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0" r:id="rId5"/>
    <p:sldId id="271" r:id="rId6"/>
    <p:sldId id="261" r:id="rId7"/>
    <p:sldId id="262" r:id="rId8"/>
    <p:sldId id="259" r:id="rId9"/>
    <p:sldId id="266" r:id="rId10"/>
    <p:sldId id="263" r:id="rId11"/>
    <p:sldId id="258" r:id="rId12"/>
    <p:sldId id="264" r:id="rId13"/>
    <p:sldId id="269" r:id="rId14"/>
    <p:sldId id="265" r:id="rId15"/>
    <p:sldId id="268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985D1-EF00-4AC9-8CDE-6C49F28699E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4972-3D9C-4002-887C-CE087CC7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E4972-3D9C-4002-887C-CE087CC7A9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6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14501" y="7834675"/>
            <a:ext cx="5624945" cy="911114"/>
          </a:xfr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>
            <a:normAutofit fontScale="25000" lnSpcReduction="20000"/>
          </a:bodyPr>
          <a:lstStyle/>
          <a:p>
            <a:pPr algn="l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Made by :</a:t>
            </a: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Aditi </a:t>
            </a:r>
            <a:r>
              <a:rPr lang="en-U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Vishwakarma</a:t>
            </a: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Priyal </a:t>
            </a:r>
            <a:r>
              <a:rPr lang="en-U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Sanklecha</a:t>
            </a: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Tanaya Kathale         </a:t>
            </a: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Zainab Ali                  </a:t>
            </a:r>
          </a:p>
          <a:p>
            <a:pPr algn="l"/>
            <a:r>
              <a:rPr lang="en-U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Shreyas</a:t>
            </a: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Kothari        </a:t>
            </a:r>
            <a:endParaRPr lang="en-US" sz="8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Yash Kothari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" y="224683"/>
            <a:ext cx="1752600" cy="18222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1974272" y="304800"/>
            <a:ext cx="6851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SHRI RAMDEOBABA COLLEGE OF ENGINEERING AND MANAGEMENT NAGPUR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267200"/>
            <a:ext cx="6248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2665392"/>
            <a:ext cx="6477000" cy="189444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VIRTUAL SHOP USING BOT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1262081"/>
            <a:ext cx="7723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TEAM ZANTAN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11" y="2246282"/>
            <a:ext cx="2747661" cy="2287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40" y="4534197"/>
            <a:ext cx="2759528" cy="2286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852285" y="1099972"/>
            <a:ext cx="169368" cy="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689943" cy="2869106"/>
            <a:chOff x="797367" y="715623"/>
            <a:chExt cx="2385143" cy="2560977"/>
          </a:xfrm>
        </p:grpSpPr>
        <p:pic>
          <p:nvPicPr>
            <p:cNvPr id="4" name="Content Placeholder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67" y="715623"/>
              <a:ext cx="2385143" cy="200504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1989938" y="1099972"/>
              <a:ext cx="31715" cy="68746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577498" y="1225205"/>
              <a:ext cx="365761" cy="56222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46772" y="1504874"/>
              <a:ext cx="22594" cy="17717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45502" y="2869106"/>
            <a:ext cx="157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Shortest path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76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FEATURES</a:t>
            </a:r>
            <a:endParaRPr lang="en-US" sz="5400" b="1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0" y="1752600"/>
            <a:ext cx="40386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 JULIAN" panose="02000000000000000000" pitchFamily="2" charset="0"/>
            </a:endParaRPr>
          </a:p>
          <a:p>
            <a:r>
              <a:rPr lang="en-US" sz="2400" dirty="0" smtClean="0">
                <a:latin typeface="AR JULIAN" panose="02000000000000000000" pitchFamily="2" charset="0"/>
              </a:rPr>
              <a:t>Dynamic modification of structure of the shop.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r>
              <a:rPr lang="en-US" sz="2400" dirty="0" smtClean="0">
                <a:latin typeface="AR JULIAN" panose="02000000000000000000" pitchFamily="2" charset="0"/>
              </a:rPr>
              <a:t>Calculation of shortest optimal path from each source for the nearest product.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AR JULIAN" panose="02000000000000000000" pitchFamily="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12" y="1981200"/>
            <a:ext cx="4440884" cy="3429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dist="35921" dir="2700000" algn="ctr" rotWithShape="0">
              <a:schemeClr val="bg2"/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498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990600"/>
            <a:ext cx="9108831" cy="586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376795"/>
            <a:ext cx="2189018" cy="16417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43200"/>
            <a:ext cx="6053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 JULIAN" panose="02000000000000000000" pitchFamily="2" charset="0"/>
              </a:rPr>
              <a:t>The customer can add the products through voice </a:t>
            </a:r>
            <a:r>
              <a:rPr lang="en-US" sz="2400" dirty="0" smtClean="0">
                <a:latin typeface="AR JULIAN" panose="02000000000000000000" pitchFamily="2" charset="0"/>
              </a:rPr>
              <a:t>recognition.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 JULIAN" panose="02000000000000000000" pitchFamily="2" charset="0"/>
              </a:rPr>
              <a:t>Runtime </a:t>
            </a:r>
            <a:r>
              <a:rPr lang="en-US" sz="2400" dirty="0">
                <a:latin typeface="AR JULIAN" panose="02000000000000000000" pitchFamily="2" charset="0"/>
              </a:rPr>
              <a:t>billing option </a:t>
            </a:r>
            <a:r>
              <a:rPr lang="en-US" sz="2400" dirty="0" smtClean="0">
                <a:latin typeface="AR JULIAN" panose="02000000000000000000" pitchFamily="2" charset="0"/>
              </a:rPr>
              <a:t>available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 JULIAN" panose="02000000000000000000" pitchFamily="2" charset="0"/>
              </a:rPr>
              <a:t>Pre </a:t>
            </a:r>
            <a:r>
              <a:rPr lang="en-US" sz="2400" dirty="0">
                <a:latin typeface="AR JULIAN" panose="02000000000000000000" pitchFamily="2" charset="0"/>
              </a:rPr>
              <a:t>bot booking option for the customers.</a:t>
            </a:r>
          </a:p>
          <a:p>
            <a:endParaRPr lang="en-US" sz="24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76600"/>
            <a:ext cx="6629400" cy="38862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Any roadblocks?</a:t>
            </a:r>
            <a:endParaRPr lang="en-US" sz="4000" dirty="0" smtClean="0">
              <a:solidFill>
                <a:srgbClr val="FF0000"/>
              </a:solidFill>
              <a:latin typeface="AR JULIAN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 JULIAN" panose="02000000000000000000" pitchFamily="2" charset="0"/>
              </a:rPr>
              <a:t>Bot movement in diagonal directions that is in north east, north west, south east and south west.</a:t>
            </a:r>
          </a:p>
          <a:p>
            <a:pPr marL="0" indent="0">
              <a:buNone/>
            </a:pPr>
            <a:r>
              <a:rPr lang="en-US" sz="2400" dirty="0" smtClean="0">
                <a:latin typeface="AR JULIAN" panose="02000000000000000000" pitchFamily="2" charset="0"/>
              </a:rPr>
              <a:t>Increase in learning </a:t>
            </a:r>
            <a:r>
              <a:rPr lang="en-US" sz="2400" dirty="0">
                <a:latin typeface="AR JULIAN" panose="02000000000000000000" pitchFamily="2" charset="0"/>
              </a:rPr>
              <a:t>A</a:t>
            </a:r>
            <a:r>
              <a:rPr lang="en-US" sz="2400" dirty="0" smtClean="0">
                <a:latin typeface="AR JULIAN" panose="02000000000000000000" pitchFamily="2" charset="0"/>
              </a:rPr>
              <a:t>rduino techniques for efficient and smooth bot turns and getting help from electronics faculty.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50"/>
            <a:ext cx="9144000" cy="51435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844"/>
            <a:ext cx="91440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>
                <a:latin typeface="AR JULIAN" panose="02000000000000000000" pitchFamily="2" charset="0"/>
              </a:rPr>
              <a:t>APPLICATIONS</a:t>
            </a:r>
            <a:r>
              <a:rPr lang="en-US" sz="5400" b="1" dirty="0">
                <a:latin typeface="AR JULIAN" panose="02000000000000000000" pitchFamily="2" charset="0"/>
              </a:rPr>
              <a:t/>
            </a:r>
            <a:br>
              <a:rPr lang="en-US" sz="5400" b="1" dirty="0">
                <a:latin typeface="AR JULIAN" panose="02000000000000000000" pitchFamily="2" charset="0"/>
              </a:rPr>
            </a:br>
            <a:endParaRPr lang="en-US" sz="5400" dirty="0">
              <a:latin typeface="AR JULIAN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8300" y="3352800"/>
            <a:ext cx="60579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Warehouses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Divyaang </a:t>
            </a:r>
            <a:r>
              <a:rPr lang="en-US" sz="2400" b="1" dirty="0">
                <a:solidFill>
                  <a:schemeClr val="bg1"/>
                </a:solidFill>
                <a:latin typeface="AR JULIAN" panose="02000000000000000000" pitchFamily="2" charset="0"/>
              </a:rPr>
              <a:t>(Deaf and dumb people</a:t>
            </a: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Hotels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TECHNOLOGY STACK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0"/>
            <a:ext cx="6705600" cy="4144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 JULIAN" panose="02000000000000000000" pitchFamily="2" charset="0"/>
              </a:rPr>
              <a:t>Arduino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Android </a:t>
            </a:r>
            <a:r>
              <a:rPr lang="en-US" sz="2400" dirty="0">
                <a:latin typeface="AR JULIAN" panose="02000000000000000000" pitchFamily="2" charset="0"/>
              </a:rPr>
              <a:t>studio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Google Firebase</a:t>
            </a:r>
            <a:endParaRPr lang="en-US" sz="2400" dirty="0">
              <a:latin typeface="AR JULIAN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31492"/>
            <a:ext cx="4946073" cy="3369108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785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 JULIAN" panose="02000000000000000000" pitchFamily="2" charset="0"/>
              </a:rPr>
              <a:t>GITHUB LINK FOR REPORT,SOURCE CODE AND VIDEO:</a:t>
            </a:r>
          </a:p>
          <a:p>
            <a:pPr marL="0" indent="0">
              <a:buNone/>
            </a:pPr>
            <a:r>
              <a:rPr lang="en-US" dirty="0">
                <a:latin typeface="AR JULIAN" panose="02000000000000000000" pitchFamily="2" charset="0"/>
              </a:rPr>
              <a:t>https://github.com/Zener786/BOTProjectTCS</a:t>
            </a:r>
          </a:p>
        </p:txBody>
      </p:sp>
    </p:spTree>
    <p:extLst>
      <p:ext uri="{BB962C8B-B14F-4D97-AF65-F5344CB8AC3E}">
        <p14:creationId xmlns:p14="http://schemas.microsoft.com/office/powerpoint/2010/main" val="61189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362200"/>
            <a:ext cx="6096000" cy="2133600"/>
          </a:xfrm>
          <a:scene3d>
            <a:camera prst="perspectiveLeft"/>
            <a:lightRig rig="threePt" dir="t"/>
          </a:scene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THANKYOU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3882838" cy="24003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776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IDEA</a:t>
            </a:r>
            <a:endParaRPr lang="en-US" sz="5400" b="1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5506022" cy="4525963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sz="2400" b="1" dirty="0" smtClean="0">
                <a:latin typeface="AR JULIAN" panose="02000000000000000000" pitchFamily="2" charset="0"/>
              </a:rPr>
              <a:t>'DIVYAANG‘(Deaf and Dumb) </a:t>
            </a:r>
            <a:r>
              <a:rPr lang="en-US" sz="2400" dirty="0" smtClean="0">
                <a:latin typeface="AR JULIAN" panose="02000000000000000000" pitchFamily="2" charset="0"/>
              </a:rPr>
              <a:t>or be it any normal customer , when visits any retail shop , it becomes difficult for them to locate the items they require and to shop with comfort.</a:t>
            </a:r>
          </a:p>
          <a:p>
            <a:pPr marL="0" lvl="0" indent="0">
              <a:buNone/>
            </a:pPr>
            <a:endParaRPr lang="en-US" sz="2400" dirty="0" smtClean="0">
              <a:latin typeface="AR JULIAN" panose="02000000000000000000" pitchFamily="2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latin typeface="AR JULIAN" panose="02000000000000000000" pitchFamily="2" charset="0"/>
              </a:rPr>
              <a:t>So, thinking for providing better service to the society ,our idea is to make a bot which shows the direction of respective products and direct the customer towards it using a mobile application.</a:t>
            </a:r>
          </a:p>
          <a:p>
            <a:pPr lvl="0">
              <a:buFont typeface="Wingdings" pitchFamily="2" charset="2"/>
              <a:buChar char="§"/>
            </a:pPr>
            <a:endParaRPr lang="en-US" sz="2400" dirty="0" smtClean="0">
              <a:latin typeface="AR JULIAN" panose="02000000000000000000" pitchFamily="2" charset="0"/>
            </a:endParaRPr>
          </a:p>
          <a:p>
            <a:pPr lvl="0">
              <a:buFont typeface="Wingdings" pitchFamily="2" charset="2"/>
              <a:buChar char="§"/>
            </a:pPr>
            <a:endParaRPr lang="en-US" sz="2400" dirty="0" smtClean="0">
              <a:latin typeface="AR JULIAN" panose="02000000000000000000" pitchFamily="2" charset="0"/>
            </a:endParaRPr>
          </a:p>
          <a:p>
            <a:pPr lvl="0">
              <a:buFont typeface="Wingdings" pitchFamily="2" charset="2"/>
              <a:buChar char="§"/>
            </a:pPr>
            <a:endParaRPr lang="en-US" sz="2400" dirty="0" smtClean="0">
              <a:latin typeface="AR JULIAN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AR JULIAN" panose="02000000000000000000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84" y="2410691"/>
            <a:ext cx="3535216" cy="32281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66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latin typeface="AR JULIAN" panose="02000000000000000000" pitchFamily="2" charset="0"/>
              </a:rPr>
              <a:t>SOLUTION</a:t>
            </a:r>
            <a:endParaRPr lang="en-US" sz="54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 JULIAN" panose="02000000000000000000" pitchFamily="2" charset="0"/>
              </a:rPr>
              <a:t>A user friendly mobile application which will be feasible to use for every kind of customer as well as the shopkeeper.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The app is connected to the bot 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Customer select the items, he wants to purchase from the application provided.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The bot will find the </a:t>
            </a:r>
            <a:r>
              <a:rPr lang="en-US" sz="2400" b="1" dirty="0">
                <a:solidFill>
                  <a:srgbClr val="FF0000"/>
                </a:solidFill>
                <a:latin typeface="AR JULIAN" panose="02000000000000000000" pitchFamily="2" charset="0"/>
              </a:rPr>
              <a:t>shortest optimal path </a:t>
            </a:r>
            <a:r>
              <a:rPr lang="en-US" sz="2400" dirty="0">
                <a:latin typeface="AR JULIAN" panose="02000000000000000000" pitchFamily="2" charset="0"/>
              </a:rPr>
              <a:t>for getting all the items 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Then, it will direct the customer towards the specific items one by one.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The shopkeeper will set the position of the racks in the shop through application.</a:t>
            </a:r>
          </a:p>
        </p:txBody>
      </p:sp>
    </p:spTree>
    <p:extLst>
      <p:ext uri="{BB962C8B-B14F-4D97-AF65-F5344CB8AC3E}">
        <p14:creationId xmlns:p14="http://schemas.microsoft.com/office/powerpoint/2010/main" val="6527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" y="0"/>
            <a:ext cx="91509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662940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WHY BOT ?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5" y="2590800"/>
            <a:ext cx="9150930" cy="50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8" y="1143000"/>
            <a:ext cx="8201891" cy="4613965"/>
          </a:xfrm>
        </p:spPr>
      </p:pic>
    </p:spTree>
    <p:extLst>
      <p:ext uri="{BB962C8B-B14F-4D97-AF65-F5344CB8AC3E}">
        <p14:creationId xmlns:p14="http://schemas.microsoft.com/office/powerpoint/2010/main" val="104998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>
                <a:latin typeface="AR JULIAN" panose="02000000000000000000" pitchFamily="2" charset="0"/>
              </a:rPr>
              <a:t>MOBILE  APPLICATION </a:t>
            </a:r>
            <a:endParaRPr lang="en-US" sz="54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 JULIAN" panose="02000000000000000000" pitchFamily="2" charset="0"/>
              </a:rPr>
              <a:t>The app is created in</a:t>
            </a:r>
            <a:r>
              <a:rPr lang="en-US" sz="2400" b="1" dirty="0">
                <a:latin typeface="AR JULIAN" panose="02000000000000000000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 JULIAN" panose="02000000000000000000" pitchFamily="2" charset="0"/>
              </a:rPr>
              <a:t>Android Studio </a:t>
            </a:r>
            <a:r>
              <a:rPr lang="en-US" sz="2400" dirty="0">
                <a:latin typeface="AR JULIAN" panose="02000000000000000000" pitchFamily="2" charset="0"/>
              </a:rPr>
              <a:t>and all the information will get stored in the database provided by the</a:t>
            </a:r>
            <a:r>
              <a:rPr lang="en-US" sz="2400" b="1" dirty="0">
                <a:latin typeface="AR JULIAN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Google Firebase.</a:t>
            </a:r>
            <a:endParaRPr lang="en-US" sz="2400" b="1" dirty="0">
              <a:solidFill>
                <a:srgbClr val="FF0000"/>
              </a:solidFill>
              <a:latin typeface="AR JULIAN" panose="02000000000000000000" pitchFamily="2" charset="0"/>
            </a:endParaRPr>
          </a:p>
          <a:p>
            <a:endParaRPr lang="en-US" sz="2400" b="1" dirty="0">
              <a:latin typeface="AR JULIAN" panose="02000000000000000000" pitchFamily="2" charset="0"/>
            </a:endParaRPr>
          </a:p>
          <a:p>
            <a:r>
              <a:rPr lang="en-US" dirty="0" smtClean="0">
                <a:latin typeface="AR JULIAN" panose="02000000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ADMIN</a:t>
            </a:r>
            <a:r>
              <a:rPr lang="en-US" dirty="0">
                <a:latin typeface="AR JULIAN" panose="02000000000000000000" pitchFamily="2" charset="0"/>
              </a:rPr>
              <a:t> </a:t>
            </a:r>
            <a:r>
              <a:rPr lang="en-US" sz="2400" dirty="0">
                <a:latin typeface="AR JULIAN" panose="02000000000000000000" pitchFamily="2" charset="0"/>
              </a:rPr>
              <a:t>will set the dimensions of the shop and accordingly the grid will be generated. 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Admin </a:t>
            </a:r>
            <a:r>
              <a:rPr lang="en-US" sz="2400" dirty="0">
                <a:latin typeface="AR JULIAN" panose="02000000000000000000" pitchFamily="2" charset="0"/>
              </a:rPr>
              <a:t>will click on the specific block and name it with a particular product.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The </a:t>
            </a:r>
            <a:r>
              <a:rPr lang="en-US" sz="2400" dirty="0">
                <a:latin typeface="AR JULIAN" panose="02000000000000000000" pitchFamily="2" charset="0"/>
              </a:rPr>
              <a:t>admin can dynamically add, remove and update the product states.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While </a:t>
            </a:r>
            <a:r>
              <a:rPr lang="en-US" sz="2400" dirty="0">
                <a:latin typeface="AR JULIAN" panose="02000000000000000000" pitchFamily="2" charset="0"/>
              </a:rPr>
              <a:t>updating, the admin can change the positions and quantities  of the products.</a:t>
            </a:r>
          </a:p>
          <a:p>
            <a:endParaRPr lang="en-US" sz="24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6096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 JULIAN" panose="02000000000000000000" pitchFamily="2" charset="0"/>
              </a:rPr>
              <a:t>1.</a:t>
            </a:r>
            <a:r>
              <a:rPr lang="en-US" sz="2400" dirty="0">
                <a:latin typeface="AR JULIAN" panose="02000000000000000000" pitchFamily="2" charset="0"/>
              </a:rPr>
              <a:t>After 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CUSTOMER</a:t>
            </a:r>
            <a:r>
              <a:rPr lang="en-US" dirty="0" smtClean="0">
                <a:solidFill>
                  <a:srgbClr val="FF0000"/>
                </a:solidFill>
                <a:latin typeface="AR JULIAN" panose="02000000000000000000" pitchFamily="2" charset="0"/>
              </a:rPr>
              <a:t> </a:t>
            </a:r>
            <a:r>
              <a:rPr lang="en-US" sz="2400" dirty="0">
                <a:latin typeface="AR JULIAN" panose="02000000000000000000" pitchFamily="2" charset="0"/>
              </a:rPr>
              <a:t>logs in , the  list of items will get displayed.</a:t>
            </a:r>
          </a:p>
          <a:p>
            <a:r>
              <a:rPr lang="en-US" sz="2400" b="1" dirty="0">
                <a:latin typeface="AR JULIAN" panose="02000000000000000000" pitchFamily="2" charset="0"/>
              </a:rPr>
              <a:t>2</a:t>
            </a:r>
            <a:r>
              <a:rPr lang="en-US" sz="2400" dirty="0">
                <a:latin typeface="AR JULIAN" panose="02000000000000000000" pitchFamily="2" charset="0"/>
              </a:rPr>
              <a:t>.He has to select between urgent or non-urgent shopping so that the bot will only get slower at the offer zone when it is non-urgent.</a:t>
            </a:r>
          </a:p>
          <a:p>
            <a:r>
              <a:rPr lang="en-US" sz="2400" b="1" dirty="0">
                <a:latin typeface="AR JULIAN" panose="02000000000000000000" pitchFamily="2" charset="0"/>
              </a:rPr>
              <a:t>3.</a:t>
            </a:r>
            <a:r>
              <a:rPr lang="en-US" sz="2400" dirty="0">
                <a:latin typeface="AR JULIAN" panose="02000000000000000000" pitchFamily="2" charset="0"/>
              </a:rPr>
              <a:t>He can add and remove  the items  from the list dynamically.</a:t>
            </a:r>
          </a:p>
          <a:p>
            <a:r>
              <a:rPr lang="en-US" sz="2400" b="1" dirty="0">
                <a:latin typeface="AR JULIAN" panose="02000000000000000000" pitchFamily="2" charset="0"/>
              </a:rPr>
              <a:t>4</a:t>
            </a:r>
            <a:r>
              <a:rPr lang="en-US" sz="2400" dirty="0">
                <a:latin typeface="AR JULIAN" panose="02000000000000000000" pitchFamily="2" charset="0"/>
              </a:rPr>
              <a:t>.He can also give voice inputs for the orders .</a:t>
            </a:r>
          </a:p>
          <a:p>
            <a:r>
              <a:rPr lang="en-US" sz="2400" b="1" dirty="0">
                <a:latin typeface="AR JULIAN" panose="02000000000000000000" pitchFamily="2" charset="0"/>
              </a:rPr>
              <a:t>5</a:t>
            </a:r>
            <a:r>
              <a:rPr lang="en-US" sz="2400" dirty="0">
                <a:latin typeface="AR JULIAN" panose="02000000000000000000" pitchFamily="2" charset="0"/>
              </a:rPr>
              <a:t>. Runtime bill will be displayed on the application, as and when the  products are getting added and removed.</a:t>
            </a:r>
          </a:p>
          <a:p>
            <a:endParaRPr lang="en-US" sz="24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BOT WORKING</a:t>
            </a:r>
            <a:endParaRPr lang="en-US" sz="5400" b="1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 JULIAN" panose="02000000000000000000" pitchFamily="2" charset="0"/>
              </a:rPr>
              <a:t>The customer inputs the list of required products in the mobile application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</a:t>
            </a:r>
            <a:r>
              <a:rPr lang="en-US" sz="2400" dirty="0" smtClean="0">
                <a:latin typeface="AR JULIAN" panose="02000000000000000000" pitchFamily="2" charset="0"/>
              </a:rPr>
              <a:t>he bot will accept the input through </a:t>
            </a:r>
            <a:r>
              <a:rPr lang="en-US" sz="24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BLUETOOTH SENSORS</a:t>
            </a:r>
            <a:r>
              <a:rPr lang="en-US" sz="2400" b="1" dirty="0" smtClean="0">
                <a:latin typeface="AR JULIAN" panose="02000000000000000000" pitchFamily="2" charset="0"/>
              </a:rPr>
              <a:t>.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It uses </a:t>
            </a:r>
            <a:r>
              <a:rPr lang="en-US" sz="24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A* algorithm  </a:t>
            </a:r>
            <a:r>
              <a:rPr lang="en-US" sz="2400" dirty="0" smtClean="0">
                <a:latin typeface="AR JULIAN" panose="02000000000000000000" pitchFamily="2" charset="0"/>
              </a:rPr>
              <a:t>to find shortest optimal path from the source node and </a:t>
            </a:r>
            <a:r>
              <a:rPr lang="en-US" sz="24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TSP</a:t>
            </a:r>
            <a:r>
              <a:rPr lang="en-US" sz="2400" dirty="0" smtClean="0">
                <a:latin typeface="AR JULIAN" panose="02000000000000000000" pitchFamily="2" charset="0"/>
              </a:rPr>
              <a:t> to traverse , for all the products and choose the minimum distance path.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After reaching the first item, that position will become the source and the process continues until the list becomes empty.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AR JULIAN" panose="02000000000000000000" pitchFamily="2" charset="0"/>
            </a:endParaRPr>
          </a:p>
          <a:p>
            <a:endParaRPr lang="en-US" sz="24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30" y="3733800"/>
            <a:ext cx="5492015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0"/>
          </a:effectLst>
        </p:spPr>
      </p:pic>
      <p:sp>
        <p:nvSpPr>
          <p:cNvPr id="4" name="Rectangle 3"/>
          <p:cNvSpPr/>
          <p:nvPr/>
        </p:nvSpPr>
        <p:spPr>
          <a:xfrm>
            <a:off x="76200" y="18288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 JULIAN" panose="02000000000000000000" pitchFamily="2" charset="0"/>
              </a:rPr>
              <a:t>The bot stops and again searches for the product having shortest optimal distance , on addition/removal of any product by the customer in </a:t>
            </a:r>
            <a:r>
              <a:rPr lang="en-US" sz="2400" dirty="0" smtClean="0">
                <a:latin typeface="AR JULIAN" panose="02000000000000000000" pitchFamily="2" charset="0"/>
              </a:rPr>
              <a:t>between.</a:t>
            </a:r>
          </a:p>
          <a:p>
            <a:endParaRPr lang="en-US" sz="2400" dirty="0">
              <a:latin typeface="AR JULIAN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 JULIAN" panose="02000000000000000000" pitchFamily="2" charset="0"/>
              </a:rPr>
              <a:t>It detects the obstacles through sonic sensors and take the decision accordingly.</a:t>
            </a:r>
          </a:p>
        </p:txBody>
      </p:sp>
    </p:spTree>
    <p:extLst>
      <p:ext uri="{BB962C8B-B14F-4D97-AF65-F5344CB8AC3E}">
        <p14:creationId xmlns:p14="http://schemas.microsoft.com/office/powerpoint/2010/main" val="31885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595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 JULIAN</vt:lpstr>
      <vt:lpstr>Arial</vt:lpstr>
      <vt:lpstr>Calibri</vt:lpstr>
      <vt:lpstr>Wingdings</vt:lpstr>
      <vt:lpstr>Office Theme</vt:lpstr>
      <vt:lpstr>VIRTUAL SHOP USING BOT</vt:lpstr>
      <vt:lpstr>IDEA</vt:lpstr>
      <vt:lpstr>SOLUTION</vt:lpstr>
      <vt:lpstr>WHY BOT ?</vt:lpstr>
      <vt:lpstr>PowerPoint Presentation</vt:lpstr>
      <vt:lpstr>MOBILE  APPLICATION </vt:lpstr>
      <vt:lpstr>PowerPoint Presentation</vt:lpstr>
      <vt:lpstr>BOT WORKING</vt:lpstr>
      <vt:lpstr>PowerPoint Presentation</vt:lpstr>
      <vt:lpstr>PowerPoint Presentation</vt:lpstr>
      <vt:lpstr>FEATURES</vt:lpstr>
      <vt:lpstr>PowerPoint Presentation</vt:lpstr>
      <vt:lpstr>PowerPoint Presentation</vt:lpstr>
      <vt:lpstr> APPLICATIONS </vt:lpstr>
      <vt:lpstr>TECHNOLOGY STACK</vt:lpstr>
      <vt:lpstr>PowerPoint Presentation</vt:lpstr>
      <vt:lpstr>THANKYOU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priyal</dc:creator>
  <cp:lastModifiedBy>zainab ali</cp:lastModifiedBy>
  <cp:revision>37</cp:revision>
  <dcterms:created xsi:type="dcterms:W3CDTF">2019-03-23T03:42:14Z</dcterms:created>
  <dcterms:modified xsi:type="dcterms:W3CDTF">2019-10-16T16:03:20Z</dcterms:modified>
</cp:coreProperties>
</file>