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36"/>
  </p:notesMasterIdLst>
  <p:sldIdLst>
    <p:sldId id="256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2" r:id="rId11"/>
    <p:sldId id="325" r:id="rId12"/>
    <p:sldId id="301" r:id="rId13"/>
    <p:sldId id="303" r:id="rId14"/>
    <p:sldId id="323" r:id="rId15"/>
    <p:sldId id="324" r:id="rId16"/>
    <p:sldId id="304" r:id="rId17"/>
    <p:sldId id="305" r:id="rId18"/>
    <p:sldId id="306" r:id="rId19"/>
    <p:sldId id="307" r:id="rId20"/>
    <p:sldId id="308" r:id="rId21"/>
    <p:sldId id="310" r:id="rId22"/>
    <p:sldId id="311" r:id="rId23"/>
    <p:sldId id="312" r:id="rId24"/>
    <p:sldId id="313" r:id="rId25"/>
    <p:sldId id="327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21" r:id="rId34"/>
    <p:sldId id="326" r:id="rId35"/>
  </p:sldIdLst>
  <p:sldSz cx="9144000" cy="5143500" type="screen16x9"/>
  <p:notesSz cx="6858000" cy="9144000"/>
  <p:embeddedFontLst>
    <p:embeddedFont>
      <p:font typeface="Fira Code" panose="020B0809050000020004" pitchFamily="49" charset="0"/>
      <p:regular r:id="rId37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64D7311-0066-4C29-B606-7279BFAA1932}">
  <a:tblStyle styleId="{664D7311-0066-4C29-B606-7279BFAA19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89116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e7b51334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e7b51334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390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86BAE00F-B121-9FF6-9245-368996524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9A810EE6-A31D-2740-AED5-80BC66AC4F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A0D70C3B-A638-21F2-7FEB-1DA9F077F1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4911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3CCC5B73-4794-D195-6037-9AC31621B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63CE8D23-6505-0420-C535-30B42DA872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37DAB479-FCA3-B491-7043-DA4135CD39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5750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88175E8F-7724-19A6-91FB-A09A8ED2F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227AC616-C09A-C0D4-3E77-AB9AF7FD78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C8B4B113-2294-7503-C80B-37EDA64D3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4019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1E1FE300-2840-79E7-39A9-1D57F2479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244203B0-7566-5A71-FA8F-0FB29B9E1B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17243C18-C159-93A5-5397-909DDEC20D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515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25B8A3EA-445D-4CBD-61DD-150FA9739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F0B7DF84-729C-C674-6FA9-C437EF47CB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72123DCF-E1FE-C900-CDA0-42EEF25C49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146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67EED28E-243A-C11D-41E4-BC10823BD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E0218FE4-3222-447F-2EC6-D84670DDDF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FEBC51B7-FFA4-17E2-10B8-11F5269425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723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0988B89C-328D-C810-5EFB-2FDB24B8D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465E3FBC-6521-DF24-E4E4-689CC31740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DA5D9082-15F6-5417-43A8-26694BA4D9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0584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E80C225F-3362-C388-5AC1-9A2F04CCD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86276813-1F2F-AC45-EA35-36CAE55017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37A37159-C962-8336-139B-A95E06BD2C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584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C8E0BD99-3FCE-7FBC-9D6A-CCE5C5A8F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1E74CC5E-A70A-C1EB-AC11-4400EA6BE8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03FD6FF2-2017-A615-3A42-1D71453FFC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5711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CBC833D2-3E9F-4B7A-BA50-B92A2D6BA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893A8633-1C55-6C97-D95C-9D9F8A0A56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E40A7AB0-102C-A571-807A-40FF414268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0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36F92ED7-48BD-3BC6-03C7-E8B564A96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C9D86CD0-BF0F-8A80-6A22-F0EBD62CAE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84582468-D098-075F-6BDB-DEAA3BE915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5784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A63A744C-0AE2-6FD1-EEC5-1980E0F32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49669004-A1CA-8BD5-9BA0-DBB474C48F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2A4AC0B5-362B-A067-ADAA-2F57BF7620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315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172623AE-7337-C04C-E594-A35EC9029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38FE2766-C735-F321-015D-2168668CAC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8B94D056-BFA6-5C7B-CE55-189B6FA741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539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8AB72BEC-675B-565E-5227-EF6B79EE0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2C46D099-D05B-82EA-0549-AE5A6BAE95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BBC784A4-01CE-8574-68F0-46E20414DE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379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8057937B-2A50-E530-FC6F-7627BF44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FCE2F36E-39A9-C6C2-7DFE-71DB6CED29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4E31C52F-C4C8-66BB-37EC-973CC09E5D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4582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E73790CB-2545-C5CC-DE3C-A4867C0E0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3095F145-5220-2603-4E0E-2524B41966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01C09C02-0EAA-BCB9-EE0D-7CD29B578F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6702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6EB80B2E-6BA4-6775-7EEE-C363C5178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3F839BE9-E4D9-8FDB-B64B-C02B5EF03E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FE0B6F7D-4C64-58F0-D336-208A483049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7031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888B4924-3FB0-FE4F-3A78-40269C55A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A31FA8BB-F094-61C9-D6E3-78EB2AA9AB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8EFBC419-465F-E4A1-CD89-C65EE0E5C0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78755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C9B9F040-D50D-E6A5-0EF7-D2F256558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5B780D84-F6BD-1371-30FF-9EB08DD7E2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E09E8AF3-4E01-744C-1286-7106B7C48C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1694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202EEA03-14A1-D246-CD1A-084D8D9B9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65DAC6DE-4756-4A4F-102B-D7E76542EC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6587B35F-CA25-408D-65B1-1F0FC385C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9576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2440C7AB-072C-F004-967E-4C7D10C7B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FE22353C-BDF9-E0F2-AD0F-77E6174DFD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9E7D798C-4CF9-D64A-2FC3-D6FDC2A829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403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341F4605-43E1-41C4-C8EF-67DC4BEFA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16297EF2-4A97-F069-12D9-4DFB503848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063DF53D-B505-C490-9D41-12C2507C8D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04466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8B3AC45F-CD13-7FA9-D08D-CA080B7F9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C6DB09C9-8FE4-078A-1093-B787429669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656F5740-F755-2D53-98DC-CEBF96F2E6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2562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77155FA4-6953-8D1A-BB1A-74D8663F9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EE47A092-437C-F717-BEC7-48DA8DCB11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97195FF3-C7B6-3476-A6ED-3A856FE6FD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8472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034BDB16-8403-383B-2AFC-8B45C2AF6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9BD651DF-1527-A12E-8FEA-B59B97485F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9CEEDD83-7428-634E-9855-9478BD9CA1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34645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8F020CBB-B734-9160-907A-8658E09FF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CBCA8CC1-66A6-AC80-9059-7CE067C6F1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C4D3BC42-1C29-47CA-1B3F-E4863DC709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75969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E7E679FE-5DEB-4C68-5916-38051739F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069C79CC-5A08-5F2E-580F-396BCBEF82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8706B9CE-F075-129F-EE91-AD81768984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1199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C3AD23AE-85EB-528E-08B0-0465A2C2B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4825DFE0-66CC-A3BB-C926-C278CBEB1E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C8284320-3E73-6A7F-EE0A-263114346B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47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90798919-ECAC-6A45-EA76-051F26F01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D6B5EE3F-78F9-8B43-1EF2-89DC9CD286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F6238276-0ED4-C3E3-596E-651AAF1E03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0988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A323839B-AFBD-FA61-F976-D98173085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5889256B-228D-99B2-A06A-105A66812C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FAF62761-8494-0612-115C-1090397C3C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3750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2BA9E0EF-2F66-09E0-64D2-8E2AB06AD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A4278568-CFC4-75D0-6278-EC7B400BA4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67B6FCD0-9539-1481-AB44-9494BC49D4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6540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>
          <a:extLst>
            <a:ext uri="{FF2B5EF4-FFF2-40B4-BE49-F238E27FC236}">
              <a16:creationId xmlns:a16="http://schemas.microsoft.com/office/drawing/2014/main" id="{B54445DE-C48A-DBD3-41E4-9BA6D6E25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7f9c668d6_0_0:notes">
            <a:extLst>
              <a:ext uri="{FF2B5EF4-FFF2-40B4-BE49-F238E27FC236}">
                <a16:creationId xmlns:a16="http://schemas.microsoft.com/office/drawing/2014/main" id="{78196D1A-AA44-9806-3AB7-BE6BA78717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7f9c668d6_0_0:notes">
            <a:extLst>
              <a:ext uri="{FF2B5EF4-FFF2-40B4-BE49-F238E27FC236}">
                <a16:creationId xmlns:a16="http://schemas.microsoft.com/office/drawing/2014/main" id="{29ECAE32-DF83-AE7B-A339-FA86B35091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75169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413525" y="1119313"/>
            <a:ext cx="5682300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413525" y="3317438"/>
            <a:ext cx="3158400" cy="7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2"/>
          </p:nvPr>
        </p:nvSpPr>
        <p:spPr>
          <a:xfrm>
            <a:off x="1413525" y="1736863"/>
            <a:ext cx="5682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457200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subTitle" idx="3"/>
          </p:nvPr>
        </p:nvSpPr>
        <p:spPr>
          <a:xfrm>
            <a:off x="1413525" y="2325113"/>
            <a:ext cx="56823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9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4" name="Google Shape;214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5" name="Google Shape;215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6" name="Google Shape;216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CUSTOM_9_2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1" name="Google Shape;231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2" name="Google Shape;232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3" name="Google Shape;233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4" name="Google Shape;234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5" name="Google Shape;235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6" name="Google Shape;236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7" name="Google Shape;237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8" name="Google Shape;238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9" name="Google Shape;239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hasCustomPrompt="1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ubTitle" idx="1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8" name="Google Shape;48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9" name="Google Shape;49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"/>
          <p:cNvSpPr/>
          <p:nvPr/>
        </p:nvSpPr>
        <p:spPr>
          <a:xfrm flipH="1"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 flipH="1"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/>
          <p:nvPr/>
        </p:nvSpPr>
        <p:spPr>
          <a:xfrm flipH="1">
            <a:off x="0" y="4550700"/>
            <a:ext cx="4572000" cy="5928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1384900" y="1579800"/>
            <a:ext cx="6744300" cy="25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56" name="Google Shape;56;p4"/>
          <p:cNvGrpSpPr/>
          <p:nvPr/>
        </p:nvGrpSpPr>
        <p:grpSpPr>
          <a:xfrm>
            <a:off x="205750" y="745950"/>
            <a:ext cx="429000" cy="3651600"/>
            <a:chOff x="205750" y="745950"/>
            <a:chExt cx="429000" cy="3651600"/>
          </a:xfrm>
        </p:grpSpPr>
        <p:sp>
          <p:nvSpPr>
            <p:cNvPr id="57" name="Google Shape;57;p4"/>
            <p:cNvSpPr txBox="1"/>
            <p:nvPr/>
          </p:nvSpPr>
          <p:spPr>
            <a:xfrm>
              <a:off x="205750" y="745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8" name="Google Shape;58;p4"/>
            <p:cNvSpPr txBox="1"/>
            <p:nvPr/>
          </p:nvSpPr>
          <p:spPr>
            <a:xfrm>
              <a:off x="205750" y="1009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59" name="Google Shape;59;p4"/>
            <p:cNvSpPr txBox="1"/>
            <p:nvPr/>
          </p:nvSpPr>
          <p:spPr>
            <a:xfrm>
              <a:off x="205750" y="1273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0" name="Google Shape;60;p4"/>
            <p:cNvSpPr txBox="1"/>
            <p:nvPr/>
          </p:nvSpPr>
          <p:spPr>
            <a:xfrm>
              <a:off x="205750" y="1537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1" name="Google Shape;61;p4"/>
            <p:cNvSpPr txBox="1"/>
            <p:nvPr/>
          </p:nvSpPr>
          <p:spPr>
            <a:xfrm>
              <a:off x="205750" y="18007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5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2" name="Google Shape;62;p4"/>
            <p:cNvSpPr txBox="1"/>
            <p:nvPr/>
          </p:nvSpPr>
          <p:spPr>
            <a:xfrm>
              <a:off x="205750" y="20644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6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3" name="Google Shape;63;p4"/>
            <p:cNvSpPr txBox="1"/>
            <p:nvPr/>
          </p:nvSpPr>
          <p:spPr>
            <a:xfrm>
              <a:off x="205750" y="23281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7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4" name="Google Shape;64;p4"/>
            <p:cNvSpPr txBox="1"/>
            <p:nvPr/>
          </p:nvSpPr>
          <p:spPr>
            <a:xfrm>
              <a:off x="205750" y="25918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8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5" name="Google Shape;65;p4"/>
            <p:cNvSpPr txBox="1"/>
            <p:nvPr/>
          </p:nvSpPr>
          <p:spPr>
            <a:xfrm>
              <a:off x="205750" y="28555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9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6" name="Google Shape;66;p4"/>
            <p:cNvSpPr txBox="1"/>
            <p:nvPr/>
          </p:nvSpPr>
          <p:spPr>
            <a:xfrm>
              <a:off x="205750" y="31192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10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7" name="Google Shape;67;p4"/>
            <p:cNvSpPr txBox="1"/>
            <p:nvPr/>
          </p:nvSpPr>
          <p:spPr>
            <a:xfrm>
              <a:off x="205750" y="33829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11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8" name="Google Shape;68;p4"/>
            <p:cNvSpPr txBox="1"/>
            <p:nvPr/>
          </p:nvSpPr>
          <p:spPr>
            <a:xfrm>
              <a:off x="205750" y="36466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12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69" name="Google Shape;69;p4"/>
            <p:cNvSpPr txBox="1"/>
            <p:nvPr/>
          </p:nvSpPr>
          <p:spPr>
            <a:xfrm>
              <a:off x="205750" y="39103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13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sp>
          <p:nvSpPr>
            <p:cNvPr id="70" name="Google Shape;70;p4"/>
            <p:cNvSpPr txBox="1"/>
            <p:nvPr/>
          </p:nvSpPr>
          <p:spPr>
            <a:xfrm>
              <a:off x="205750" y="4174050"/>
              <a:ext cx="429000" cy="22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707070"/>
                  </a:solidFill>
                  <a:latin typeface="Fira Code"/>
                  <a:ea typeface="Fira Code"/>
                  <a:cs typeface="Fira Code"/>
                  <a:sym typeface="Fira Code"/>
                </a:rPr>
                <a:t>14</a:t>
              </a:r>
              <a:endParaRPr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5"/>
          <p:cNvSpPr txBox="1">
            <a:spLocks noGrp="1"/>
          </p:cNvSpPr>
          <p:nvPr>
            <p:ph type="subTitle" idx="1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5"/>
          <p:cNvSpPr txBox="1">
            <a:spLocks noGrp="1"/>
          </p:cNvSpPr>
          <p:nvPr>
            <p:ph type="subTitle" idx="2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subTitle" idx="3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"/>
          <p:cNvSpPr txBox="1">
            <a:spLocks noGrp="1"/>
          </p:cNvSpPr>
          <p:nvPr>
            <p:ph type="subTitle" idx="1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6" name="Google Shape;116;p7"/>
          <p:cNvSpPr txBox="1">
            <a:spLocks noGrp="1"/>
          </p:cNvSpPr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6" name="Google Shape;126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7" name="Google Shape;127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8" name="Google Shape;128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8" name="Google Shape;148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"/>
          <p:cNvSpPr txBox="1">
            <a:spLocks noGrp="1"/>
          </p:cNvSpPr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ubTitle" idx="1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4" name="Google Shape;164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5" name="Google Shape;165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6" name="Google Shape;166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7" name="Google Shape;167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"/>
          <p:cNvSpPr txBox="1">
            <a:spLocks noGrp="1"/>
          </p:cNvSpPr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"/>
          <p:cNvSpPr txBox="1">
            <a:spLocks noGrp="1"/>
          </p:cNvSpPr>
          <p:nvPr>
            <p:ph type="title" hasCustomPrompt="1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4" name="Google Shape;174;p11"/>
          <p:cNvSpPr txBox="1">
            <a:spLocks noGrp="1"/>
          </p:cNvSpPr>
          <p:nvPr>
            <p:ph type="body" idx="1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3" name="Google Shape;183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4" name="Google Shape;184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5" name="Google Shape;185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6" name="Google Shape;186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7" name="Google Shape;187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8" name="Google Shape;188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microsoft.com/office/2007/relationships/hdphoto" Target="../media/hdphoto3.wdp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>
            <a:spLocks noGrp="1"/>
          </p:cNvSpPr>
          <p:nvPr>
            <p:ph type="ctrTitle"/>
          </p:nvPr>
        </p:nvSpPr>
        <p:spPr>
          <a:xfrm>
            <a:off x="1094405" y="1147712"/>
            <a:ext cx="7494177" cy="51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600" dirty="0"/>
              <a:t>Примјена</a:t>
            </a:r>
            <a:r>
              <a:rPr lang="sr-Cyrl-RS" sz="3600" dirty="0">
                <a:solidFill>
                  <a:schemeClr val="accent3"/>
                </a:solidFill>
              </a:rPr>
              <a:t> </a:t>
            </a:r>
            <a:r>
              <a:rPr lang="en-US" sz="3600" dirty="0">
                <a:solidFill>
                  <a:schemeClr val="accent2"/>
                </a:solidFill>
              </a:rPr>
              <a:t>Active</a:t>
            </a:r>
            <a:r>
              <a:rPr lang="en-US" sz="3600" dirty="0">
                <a:solidFill>
                  <a:schemeClr val="accent3"/>
                </a:solidFill>
              </a:rPr>
              <a:t> </a:t>
            </a:r>
            <a:r>
              <a:rPr lang="en-US" sz="3600" dirty="0">
                <a:solidFill>
                  <a:schemeClr val="accent2"/>
                </a:solidFill>
              </a:rPr>
              <a:t>Inference</a:t>
            </a:r>
            <a:endParaRPr sz="3600" dirty="0">
              <a:solidFill>
                <a:schemeClr val="accent2"/>
              </a:solidFill>
            </a:endParaRPr>
          </a:p>
        </p:txBody>
      </p:sp>
      <p:sp>
        <p:nvSpPr>
          <p:cNvPr id="254" name="Google Shape;254;p18"/>
          <p:cNvSpPr txBox="1">
            <a:spLocks noGrp="1"/>
          </p:cNvSpPr>
          <p:nvPr>
            <p:ph type="subTitle" idx="1"/>
          </p:nvPr>
        </p:nvSpPr>
        <p:spPr>
          <a:xfrm>
            <a:off x="489196" y="4694725"/>
            <a:ext cx="4865100" cy="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1600" b="1" dirty="0">
                <a:solidFill>
                  <a:schemeClr val="accent6">
                    <a:lumMod val="65000"/>
                  </a:schemeClr>
                </a:solidFill>
              </a:rPr>
              <a:t>Студент</a:t>
            </a:r>
            <a:r>
              <a:rPr lang="en-US" sz="1600" dirty="0">
                <a:solidFill>
                  <a:schemeClr val="accent6">
                    <a:lumMod val="65000"/>
                  </a:schemeClr>
                </a:solidFill>
              </a:rPr>
              <a:t>: </a:t>
            </a:r>
            <a:r>
              <a:rPr lang="sr-Cyrl-RS" sz="1600" dirty="0">
                <a:solidFill>
                  <a:schemeClr val="accent6">
                    <a:lumMod val="65000"/>
                  </a:schemeClr>
                </a:solidFill>
              </a:rPr>
              <a:t>Никола Поповић 1/24 Б</a:t>
            </a:r>
            <a:endParaRPr sz="1600" dirty="0">
              <a:solidFill>
                <a:schemeClr val="accent6">
                  <a:lumMod val="65000"/>
                </a:schemeClr>
              </a:solidFill>
            </a:endParaRPr>
          </a:p>
        </p:txBody>
      </p:sp>
      <p:sp>
        <p:nvSpPr>
          <p:cNvPr id="255" name="Google Shape;255;p18"/>
          <p:cNvSpPr txBox="1">
            <a:spLocks noGrp="1"/>
          </p:cNvSpPr>
          <p:nvPr>
            <p:ph type="subTitle" idx="2"/>
          </p:nvPr>
        </p:nvSpPr>
        <p:spPr>
          <a:xfrm>
            <a:off x="1094404" y="2009950"/>
            <a:ext cx="7494179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600" dirty="0">
                <a:solidFill>
                  <a:schemeClr val="accent1"/>
                </a:solidFill>
              </a:rPr>
              <a:t>на</a:t>
            </a:r>
            <a:r>
              <a:rPr lang="sr-Cyrl-RS" sz="3600" dirty="0">
                <a:solidFill>
                  <a:schemeClr val="accent6"/>
                </a:solidFill>
              </a:rPr>
              <a:t> </a:t>
            </a:r>
            <a:r>
              <a:rPr lang="sr-Cyrl-RS" sz="3600" dirty="0">
                <a:solidFill>
                  <a:schemeClr val="accent1"/>
                </a:solidFill>
              </a:rPr>
              <a:t>проблем</a:t>
            </a:r>
            <a:r>
              <a:rPr lang="sr-Cyrl-RS" sz="3600" dirty="0">
                <a:solidFill>
                  <a:schemeClr val="accent6"/>
                </a:solidFill>
              </a:rPr>
              <a:t> </a:t>
            </a:r>
            <a:r>
              <a:rPr lang="en-US" sz="3600" dirty="0"/>
              <a:t>Cliff</a:t>
            </a:r>
            <a:r>
              <a:rPr lang="en-US" sz="3600" dirty="0">
                <a:solidFill>
                  <a:schemeClr val="accent6"/>
                </a:solidFill>
              </a:rPr>
              <a:t> </a:t>
            </a:r>
            <a:r>
              <a:rPr lang="en-US" sz="3600" dirty="0"/>
              <a:t>Walking</a:t>
            </a:r>
            <a:endParaRPr sz="3600" dirty="0"/>
          </a:p>
        </p:txBody>
      </p:sp>
      <p:sp>
        <p:nvSpPr>
          <p:cNvPr id="258" name="Google Shape;258;p18"/>
          <p:cNvSpPr txBox="1">
            <a:spLocks noGrp="1"/>
          </p:cNvSpPr>
          <p:nvPr>
            <p:ph type="subTitle" idx="1"/>
          </p:nvPr>
        </p:nvSpPr>
        <p:spPr>
          <a:xfrm>
            <a:off x="4572000" y="4694725"/>
            <a:ext cx="4572000" cy="3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1600" b="1" dirty="0">
                <a:solidFill>
                  <a:schemeClr val="accent6">
                    <a:lumMod val="65000"/>
                  </a:schemeClr>
                </a:solidFill>
              </a:rPr>
              <a:t>Ментор</a:t>
            </a:r>
            <a:r>
              <a:rPr lang="sr-Cyrl-RS" sz="1600" dirty="0">
                <a:solidFill>
                  <a:schemeClr val="accent6">
                    <a:lumMod val="65000"/>
                  </a:schemeClr>
                </a:solidFill>
              </a:rPr>
              <a:t>: мр Никола Пижурица</a:t>
            </a:r>
            <a:endParaRPr sz="1600" dirty="0">
              <a:solidFill>
                <a:schemeClr val="accent6">
                  <a:lumMod val="65000"/>
                </a:schemeClr>
              </a:solidFill>
            </a:endParaRPr>
          </a:p>
        </p:txBody>
      </p:sp>
      <p:grpSp>
        <p:nvGrpSpPr>
          <p:cNvPr id="260" name="Google Shape;260;p18"/>
          <p:cNvGrpSpPr/>
          <p:nvPr/>
        </p:nvGrpSpPr>
        <p:grpSpPr>
          <a:xfrm>
            <a:off x="8422887" y="1406462"/>
            <a:ext cx="506100" cy="2956675"/>
            <a:chOff x="1413525" y="1247575"/>
            <a:chExt cx="506100" cy="2956675"/>
          </a:xfrm>
        </p:grpSpPr>
        <p:cxnSp>
          <p:nvCxnSpPr>
            <p:cNvPr id="261" name="Google Shape;261;p18"/>
            <p:cNvCxnSpPr/>
            <p:nvPr/>
          </p:nvCxnSpPr>
          <p:spPr>
            <a:xfrm>
              <a:off x="1552213" y="1247575"/>
              <a:ext cx="0" cy="22758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62" name="Google Shape;262;p18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" name="Google Shape;255;p18">
            <a:extLst>
              <a:ext uri="{FF2B5EF4-FFF2-40B4-BE49-F238E27FC236}">
                <a16:creationId xmlns:a16="http://schemas.microsoft.com/office/drawing/2014/main" id="{72FFAF10-C4EC-A432-3616-1F2E4ADE3648}"/>
              </a:ext>
            </a:extLst>
          </p:cNvPr>
          <p:cNvSpPr txBox="1">
            <a:spLocks/>
          </p:cNvSpPr>
          <p:nvPr/>
        </p:nvSpPr>
        <p:spPr>
          <a:xfrm>
            <a:off x="1572230" y="3276288"/>
            <a:ext cx="598759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30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/>
            <a:endParaRPr lang="en-US" dirty="0"/>
          </a:p>
        </p:txBody>
      </p:sp>
      <p:sp>
        <p:nvSpPr>
          <p:cNvPr id="12" name="Google Shape;256;p18">
            <a:extLst>
              <a:ext uri="{FF2B5EF4-FFF2-40B4-BE49-F238E27FC236}">
                <a16:creationId xmlns:a16="http://schemas.microsoft.com/office/drawing/2014/main" id="{5EFA15B7-0CCF-875F-66BA-A25D49C6ABE5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>
                <a:solidFill>
                  <a:srgbClr val="7030A0"/>
                </a:solidFill>
              </a:rPr>
              <a:t>Active Inference</a:t>
            </a:r>
          </a:p>
        </p:txBody>
      </p:sp>
      <p:sp>
        <p:nvSpPr>
          <p:cNvPr id="13" name="Google Shape;257;p18">
            <a:extLst>
              <a:ext uri="{FF2B5EF4-FFF2-40B4-BE49-F238E27FC236}">
                <a16:creationId xmlns:a16="http://schemas.microsoft.com/office/drawing/2014/main" id="{43AD1B0F-13EF-E541-C4E8-5D760752FCEC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Cliff Walking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50BEBC9B-47F1-E533-E588-1B4A9E259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9BCB9753-F955-D0F4-EA71-09A8CC70A0D1}"/>
              </a:ext>
            </a:extLst>
          </p:cNvPr>
          <p:cNvGrpSpPr/>
          <p:nvPr/>
        </p:nvGrpSpPr>
        <p:grpSpPr>
          <a:xfrm>
            <a:off x="551174" y="1177489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07C0E595-AB94-586B-C045-121218D4D1ED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D9AEF116-02B8-D829-A06A-FB842E9E7C60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81D1311E-DC9E-E655-141A-A2350BEA2F01}"/>
              </a:ext>
            </a:extLst>
          </p:cNvPr>
          <p:cNvSpPr txBox="1">
            <a:spLocks/>
          </p:cNvSpPr>
          <p:nvPr/>
        </p:nvSpPr>
        <p:spPr>
          <a:xfrm>
            <a:off x="1780674" y="879995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Матрица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8F4B82B1-39FE-0034-C227-AB7708E983D7}"/>
              </a:ext>
            </a:extLst>
          </p:cNvPr>
          <p:cNvSpPr txBox="1">
            <a:spLocks/>
          </p:cNvSpPr>
          <p:nvPr/>
        </p:nvSpPr>
        <p:spPr>
          <a:xfrm>
            <a:off x="1780674" y="1447616"/>
            <a:ext cx="5766101" cy="80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Вјероватноћа опажања у зависности од скривених стања 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F21550-44A5-2BDE-FDB3-88D8959A4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0673" y="3061398"/>
            <a:ext cx="5738562" cy="906650"/>
          </a:xfrm>
          <a:prstGeom prst="rect">
            <a:avLst/>
          </a:prstGeom>
        </p:spPr>
      </p:pic>
      <p:sp>
        <p:nvSpPr>
          <p:cNvPr id="10" name="Google Shape;252;p18">
            <a:extLst>
              <a:ext uri="{FF2B5EF4-FFF2-40B4-BE49-F238E27FC236}">
                <a16:creationId xmlns:a16="http://schemas.microsoft.com/office/drawing/2014/main" id="{4244D0A4-6CE3-9377-07DD-98B6EACE64D2}"/>
              </a:ext>
            </a:extLst>
          </p:cNvPr>
          <p:cNvSpPr txBox="1">
            <a:spLocks/>
          </p:cNvSpPr>
          <p:nvPr/>
        </p:nvSpPr>
        <p:spPr>
          <a:xfrm>
            <a:off x="1780673" y="2307362"/>
            <a:ext cx="4949826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Детерменистичка перцепција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Google Shape;256;p18">
            <a:extLst>
              <a:ext uri="{FF2B5EF4-FFF2-40B4-BE49-F238E27FC236}">
                <a16:creationId xmlns:a16="http://schemas.microsoft.com/office/drawing/2014/main" id="{5163BD62-A052-704D-E5AD-A5DAC1E8CFC1}"/>
              </a:ext>
            </a:extLst>
          </p:cNvPr>
          <p:cNvSpPr txBox="1">
            <a:spLocks/>
          </p:cNvSpPr>
          <p:nvPr/>
        </p:nvSpPr>
        <p:spPr>
          <a:xfrm>
            <a:off x="-5978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Google Shape;257;p18">
            <a:extLst>
              <a:ext uri="{FF2B5EF4-FFF2-40B4-BE49-F238E27FC236}">
                <a16:creationId xmlns:a16="http://schemas.microsoft.com/office/drawing/2014/main" id="{A3C50271-E201-840D-0648-2C17897965F7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077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23B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556DBA33-2859-598B-D01C-79F01FA47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DE203121-8310-7199-C8C9-803F1054E8BA}"/>
              </a:ext>
            </a:extLst>
          </p:cNvPr>
          <p:cNvSpPr txBox="1">
            <a:spLocks/>
          </p:cNvSpPr>
          <p:nvPr/>
        </p:nvSpPr>
        <p:spPr>
          <a:xfrm>
            <a:off x="4617686" y="4680987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Google Shape;256;p18">
            <a:extLst>
              <a:ext uri="{FF2B5EF4-FFF2-40B4-BE49-F238E27FC236}">
                <a16:creationId xmlns:a16="http://schemas.microsoft.com/office/drawing/2014/main" id="{F417A3DD-6346-F86D-3333-16031852483F}"/>
              </a:ext>
            </a:extLst>
          </p:cNvPr>
          <p:cNvSpPr txBox="1">
            <a:spLocks/>
          </p:cNvSpPr>
          <p:nvPr/>
        </p:nvSpPr>
        <p:spPr>
          <a:xfrm>
            <a:off x="45686" y="4680987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Google Shape;269;p19">
            <a:extLst>
              <a:ext uri="{FF2B5EF4-FFF2-40B4-BE49-F238E27FC236}">
                <a16:creationId xmlns:a16="http://schemas.microsoft.com/office/drawing/2014/main" id="{F60F0736-568E-393B-96D2-8D50AF8E02EB}"/>
              </a:ext>
            </a:extLst>
          </p:cNvPr>
          <p:cNvGrpSpPr/>
          <p:nvPr/>
        </p:nvGrpSpPr>
        <p:grpSpPr>
          <a:xfrm rot="10800000">
            <a:off x="703859" y="1116262"/>
            <a:ext cx="506100" cy="2910975"/>
            <a:chOff x="1084825" y="1659050"/>
            <a:chExt cx="506100" cy="2910975"/>
          </a:xfrm>
        </p:grpSpPr>
        <p:sp>
          <p:nvSpPr>
            <p:cNvPr id="11" name="Google Shape;270;p19">
              <a:extLst>
                <a:ext uri="{FF2B5EF4-FFF2-40B4-BE49-F238E27FC236}">
                  <a16:creationId xmlns:a16="http://schemas.microsoft.com/office/drawing/2014/main" id="{292024A8-55FF-14BD-1BB7-CD35F497088B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2" name="Google Shape;271;p19">
              <a:extLst>
                <a:ext uri="{FF2B5EF4-FFF2-40B4-BE49-F238E27FC236}">
                  <a16:creationId xmlns:a16="http://schemas.microsoft.com/office/drawing/2014/main" id="{625ADC1F-0D46-8669-F406-6C8E3F5EDC92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Google Shape;269;p19">
            <a:extLst>
              <a:ext uri="{FF2B5EF4-FFF2-40B4-BE49-F238E27FC236}">
                <a16:creationId xmlns:a16="http://schemas.microsoft.com/office/drawing/2014/main" id="{248FBD19-3D00-FF5F-EE9F-3DD9BAA1146A}"/>
              </a:ext>
            </a:extLst>
          </p:cNvPr>
          <p:cNvGrpSpPr/>
          <p:nvPr/>
        </p:nvGrpSpPr>
        <p:grpSpPr>
          <a:xfrm>
            <a:off x="8440142" y="1116262"/>
            <a:ext cx="506100" cy="2910975"/>
            <a:chOff x="1084825" y="1659050"/>
            <a:chExt cx="506100" cy="2910975"/>
          </a:xfrm>
        </p:grpSpPr>
        <p:sp>
          <p:nvSpPr>
            <p:cNvPr id="16" name="Google Shape;270;p19">
              <a:extLst>
                <a:ext uri="{FF2B5EF4-FFF2-40B4-BE49-F238E27FC236}">
                  <a16:creationId xmlns:a16="http://schemas.microsoft.com/office/drawing/2014/main" id="{7C4139FC-86BE-AFE4-1F84-016B88538AC9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7" name="Google Shape;271;p19">
              <a:extLst>
                <a:ext uri="{FF2B5EF4-FFF2-40B4-BE49-F238E27FC236}">
                  <a16:creationId xmlns:a16="http://schemas.microsoft.com/office/drawing/2014/main" id="{0830F0E4-15D6-6DCC-3CFC-733DE54F750C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CDFA593-1374-E983-830E-0E39AFB5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2" y="105213"/>
            <a:ext cx="4571999" cy="449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01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9565005B-76D9-FA01-4C50-7C4EF7D03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5E3DF33B-0475-A2ED-3C5C-68D6DD2BDDA5}"/>
              </a:ext>
            </a:extLst>
          </p:cNvPr>
          <p:cNvGrpSpPr/>
          <p:nvPr/>
        </p:nvGrpSpPr>
        <p:grpSpPr>
          <a:xfrm rot="5400000">
            <a:off x="5968734" y="2532220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2A217A2A-77BC-AD3A-2A90-39A1F2E53786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AE650E12-973B-20C2-8FE9-524EB3D5282B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AA18C039-0539-791A-0E39-B1DB5A215073}"/>
              </a:ext>
            </a:extLst>
          </p:cNvPr>
          <p:cNvSpPr txBox="1">
            <a:spLocks/>
          </p:cNvSpPr>
          <p:nvPr/>
        </p:nvSpPr>
        <p:spPr>
          <a:xfrm>
            <a:off x="-5978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BBF3EF10-8160-F27E-4D23-8864149A953C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490EF1AA-DF00-DD64-196E-265E9BA3FAFC}"/>
              </a:ext>
            </a:extLst>
          </p:cNvPr>
          <p:cNvSpPr txBox="1">
            <a:spLocks/>
          </p:cNvSpPr>
          <p:nvPr/>
        </p:nvSpPr>
        <p:spPr>
          <a:xfrm>
            <a:off x="4766297" y="2573548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Транзициона матрица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108E2257-5084-22FF-487B-EC7FA00A4B54}"/>
              </a:ext>
            </a:extLst>
          </p:cNvPr>
          <p:cNvSpPr txBox="1">
            <a:spLocks/>
          </p:cNvSpPr>
          <p:nvPr/>
        </p:nvSpPr>
        <p:spPr>
          <a:xfrm>
            <a:off x="4766297" y="1832991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Матрица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9D335-59C9-3A49-551F-0A92FB778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22" y="521096"/>
            <a:ext cx="4021997" cy="462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1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07AC0E4B-10ED-2C45-9B67-F30B6AC34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1FC9F7D3-6572-415E-557A-011B228964D5}"/>
              </a:ext>
            </a:extLst>
          </p:cNvPr>
          <p:cNvGrpSpPr/>
          <p:nvPr/>
        </p:nvGrpSpPr>
        <p:grpSpPr>
          <a:xfrm>
            <a:off x="8440142" y="1013134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01AA729F-2AA7-BC4E-EA0B-0595B8A1CF8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8FD5D7FD-35B6-EEE6-CBF5-C96F1FB8EA2E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F75E813A-F993-0002-FD75-823333BD5674}"/>
              </a:ext>
            </a:extLst>
          </p:cNvPr>
          <p:cNvSpPr txBox="1">
            <a:spLocks/>
          </p:cNvSpPr>
          <p:nvPr/>
        </p:nvSpPr>
        <p:spPr>
          <a:xfrm>
            <a:off x="4668250" y="975641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Матрице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C </a:t>
            </a: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и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10F64D14-3692-D89F-CE73-91E90EF51EFC}"/>
              </a:ext>
            </a:extLst>
          </p:cNvPr>
          <p:cNvSpPr txBox="1">
            <a:spLocks/>
          </p:cNvSpPr>
          <p:nvPr/>
        </p:nvSpPr>
        <p:spPr>
          <a:xfrm>
            <a:off x="4668249" y="1586803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Преференције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A2829-C061-4F6A-54D7-793AB7F16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50" y="777875"/>
            <a:ext cx="3988169" cy="3448050"/>
          </a:xfrm>
          <a:prstGeom prst="rect">
            <a:avLst/>
          </a:prstGeom>
        </p:spPr>
      </p:pic>
      <p:sp>
        <p:nvSpPr>
          <p:cNvPr id="5" name="Google Shape;252;p18">
            <a:extLst>
              <a:ext uri="{FF2B5EF4-FFF2-40B4-BE49-F238E27FC236}">
                <a16:creationId xmlns:a16="http://schemas.microsoft.com/office/drawing/2014/main" id="{8772CB68-B91E-53B4-FF25-A0A96C53ED10}"/>
              </a:ext>
            </a:extLst>
          </p:cNvPr>
          <p:cNvSpPr txBox="1">
            <a:spLocks/>
          </p:cNvSpPr>
          <p:nvPr/>
        </p:nvSpPr>
        <p:spPr>
          <a:xfrm>
            <a:off x="4668246" y="2197965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Менхетн растојање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Google Shape;252;p18">
            <a:extLst>
              <a:ext uri="{FF2B5EF4-FFF2-40B4-BE49-F238E27FC236}">
                <a16:creationId xmlns:a16="http://schemas.microsoft.com/office/drawing/2014/main" id="{2F39E4EF-4D67-6F5D-C07A-B28114EEF7AB}"/>
              </a:ext>
            </a:extLst>
          </p:cNvPr>
          <p:cNvSpPr txBox="1">
            <a:spLocks/>
          </p:cNvSpPr>
          <p:nvPr/>
        </p:nvSpPr>
        <p:spPr>
          <a:xfrm>
            <a:off x="4668247" y="2836090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Почетна вјеровања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Google Shape;252;p18">
            <a:extLst>
              <a:ext uri="{FF2B5EF4-FFF2-40B4-BE49-F238E27FC236}">
                <a16:creationId xmlns:a16="http://schemas.microsoft.com/office/drawing/2014/main" id="{4D930173-C0C2-9D48-E16D-D1C93CA6E11B}"/>
              </a:ext>
            </a:extLst>
          </p:cNvPr>
          <p:cNvSpPr txBox="1">
            <a:spLocks/>
          </p:cNvSpPr>
          <p:nvPr/>
        </p:nvSpPr>
        <p:spPr>
          <a:xfrm>
            <a:off x="4668247" y="3447252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Сигурно почетно стање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Google Shape;256;p18">
            <a:extLst>
              <a:ext uri="{FF2B5EF4-FFF2-40B4-BE49-F238E27FC236}">
                <a16:creationId xmlns:a16="http://schemas.microsoft.com/office/drawing/2014/main" id="{7DA5DB9B-84AC-D255-7B81-B43594439FC5}"/>
              </a:ext>
            </a:extLst>
          </p:cNvPr>
          <p:cNvSpPr txBox="1">
            <a:spLocks/>
          </p:cNvSpPr>
          <p:nvPr/>
        </p:nvSpPr>
        <p:spPr>
          <a:xfrm>
            <a:off x="45686" y="4680987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Google Shape;257;p18">
            <a:extLst>
              <a:ext uri="{FF2B5EF4-FFF2-40B4-BE49-F238E27FC236}">
                <a16:creationId xmlns:a16="http://schemas.microsoft.com/office/drawing/2014/main" id="{8C4C5E2B-E92F-C11D-61E2-989A653260E0}"/>
              </a:ext>
            </a:extLst>
          </p:cNvPr>
          <p:cNvSpPr txBox="1">
            <a:spLocks/>
          </p:cNvSpPr>
          <p:nvPr/>
        </p:nvSpPr>
        <p:spPr>
          <a:xfrm>
            <a:off x="4617686" y="4680987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178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DF7CC448-D23E-92F9-FB5F-53E66654B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7BC2F4-AEA4-52D3-F252-8F6EFD8FF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319" y="996326"/>
            <a:ext cx="8088148" cy="3150847"/>
          </a:xfrm>
          <a:prstGeom prst="rect">
            <a:avLst/>
          </a:prstGeom>
        </p:spPr>
      </p:pic>
      <p:sp>
        <p:nvSpPr>
          <p:cNvPr id="6" name="Google Shape;256;p18">
            <a:extLst>
              <a:ext uri="{FF2B5EF4-FFF2-40B4-BE49-F238E27FC236}">
                <a16:creationId xmlns:a16="http://schemas.microsoft.com/office/drawing/2014/main" id="{FB8E94ED-4CE9-5E70-2C08-0A3751E81CF8}"/>
              </a:ext>
            </a:extLst>
          </p:cNvPr>
          <p:cNvSpPr txBox="1">
            <a:spLocks/>
          </p:cNvSpPr>
          <p:nvPr/>
        </p:nvSpPr>
        <p:spPr>
          <a:xfrm>
            <a:off x="-5978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Google Shape;257;p18">
            <a:extLst>
              <a:ext uri="{FF2B5EF4-FFF2-40B4-BE49-F238E27FC236}">
                <a16:creationId xmlns:a16="http://schemas.microsoft.com/office/drawing/2014/main" id="{96C95126-E8EC-D397-D70B-14637D4A9E44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915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36D89EDA-6497-C8F1-F916-A13B7AF5A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4974493-803C-209B-C332-9BC869414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2047" y="873421"/>
            <a:ext cx="7727950" cy="3142658"/>
          </a:xfrm>
          <a:prstGeom prst="rect">
            <a:avLst/>
          </a:prstGeom>
        </p:spPr>
      </p:pic>
      <p:sp>
        <p:nvSpPr>
          <p:cNvPr id="10" name="Google Shape;256;p18">
            <a:extLst>
              <a:ext uri="{FF2B5EF4-FFF2-40B4-BE49-F238E27FC236}">
                <a16:creationId xmlns:a16="http://schemas.microsoft.com/office/drawing/2014/main" id="{B67EF71D-FD2B-B2A0-99ED-5B21ACBFC331}"/>
              </a:ext>
            </a:extLst>
          </p:cNvPr>
          <p:cNvSpPr txBox="1">
            <a:spLocks/>
          </p:cNvSpPr>
          <p:nvPr/>
        </p:nvSpPr>
        <p:spPr>
          <a:xfrm>
            <a:off x="45686" y="4680987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Google Shape;257;p18">
            <a:extLst>
              <a:ext uri="{FF2B5EF4-FFF2-40B4-BE49-F238E27FC236}">
                <a16:creationId xmlns:a16="http://schemas.microsoft.com/office/drawing/2014/main" id="{0A52CE2D-16C3-5016-AB77-24083EF35A80}"/>
              </a:ext>
            </a:extLst>
          </p:cNvPr>
          <p:cNvSpPr txBox="1">
            <a:spLocks/>
          </p:cNvSpPr>
          <p:nvPr/>
        </p:nvSpPr>
        <p:spPr>
          <a:xfrm>
            <a:off x="4617686" y="4680987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3094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30654B15-6913-879C-2A77-98582BC0E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050F45B9-EBB4-87D4-2225-D34B40E78524}"/>
              </a:ext>
            </a:extLst>
          </p:cNvPr>
          <p:cNvGrpSpPr/>
          <p:nvPr/>
        </p:nvGrpSpPr>
        <p:grpSpPr>
          <a:xfrm rot="16200000">
            <a:off x="2056343" y="-535546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FB6DC9CF-CB2B-3766-9CE7-932BB68F854E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F0D0A801-1697-6219-E78B-230B433C19D1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37C9A12C-6486-FB87-8A8F-CB3ACBC70E42}"/>
              </a:ext>
            </a:extLst>
          </p:cNvPr>
          <p:cNvSpPr txBox="1">
            <a:spLocks/>
          </p:cNvSpPr>
          <p:nvPr/>
        </p:nvSpPr>
        <p:spPr>
          <a:xfrm>
            <a:off x="23393" y="46946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37D3206B-653A-521E-DCE4-3F9535AAC129}"/>
              </a:ext>
            </a:extLst>
          </p:cNvPr>
          <p:cNvSpPr txBox="1">
            <a:spLocks/>
          </p:cNvSpPr>
          <p:nvPr/>
        </p:nvSpPr>
        <p:spPr>
          <a:xfrm>
            <a:off x="4526799" y="46946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8C229FA7-3E8E-BAE5-FBEF-5C832254E02F}"/>
              </a:ext>
            </a:extLst>
          </p:cNvPr>
          <p:cNvSpPr txBox="1">
            <a:spLocks/>
          </p:cNvSpPr>
          <p:nvPr/>
        </p:nvSpPr>
        <p:spPr>
          <a:xfrm>
            <a:off x="645746" y="1319183"/>
            <a:ext cx="4183403" cy="5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Инференција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A91BFCC9-6597-6E23-8048-7352B7BD0EFA}"/>
              </a:ext>
            </a:extLst>
          </p:cNvPr>
          <p:cNvSpPr txBox="1">
            <a:spLocks/>
          </p:cNvSpPr>
          <p:nvPr/>
        </p:nvSpPr>
        <p:spPr>
          <a:xfrm>
            <a:off x="645746" y="2089386"/>
            <a:ext cx="4183403" cy="64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Очекивана стања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Google Shape;252;p18">
            <a:extLst>
              <a:ext uri="{FF2B5EF4-FFF2-40B4-BE49-F238E27FC236}">
                <a16:creationId xmlns:a16="http://schemas.microsoft.com/office/drawing/2014/main" id="{FC6B5D76-207A-6401-3025-A7B0E96E844C}"/>
              </a:ext>
            </a:extLst>
          </p:cNvPr>
          <p:cNvSpPr txBox="1">
            <a:spLocks/>
          </p:cNvSpPr>
          <p:nvPr/>
        </p:nvSpPr>
        <p:spPr>
          <a:xfrm>
            <a:off x="645745" y="2946055"/>
            <a:ext cx="4183403" cy="765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Очекиване опсервације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7E6B2E-5429-FEC0-F999-1B70C4CDC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20700"/>
            <a:ext cx="4571999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54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E5DB2DF8-450D-B301-8189-C94FCB579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78929D8B-F80F-F8E6-B38A-81A497AB1B36}"/>
              </a:ext>
            </a:extLst>
          </p:cNvPr>
          <p:cNvGrpSpPr/>
          <p:nvPr/>
        </p:nvGrpSpPr>
        <p:grpSpPr>
          <a:xfrm>
            <a:off x="621716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A653CF29-A9E4-7F65-2BF3-B35F8ED85FBD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10EFFE9F-3643-2517-0521-D7ABBC926C5B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77231010-4FFF-9604-BF20-711E7F8E46ED}"/>
              </a:ext>
            </a:extLst>
          </p:cNvPr>
          <p:cNvSpPr txBox="1">
            <a:spLocks/>
          </p:cNvSpPr>
          <p:nvPr/>
        </p:nvSpPr>
        <p:spPr>
          <a:xfrm>
            <a:off x="1160808" y="3152887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Ентропија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3384FCC8-1BCC-FB8C-3873-7331F3883F66}"/>
              </a:ext>
            </a:extLst>
          </p:cNvPr>
          <p:cNvSpPr txBox="1">
            <a:spLocks/>
          </p:cNvSpPr>
          <p:nvPr/>
        </p:nvSpPr>
        <p:spPr>
          <a:xfrm>
            <a:off x="1160808" y="3554733"/>
            <a:ext cx="5239975" cy="75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Кулбак-Ла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блерова дивергенци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а 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E06E69-E47A-152C-C1A2-242522B14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808" y="862530"/>
            <a:ext cx="6822384" cy="2028825"/>
          </a:xfrm>
          <a:prstGeom prst="rect">
            <a:avLst/>
          </a:prstGeom>
        </p:spPr>
      </p:pic>
      <p:sp>
        <p:nvSpPr>
          <p:cNvPr id="2" name="Google Shape;256;p18">
            <a:extLst>
              <a:ext uri="{FF2B5EF4-FFF2-40B4-BE49-F238E27FC236}">
                <a16:creationId xmlns:a16="http://schemas.microsoft.com/office/drawing/2014/main" id="{CDF2BF2E-5A49-013F-7251-3EC8A74EF7C6}"/>
              </a:ext>
            </a:extLst>
          </p:cNvPr>
          <p:cNvSpPr txBox="1">
            <a:spLocks/>
          </p:cNvSpPr>
          <p:nvPr/>
        </p:nvSpPr>
        <p:spPr>
          <a:xfrm>
            <a:off x="-5978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Google Shape;257;p18">
            <a:extLst>
              <a:ext uri="{FF2B5EF4-FFF2-40B4-BE49-F238E27FC236}">
                <a16:creationId xmlns:a16="http://schemas.microsoft.com/office/drawing/2014/main" id="{9BDDF900-EFF4-C375-234B-95B5EF0CA984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128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B330B32F-99DA-5933-F5CA-C4A80CE7C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925F456D-6605-A20C-8822-BD77B21D10DF}"/>
              </a:ext>
            </a:extLst>
          </p:cNvPr>
          <p:cNvGrpSpPr/>
          <p:nvPr/>
        </p:nvGrpSpPr>
        <p:grpSpPr>
          <a:xfrm>
            <a:off x="8440142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7C98C8E7-535C-FE1A-8C30-D00FA5C5DF8C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F7372719-EEED-CAB6-7883-1FB68BBAAD05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C0E4D989-61E8-6C67-D549-6636D2C1C618}"/>
              </a:ext>
            </a:extLst>
          </p:cNvPr>
          <p:cNvSpPr txBox="1">
            <a:spLocks/>
          </p:cNvSpPr>
          <p:nvPr/>
        </p:nvSpPr>
        <p:spPr>
          <a:xfrm>
            <a:off x="0" y="9355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7D70F2D4-4F14-CE8C-37A9-8A676B607027}"/>
              </a:ext>
            </a:extLst>
          </p:cNvPr>
          <p:cNvSpPr txBox="1">
            <a:spLocks/>
          </p:cNvSpPr>
          <p:nvPr/>
        </p:nvSpPr>
        <p:spPr>
          <a:xfrm>
            <a:off x="4572000" y="9355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0F56D252-11F8-57F2-C28E-7C326F7BEFD1}"/>
              </a:ext>
            </a:extLst>
          </p:cNvPr>
          <p:cNvSpPr txBox="1">
            <a:spLocks/>
          </p:cNvSpPr>
          <p:nvPr/>
        </p:nvSpPr>
        <p:spPr>
          <a:xfrm>
            <a:off x="4668247" y="915775"/>
            <a:ext cx="4024946" cy="660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Очекивана слободна енергија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BC671-F15B-3166-00D4-906DDC36C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4" y="538548"/>
            <a:ext cx="4038596" cy="4604952"/>
          </a:xfrm>
          <a:prstGeom prst="rect">
            <a:avLst/>
          </a:prstGeom>
        </p:spPr>
      </p:pic>
      <p:sp>
        <p:nvSpPr>
          <p:cNvPr id="5" name="Google Shape;252;p18">
            <a:extLst>
              <a:ext uri="{FF2B5EF4-FFF2-40B4-BE49-F238E27FC236}">
                <a16:creationId xmlns:a16="http://schemas.microsoft.com/office/drawing/2014/main" id="{AF8DBB2D-65F1-649E-147F-A311D807CD44}"/>
              </a:ext>
            </a:extLst>
          </p:cNvPr>
          <p:cNvSpPr txBox="1">
            <a:spLocks/>
          </p:cNvSpPr>
          <p:nvPr/>
        </p:nvSpPr>
        <p:spPr>
          <a:xfrm>
            <a:off x="4668247" y="2040838"/>
            <a:ext cx="4024946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Очекивана ентропи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j</a:t>
            </a: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а опажања 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Google Shape;252;p18">
            <a:extLst>
              <a:ext uri="{FF2B5EF4-FFF2-40B4-BE49-F238E27FC236}">
                <a16:creationId xmlns:a16="http://schemas.microsoft.com/office/drawing/2014/main" id="{EFAD42C4-E803-C813-83D2-560279AE9403}"/>
              </a:ext>
            </a:extLst>
          </p:cNvPr>
          <p:cNvSpPr txBox="1">
            <a:spLocks/>
          </p:cNvSpPr>
          <p:nvPr/>
        </p:nvSpPr>
        <p:spPr>
          <a:xfrm>
            <a:off x="4668245" y="3121363"/>
            <a:ext cx="4183403" cy="78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ru-RU" sz="1800" dirty="0">
                <a:solidFill>
                  <a:schemeClr val="accent1">
                    <a:lumMod val="75000"/>
                  </a:schemeClr>
                </a:solidFill>
              </a:rPr>
              <a:t>КЛ дивергенциjа између предвиђених и пожељних опажања 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805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91F3C8CF-5F14-0038-F089-2569A5525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DDF335F8-5530-2B51-3EBF-08591E591821}"/>
              </a:ext>
            </a:extLst>
          </p:cNvPr>
          <p:cNvGrpSpPr/>
          <p:nvPr/>
        </p:nvGrpSpPr>
        <p:grpSpPr>
          <a:xfrm>
            <a:off x="621716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A2F8F8EC-3335-B9BA-7005-AB0331B19081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0DEFD3D4-3326-BECA-4A25-4EE8F138E953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6DCB6FC1-3669-B586-4662-06FFC8712C5F}"/>
              </a:ext>
            </a:extLst>
          </p:cNvPr>
          <p:cNvSpPr txBox="1">
            <a:spLocks/>
          </p:cNvSpPr>
          <p:nvPr/>
        </p:nvSpPr>
        <p:spPr>
          <a:xfrm>
            <a:off x="0" y="46846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7F6FD6C4-09C9-9E72-F9B7-C99BAA677493}"/>
              </a:ext>
            </a:extLst>
          </p:cNvPr>
          <p:cNvSpPr txBox="1">
            <a:spLocks/>
          </p:cNvSpPr>
          <p:nvPr/>
        </p:nvSpPr>
        <p:spPr>
          <a:xfrm>
            <a:off x="4572000" y="46846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D218CC0C-0E85-425E-ABF2-FE51093302A4}"/>
              </a:ext>
            </a:extLst>
          </p:cNvPr>
          <p:cNvSpPr txBox="1">
            <a:spLocks/>
          </p:cNvSpPr>
          <p:nvPr/>
        </p:nvSpPr>
        <p:spPr>
          <a:xfrm>
            <a:off x="1516856" y="3017647"/>
            <a:ext cx="697381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Вјероватноћа избора акције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937AF89F-0950-4151-D0E2-3C46F7FC9FDE}"/>
              </a:ext>
            </a:extLst>
          </p:cNvPr>
          <p:cNvSpPr txBox="1">
            <a:spLocks/>
          </p:cNvSpPr>
          <p:nvPr/>
        </p:nvSpPr>
        <p:spPr>
          <a:xfrm>
            <a:off x="1516856" y="3555733"/>
            <a:ext cx="7278611" cy="75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Максимална вриједност за сваку акцију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FB559D-8AC6-FEC9-0F7C-B6F99EF74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6856" y="934335"/>
            <a:ext cx="6110288" cy="18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68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53D2183B-7BF2-17F2-0A89-294106C78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>
            <a:extLst>
              <a:ext uri="{FF2B5EF4-FFF2-40B4-BE49-F238E27FC236}">
                <a16:creationId xmlns:a16="http://schemas.microsoft.com/office/drawing/2014/main" id="{F7A884D7-1FA9-0C77-6EBE-14127CC95A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582700"/>
            <a:ext cx="7717800" cy="5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b="1" dirty="0"/>
              <a:t>Садржај</a:t>
            </a:r>
            <a:endParaRPr b="1" dirty="0"/>
          </a:p>
        </p:txBody>
      </p:sp>
      <p:sp>
        <p:nvSpPr>
          <p:cNvPr id="268" name="Google Shape;268;p19">
            <a:extLst>
              <a:ext uri="{FF2B5EF4-FFF2-40B4-BE49-F238E27FC236}">
                <a16:creationId xmlns:a16="http://schemas.microsoft.com/office/drawing/2014/main" id="{64387116-4106-1411-35F6-CEE9303520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84900" y="1291075"/>
            <a:ext cx="6744300" cy="33177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 dirty="0">
                <a:solidFill>
                  <a:srgbClr val="00B050"/>
                </a:solidFill>
              </a:rPr>
              <a:t>1 Опис проблема и  окружења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Cyrl-RS" sz="2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2 Имплементација агента</a:t>
            </a:r>
            <a:endParaRPr lang="en-US" sz="2000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Cyrl-RS" sz="2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 dirty="0">
                <a:solidFill>
                  <a:schemeClr val="accent3"/>
                </a:solidFill>
              </a:rPr>
              <a:t>  </a:t>
            </a:r>
            <a:r>
              <a:rPr lang="sr-Cyrl-RS" sz="2000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sr-Cyrl-RS" sz="2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2000" dirty="0">
                <a:solidFill>
                  <a:schemeClr val="accent3"/>
                </a:solidFill>
              </a:rPr>
              <a:t>  </a:t>
            </a:r>
            <a:r>
              <a:rPr lang="sr-Cyrl-RS" sz="2000" dirty="0">
                <a:solidFill>
                  <a:srgbClr val="0070C0"/>
                </a:solidFill>
              </a:rPr>
              <a:t>2.2 </a:t>
            </a:r>
            <a:r>
              <a:rPr lang="ru-RU" sz="2000" dirty="0">
                <a:solidFill>
                  <a:srgbClr val="0070C0"/>
                </a:solidFill>
              </a:rPr>
              <a:t>Модел са шумом у матрицама A и 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sz="2000" dirty="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accent3"/>
                </a:solidFill>
              </a:rPr>
              <a:t>  </a:t>
            </a:r>
            <a:r>
              <a:rPr lang="ru-RU" sz="2000" dirty="0">
                <a:solidFill>
                  <a:schemeClr val="tx2">
                    <a:lumMod val="50000"/>
                  </a:schemeClr>
                </a:solidFill>
              </a:rPr>
              <a:t>2.3 Модел са клизавом површином</a:t>
            </a:r>
            <a:endParaRPr lang="sr-Cyrl-RS" sz="2000" dirty="0">
              <a:solidFill>
                <a:schemeClr val="tx2">
                  <a:lumMod val="50000"/>
                </a:schemeClr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3"/>
              </a:solidFill>
            </a:endParaRPr>
          </a:p>
        </p:txBody>
      </p:sp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7DCE4CA3-CE47-D70B-FC7C-1F3D942E1C64}"/>
              </a:ext>
            </a:extLst>
          </p:cNvPr>
          <p:cNvGrpSpPr/>
          <p:nvPr/>
        </p:nvGrpSpPr>
        <p:grpSpPr>
          <a:xfrm>
            <a:off x="780025" y="1354250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61DA0989-B62C-DD3A-1C48-27CDCFD5C27E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DB5C938B-EF75-ECDE-218B-4DC173715F7E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780523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81E527FD-6812-10D3-C1A8-E9EE620A1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0AD7C514-8253-5390-0EF6-AA01570EC3D3}"/>
              </a:ext>
            </a:extLst>
          </p:cNvPr>
          <p:cNvGrpSpPr/>
          <p:nvPr/>
        </p:nvGrpSpPr>
        <p:grpSpPr>
          <a:xfrm rot="16200000">
            <a:off x="6604948" y="-676377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C2D3A558-4750-F9E3-E7E5-E0FDB6B5F28F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1718C95B-1823-6B43-588B-D39F07EF187A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E43A6E5E-7588-9D71-8CF3-4158D355D873}"/>
              </a:ext>
            </a:extLst>
          </p:cNvPr>
          <p:cNvSpPr txBox="1">
            <a:spLocks/>
          </p:cNvSpPr>
          <p:nvPr/>
        </p:nvSpPr>
        <p:spPr>
          <a:xfrm>
            <a:off x="-5978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CFE329B9-49C9-178B-0E30-6504B300DF29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8BBD0501-BCAA-E0D7-BDE9-0BF494F0B4FA}"/>
              </a:ext>
            </a:extLst>
          </p:cNvPr>
          <p:cNvSpPr txBox="1">
            <a:spLocks/>
          </p:cNvSpPr>
          <p:nvPr/>
        </p:nvSpPr>
        <p:spPr>
          <a:xfrm>
            <a:off x="4766295" y="1687030"/>
            <a:ext cx="4183403" cy="700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Разматрају се све могуће политике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80323096-BE1B-6D7C-E269-D80B4BF8FACF}"/>
              </a:ext>
            </a:extLst>
          </p:cNvPr>
          <p:cNvSpPr txBox="1">
            <a:spLocks/>
          </p:cNvSpPr>
          <p:nvPr/>
        </p:nvSpPr>
        <p:spPr>
          <a:xfrm>
            <a:off x="4766296" y="1103695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Главна функција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EA14B-A469-7320-DE7D-6055FD80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78" y="526060"/>
            <a:ext cx="4572000" cy="4617440"/>
          </a:xfrm>
          <a:prstGeom prst="rect">
            <a:avLst/>
          </a:prstGeom>
        </p:spPr>
      </p:pic>
      <p:sp>
        <p:nvSpPr>
          <p:cNvPr id="9" name="Google Shape;252;p18">
            <a:extLst>
              <a:ext uri="{FF2B5EF4-FFF2-40B4-BE49-F238E27FC236}">
                <a16:creationId xmlns:a16="http://schemas.microsoft.com/office/drawing/2014/main" id="{20DD6152-F23D-AF0A-0C3A-1956F9129CB3}"/>
              </a:ext>
            </a:extLst>
          </p:cNvPr>
          <p:cNvSpPr txBox="1">
            <a:spLocks/>
          </p:cNvSpPr>
          <p:nvPr/>
        </p:nvSpPr>
        <p:spPr>
          <a:xfrm>
            <a:off x="4766295" y="2453435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Инференција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Google Shape;252;p18">
            <a:extLst>
              <a:ext uri="{FF2B5EF4-FFF2-40B4-BE49-F238E27FC236}">
                <a16:creationId xmlns:a16="http://schemas.microsoft.com/office/drawing/2014/main" id="{7BA5EFCF-4EEF-911E-B342-9A3B71C731BC}"/>
              </a:ext>
            </a:extLst>
          </p:cNvPr>
          <p:cNvSpPr txBox="1">
            <a:spLocks/>
          </p:cNvSpPr>
          <p:nvPr/>
        </p:nvSpPr>
        <p:spPr>
          <a:xfrm>
            <a:off x="4766295" y="3036770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Слободна енергија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Google Shape;252;p18">
            <a:extLst>
              <a:ext uri="{FF2B5EF4-FFF2-40B4-BE49-F238E27FC236}">
                <a16:creationId xmlns:a16="http://schemas.microsoft.com/office/drawing/2014/main" id="{50E96F7C-F8E3-2C29-435A-ECD06F1465A2}"/>
              </a:ext>
            </a:extLst>
          </p:cNvPr>
          <p:cNvSpPr txBox="1">
            <a:spLocks/>
          </p:cNvSpPr>
          <p:nvPr/>
        </p:nvSpPr>
        <p:spPr>
          <a:xfrm>
            <a:off x="4766294" y="3620105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Избор акције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951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A31804C5-0147-4B7A-9915-35540367C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34E69D50-7414-935A-B440-81C8A545CFF0}"/>
              </a:ext>
            </a:extLst>
          </p:cNvPr>
          <p:cNvGrpSpPr/>
          <p:nvPr/>
        </p:nvGrpSpPr>
        <p:grpSpPr>
          <a:xfrm>
            <a:off x="621716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35A62D3D-7759-2441-2734-26809AF85E2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A78359C5-2B88-BB96-8CF1-1BABF3788944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5B53FA4D-07F0-6290-1009-77A5C480A4A5}"/>
              </a:ext>
            </a:extLst>
          </p:cNvPr>
          <p:cNvSpPr txBox="1">
            <a:spLocks/>
          </p:cNvSpPr>
          <p:nvPr/>
        </p:nvSpPr>
        <p:spPr>
          <a:xfrm>
            <a:off x="0" y="4686291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EF7F791D-10F9-35BD-0203-5ABA38A9CAF8}"/>
              </a:ext>
            </a:extLst>
          </p:cNvPr>
          <p:cNvSpPr txBox="1">
            <a:spLocks/>
          </p:cNvSpPr>
          <p:nvPr/>
        </p:nvSpPr>
        <p:spPr>
          <a:xfrm>
            <a:off x="4572000" y="4690579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F38F036C-101C-7CAB-C356-1CB754A88C58}"/>
              </a:ext>
            </a:extLst>
          </p:cNvPr>
          <p:cNvSpPr txBox="1">
            <a:spLocks/>
          </p:cNvSpPr>
          <p:nvPr/>
        </p:nvSpPr>
        <p:spPr>
          <a:xfrm>
            <a:off x="1479364" y="3334766"/>
            <a:ext cx="6737535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Ажурирање увјерења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268346B3-D46B-7CA1-B48E-670788FEC709}"/>
              </a:ext>
            </a:extLst>
          </p:cNvPr>
          <p:cNvSpPr txBox="1">
            <a:spLocks/>
          </p:cNvSpPr>
          <p:nvPr/>
        </p:nvSpPr>
        <p:spPr>
          <a:xfrm>
            <a:off x="1479364" y="3756948"/>
            <a:ext cx="5239975" cy="75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Приказ окружења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A31164-D8F5-8F4E-2C21-FAD79FA6F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64" y="543141"/>
            <a:ext cx="6185272" cy="270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03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1DCA6A1B-DFF8-2FCD-0EDE-94B43E4BA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BAC05760-9D13-B27B-7E2A-5A7BF31E0407}"/>
              </a:ext>
            </a:extLst>
          </p:cNvPr>
          <p:cNvGrpSpPr/>
          <p:nvPr/>
        </p:nvGrpSpPr>
        <p:grpSpPr>
          <a:xfrm>
            <a:off x="478390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BE45E9DA-3145-3B67-4465-34644E9DC2B3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E66024E6-23FB-D5E6-83C4-7D70FEA78C76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D57B46C6-657D-B4F0-518F-38F102FB794B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86CC6A3A-D9B0-B0B8-6120-90CECE02EF93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Google Shape;252;p18">
            <a:extLst>
              <a:ext uri="{FF2B5EF4-FFF2-40B4-BE49-F238E27FC236}">
                <a16:creationId xmlns:a16="http://schemas.microsoft.com/office/drawing/2014/main" id="{9B875114-33C5-FFA6-192E-0A87DAA528E0}"/>
              </a:ext>
            </a:extLst>
          </p:cNvPr>
          <p:cNvSpPr txBox="1">
            <a:spLocks/>
          </p:cNvSpPr>
          <p:nvPr/>
        </p:nvSpPr>
        <p:spPr>
          <a:xfrm>
            <a:off x="2836916" y="1313716"/>
            <a:ext cx="3220126" cy="93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Покретање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симулације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A3996-1236-B630-F0F2-C9D701A36F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39" y="2174955"/>
            <a:ext cx="7186971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259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96BAC378-1179-5ACE-FE0D-B3030C944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8705FDD0-B589-DAA8-DDF3-0F51B2266EE4}"/>
              </a:ext>
            </a:extLst>
          </p:cNvPr>
          <p:cNvGrpSpPr/>
          <p:nvPr/>
        </p:nvGrpSpPr>
        <p:grpSpPr>
          <a:xfrm>
            <a:off x="8426619" y="127380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85C15D4B-9423-F475-EC58-C992818445AA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ED883BEC-C071-DE40-3498-7AEA0BCA92F5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252;p18">
            <a:extLst>
              <a:ext uri="{FF2B5EF4-FFF2-40B4-BE49-F238E27FC236}">
                <a16:creationId xmlns:a16="http://schemas.microsoft.com/office/drawing/2014/main" id="{1AF361CD-CFDD-5248-78AC-2F47A480CDE0}"/>
              </a:ext>
            </a:extLst>
          </p:cNvPr>
          <p:cNvSpPr txBox="1">
            <a:spLocks/>
          </p:cNvSpPr>
          <p:nvPr/>
        </p:nvSpPr>
        <p:spPr>
          <a:xfrm>
            <a:off x="1418453" y="618349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50000"/>
                  </a:schemeClr>
                </a:solidFill>
              </a:rPr>
              <a:t>- Оптимална путања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Google Shape;252;p18">
            <a:extLst>
              <a:ext uri="{FF2B5EF4-FFF2-40B4-BE49-F238E27FC236}">
                <a16:creationId xmlns:a16="http://schemas.microsoft.com/office/drawing/2014/main" id="{EAE31078-15EE-EB2E-3100-9C6A0DF2D00C}"/>
              </a:ext>
            </a:extLst>
          </p:cNvPr>
          <p:cNvSpPr txBox="1">
            <a:spLocks/>
          </p:cNvSpPr>
          <p:nvPr/>
        </p:nvSpPr>
        <p:spPr>
          <a:xfrm>
            <a:off x="1418451" y="1293809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sr-Cyrl-RS" sz="1800" dirty="0">
                <a:solidFill>
                  <a:schemeClr val="accent1">
                    <a:lumMod val="50000"/>
                  </a:schemeClr>
                </a:solidFill>
              </a:rPr>
              <a:t>- 13 корака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Google Shape;252;p18">
            <a:extLst>
              <a:ext uri="{FF2B5EF4-FFF2-40B4-BE49-F238E27FC236}">
                <a16:creationId xmlns:a16="http://schemas.microsoft.com/office/drawing/2014/main" id="{CC8BBAAF-6903-50B2-E127-EFA8CF13AE79}"/>
              </a:ext>
            </a:extLst>
          </p:cNvPr>
          <p:cNvSpPr txBox="1">
            <a:spLocks/>
          </p:cNvSpPr>
          <p:nvPr/>
        </p:nvSpPr>
        <p:spPr>
          <a:xfrm>
            <a:off x="1418452" y="1969269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sr-Cyrl-RS" sz="1800" dirty="0">
                <a:solidFill>
                  <a:schemeClr val="accent1">
                    <a:lumMod val="50000"/>
                  </a:schemeClr>
                </a:solidFill>
              </a:rPr>
              <a:t>- Агент се понаша оптимално</a:t>
            </a:r>
            <a:endParaRPr lang="en-US" sz="18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2F2B21-611E-9DC5-794E-C87EB5932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8453" y="2571750"/>
            <a:ext cx="6307093" cy="1695145"/>
          </a:xfrm>
          <a:prstGeom prst="rect">
            <a:avLst/>
          </a:prstGeom>
        </p:spPr>
      </p:pic>
      <p:sp>
        <p:nvSpPr>
          <p:cNvPr id="6" name="Google Shape;256;p18">
            <a:extLst>
              <a:ext uri="{FF2B5EF4-FFF2-40B4-BE49-F238E27FC236}">
                <a16:creationId xmlns:a16="http://schemas.microsoft.com/office/drawing/2014/main" id="{4C8A7B60-6CA7-8C09-E0C7-3CA9F1ADEC1B}"/>
              </a:ext>
            </a:extLst>
          </p:cNvPr>
          <p:cNvSpPr txBox="1">
            <a:spLocks/>
          </p:cNvSpPr>
          <p:nvPr/>
        </p:nvSpPr>
        <p:spPr>
          <a:xfrm>
            <a:off x="0" y="4686291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Google Shape;257;p18">
            <a:extLst>
              <a:ext uri="{FF2B5EF4-FFF2-40B4-BE49-F238E27FC236}">
                <a16:creationId xmlns:a16="http://schemas.microsoft.com/office/drawing/2014/main" id="{9F59858D-1031-6434-7240-3180EE96F8AB}"/>
              </a:ext>
            </a:extLst>
          </p:cNvPr>
          <p:cNvSpPr txBox="1">
            <a:spLocks/>
          </p:cNvSpPr>
          <p:nvPr/>
        </p:nvSpPr>
        <p:spPr>
          <a:xfrm>
            <a:off x="4572000" y="468460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03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A346FB9E-A32D-CB1A-4A26-2497FEF03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71E175C4-20F4-71D2-62D8-89D8944DF38B}"/>
              </a:ext>
            </a:extLst>
          </p:cNvPr>
          <p:cNvGrpSpPr/>
          <p:nvPr/>
        </p:nvGrpSpPr>
        <p:grpSpPr>
          <a:xfrm>
            <a:off x="8440142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6FCB9534-E8D5-3BA5-5F03-645B2A91FA9B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C65AFF94-97F0-C62E-3B3F-6D68236D7F3B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0FA5C089-BE27-5E37-F570-CCA12515636C}"/>
              </a:ext>
            </a:extLst>
          </p:cNvPr>
          <p:cNvSpPr txBox="1">
            <a:spLocks/>
          </p:cNvSpPr>
          <p:nvPr/>
        </p:nvSpPr>
        <p:spPr>
          <a:xfrm>
            <a:off x="0" y="473844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36EC88A8-8687-DAE6-41E5-5C4B69F6E13C}"/>
              </a:ext>
            </a:extLst>
          </p:cNvPr>
          <p:cNvSpPr txBox="1">
            <a:spLocks/>
          </p:cNvSpPr>
          <p:nvPr/>
        </p:nvSpPr>
        <p:spPr>
          <a:xfrm>
            <a:off x="4512201" y="4738440"/>
            <a:ext cx="4631799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rgbClr val="0070C0"/>
                </a:solidFill>
              </a:rPr>
              <a:t>2.2 Модел са шумом у матрицама </a:t>
            </a:r>
            <a:r>
              <a:rPr lang="en-US" sz="1600" b="1" dirty="0">
                <a:solidFill>
                  <a:srgbClr val="0070C0"/>
                </a:solidFill>
              </a:rPr>
              <a:t>A</a:t>
            </a:r>
            <a:r>
              <a:rPr lang="sr-Cyrl-RS" sz="1600" b="1" dirty="0">
                <a:solidFill>
                  <a:srgbClr val="0070C0"/>
                </a:solidFill>
              </a:rPr>
              <a:t> и </a:t>
            </a:r>
            <a:r>
              <a:rPr lang="en-US" sz="1600" b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D089F679-E856-EB8D-065B-F94162FF2E8D}"/>
              </a:ext>
            </a:extLst>
          </p:cNvPr>
          <p:cNvSpPr txBox="1">
            <a:spLocks/>
          </p:cNvSpPr>
          <p:nvPr/>
        </p:nvSpPr>
        <p:spPr>
          <a:xfrm>
            <a:off x="4668253" y="1416546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rgbClr val="00B0F0"/>
                </a:solidFill>
              </a:rPr>
              <a:t>- Матрица </a:t>
            </a:r>
            <a:r>
              <a:rPr lang="en-US" sz="1800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FB2A4111-5E1E-505C-445A-03332B6424EA}"/>
              </a:ext>
            </a:extLst>
          </p:cNvPr>
          <p:cNvSpPr txBox="1">
            <a:spLocks/>
          </p:cNvSpPr>
          <p:nvPr/>
        </p:nvSpPr>
        <p:spPr>
          <a:xfrm>
            <a:off x="4668253" y="2579062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rgbClr val="00B0F0"/>
                </a:solidFill>
              </a:rPr>
              <a:t>- Несигурност у опажања</a:t>
            </a:r>
            <a:endParaRPr lang="en-US" sz="1800" dirty="0">
              <a:solidFill>
                <a:srgbClr val="00B0F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D55523-A4AD-9E79-EC8E-93AE78187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640" y="707399"/>
            <a:ext cx="38671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933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23B"/>
        </a:solidFill>
        <a:effectLst/>
      </p:bgPr>
    </p:bg>
    <p:spTree>
      <p:nvGrpSpPr>
        <p:cNvPr id="1" name="Shape 266">
          <a:extLst>
            <a:ext uri="{FF2B5EF4-FFF2-40B4-BE49-F238E27FC236}">
              <a16:creationId xmlns:a16="http://schemas.microsoft.com/office/drawing/2014/main" id="{C37A05D0-AD14-289F-7F31-D513B9446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56;p18">
            <a:extLst>
              <a:ext uri="{FF2B5EF4-FFF2-40B4-BE49-F238E27FC236}">
                <a16:creationId xmlns:a16="http://schemas.microsoft.com/office/drawing/2014/main" id="{BB08FAFF-BA9C-96A8-19F7-858E50DEE0B1}"/>
              </a:ext>
            </a:extLst>
          </p:cNvPr>
          <p:cNvSpPr txBox="1">
            <a:spLocks/>
          </p:cNvSpPr>
          <p:nvPr/>
        </p:nvSpPr>
        <p:spPr>
          <a:xfrm>
            <a:off x="0" y="4738440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8" name="Google Shape;269;p19">
            <a:extLst>
              <a:ext uri="{FF2B5EF4-FFF2-40B4-BE49-F238E27FC236}">
                <a16:creationId xmlns:a16="http://schemas.microsoft.com/office/drawing/2014/main" id="{F8288010-567C-8757-C85A-67D2B251C294}"/>
              </a:ext>
            </a:extLst>
          </p:cNvPr>
          <p:cNvGrpSpPr/>
          <p:nvPr/>
        </p:nvGrpSpPr>
        <p:grpSpPr>
          <a:xfrm rot="10800000">
            <a:off x="703859" y="1116262"/>
            <a:ext cx="506100" cy="2910975"/>
            <a:chOff x="1084825" y="1659050"/>
            <a:chExt cx="506100" cy="2910975"/>
          </a:xfrm>
        </p:grpSpPr>
        <p:sp>
          <p:nvSpPr>
            <p:cNvPr id="11" name="Google Shape;270;p19">
              <a:extLst>
                <a:ext uri="{FF2B5EF4-FFF2-40B4-BE49-F238E27FC236}">
                  <a16:creationId xmlns:a16="http://schemas.microsoft.com/office/drawing/2014/main" id="{88FD925F-2F5D-CC9F-C4EC-7F9253D475A5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2" name="Google Shape;271;p19">
              <a:extLst>
                <a:ext uri="{FF2B5EF4-FFF2-40B4-BE49-F238E27FC236}">
                  <a16:creationId xmlns:a16="http://schemas.microsoft.com/office/drawing/2014/main" id="{7CFAF3F6-70A8-BCB2-2BCF-73DCDDBD4DD9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" name="Google Shape;269;p19">
            <a:extLst>
              <a:ext uri="{FF2B5EF4-FFF2-40B4-BE49-F238E27FC236}">
                <a16:creationId xmlns:a16="http://schemas.microsoft.com/office/drawing/2014/main" id="{7C68CD11-452A-6009-19D0-66CA4C0BB710}"/>
              </a:ext>
            </a:extLst>
          </p:cNvPr>
          <p:cNvGrpSpPr/>
          <p:nvPr/>
        </p:nvGrpSpPr>
        <p:grpSpPr>
          <a:xfrm>
            <a:off x="8440142" y="1116262"/>
            <a:ext cx="506100" cy="2910975"/>
            <a:chOff x="1084825" y="1659050"/>
            <a:chExt cx="506100" cy="2910975"/>
          </a:xfrm>
        </p:grpSpPr>
        <p:sp>
          <p:nvSpPr>
            <p:cNvPr id="16" name="Google Shape;270;p19">
              <a:extLst>
                <a:ext uri="{FF2B5EF4-FFF2-40B4-BE49-F238E27FC236}">
                  <a16:creationId xmlns:a16="http://schemas.microsoft.com/office/drawing/2014/main" id="{6E91C883-D518-1BAA-914A-5689C854F360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7" name="Google Shape;271;p19">
              <a:extLst>
                <a:ext uri="{FF2B5EF4-FFF2-40B4-BE49-F238E27FC236}">
                  <a16:creationId xmlns:a16="http://schemas.microsoft.com/office/drawing/2014/main" id="{9C9D13E0-A7AB-3178-CF72-504C8DA37E8D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" name="Google Shape;257;p18">
            <a:extLst>
              <a:ext uri="{FF2B5EF4-FFF2-40B4-BE49-F238E27FC236}">
                <a16:creationId xmlns:a16="http://schemas.microsoft.com/office/drawing/2014/main" id="{5DB5B780-8E2F-F3E8-AB77-A9F2063C7408}"/>
              </a:ext>
            </a:extLst>
          </p:cNvPr>
          <p:cNvSpPr txBox="1">
            <a:spLocks/>
          </p:cNvSpPr>
          <p:nvPr/>
        </p:nvSpPr>
        <p:spPr>
          <a:xfrm>
            <a:off x="4512201" y="4738440"/>
            <a:ext cx="4631799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rgbClr val="0070C0"/>
                </a:solidFill>
              </a:rPr>
              <a:t>2.2 Модел са шумом у матрицама </a:t>
            </a:r>
            <a:r>
              <a:rPr lang="en-US" sz="1600" b="1" dirty="0">
                <a:solidFill>
                  <a:srgbClr val="0070C0"/>
                </a:solidFill>
              </a:rPr>
              <a:t>A</a:t>
            </a:r>
            <a:r>
              <a:rPr lang="sr-Cyrl-RS" sz="1600" b="1" dirty="0">
                <a:solidFill>
                  <a:srgbClr val="0070C0"/>
                </a:solidFill>
              </a:rPr>
              <a:t> и </a:t>
            </a:r>
            <a:r>
              <a:rPr lang="en-US" sz="1600" b="1" dirty="0">
                <a:solidFill>
                  <a:srgbClr val="0070C0"/>
                </a:solidFill>
              </a:rPr>
              <a:t>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B39738-AAAE-74A6-6E59-C5A86090B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201" y="105213"/>
            <a:ext cx="4572000" cy="449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553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ECF1C461-8085-AD5B-8FF8-C1620C730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ECC0CEA5-F666-BEF2-4E34-92AA1A971950}"/>
              </a:ext>
            </a:extLst>
          </p:cNvPr>
          <p:cNvSpPr txBox="1">
            <a:spLocks/>
          </p:cNvSpPr>
          <p:nvPr/>
        </p:nvSpPr>
        <p:spPr>
          <a:xfrm>
            <a:off x="1454966" y="2900149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rgbClr val="00B0F0"/>
                </a:solidFill>
              </a:rPr>
              <a:t>- Матрица </a:t>
            </a:r>
            <a:r>
              <a:rPr lang="en-US" sz="1800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FDDCA70C-5CE1-7F7E-E9A0-2745C147CF2B}"/>
              </a:ext>
            </a:extLst>
          </p:cNvPr>
          <p:cNvSpPr txBox="1">
            <a:spLocks/>
          </p:cNvSpPr>
          <p:nvPr/>
        </p:nvSpPr>
        <p:spPr>
          <a:xfrm>
            <a:off x="1454966" y="3518023"/>
            <a:ext cx="2366146" cy="75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rgbClr val="00B0F0"/>
                </a:solidFill>
              </a:rPr>
              <a:t>- Несигурност у почетно стање</a:t>
            </a:r>
            <a:endParaRPr lang="en-US" sz="1800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A2A51D-975B-4133-A9F8-C6C0EC7D2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026" y="2810700"/>
            <a:ext cx="3003410" cy="1809425"/>
          </a:xfrm>
          <a:prstGeom prst="rect">
            <a:avLst/>
          </a:prstGeom>
        </p:spPr>
      </p:pic>
      <p:sp>
        <p:nvSpPr>
          <p:cNvPr id="7" name="Google Shape;256;p18">
            <a:extLst>
              <a:ext uri="{FF2B5EF4-FFF2-40B4-BE49-F238E27FC236}">
                <a16:creationId xmlns:a16="http://schemas.microsoft.com/office/drawing/2014/main" id="{7F2AA59E-1AD9-480B-B4F4-4CB3C91C1B20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Google Shape;257;p18">
            <a:extLst>
              <a:ext uri="{FF2B5EF4-FFF2-40B4-BE49-F238E27FC236}">
                <a16:creationId xmlns:a16="http://schemas.microsoft.com/office/drawing/2014/main" id="{87DC133E-CF01-21C2-6E6F-C579D5D2D4CB}"/>
              </a:ext>
            </a:extLst>
          </p:cNvPr>
          <p:cNvSpPr txBox="1">
            <a:spLocks/>
          </p:cNvSpPr>
          <p:nvPr/>
        </p:nvSpPr>
        <p:spPr>
          <a:xfrm>
            <a:off x="4512201" y="91525"/>
            <a:ext cx="4631799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rgbClr val="0070C0"/>
                </a:solidFill>
              </a:rPr>
              <a:t>2.2 Модел са шумом у матрицама </a:t>
            </a:r>
            <a:r>
              <a:rPr lang="en-US" sz="1600" b="1" dirty="0">
                <a:solidFill>
                  <a:srgbClr val="0070C0"/>
                </a:solidFill>
              </a:rPr>
              <a:t>A</a:t>
            </a:r>
            <a:r>
              <a:rPr lang="sr-Cyrl-RS" sz="1600" b="1" dirty="0">
                <a:solidFill>
                  <a:srgbClr val="0070C0"/>
                </a:solidFill>
              </a:rPr>
              <a:t> и </a:t>
            </a:r>
            <a:r>
              <a:rPr lang="en-US" sz="1600" b="1" dirty="0">
                <a:solidFill>
                  <a:srgbClr val="0070C0"/>
                </a:solidFill>
              </a:rPr>
              <a:t>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507FC-73E5-8558-3D47-A6F1460B8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54966" y="549199"/>
            <a:ext cx="6114469" cy="2250576"/>
          </a:xfrm>
          <a:prstGeom prst="rect">
            <a:avLst/>
          </a:prstGeom>
        </p:spPr>
      </p:pic>
      <p:grpSp>
        <p:nvGrpSpPr>
          <p:cNvPr id="2" name="Google Shape;269;p19">
            <a:extLst>
              <a:ext uri="{FF2B5EF4-FFF2-40B4-BE49-F238E27FC236}">
                <a16:creationId xmlns:a16="http://schemas.microsoft.com/office/drawing/2014/main" id="{FD4C2678-A779-D660-23CD-D2B6AEE46611}"/>
              </a:ext>
            </a:extLst>
          </p:cNvPr>
          <p:cNvGrpSpPr/>
          <p:nvPr/>
        </p:nvGrpSpPr>
        <p:grpSpPr>
          <a:xfrm rot="10800000">
            <a:off x="621716" y="1116262"/>
            <a:ext cx="506100" cy="2910975"/>
            <a:chOff x="1084825" y="1659050"/>
            <a:chExt cx="506100" cy="2910975"/>
          </a:xfrm>
        </p:grpSpPr>
        <p:sp>
          <p:nvSpPr>
            <p:cNvPr id="4" name="Google Shape;270;p19">
              <a:extLst>
                <a:ext uri="{FF2B5EF4-FFF2-40B4-BE49-F238E27FC236}">
                  <a16:creationId xmlns:a16="http://schemas.microsoft.com/office/drawing/2014/main" id="{197F44F5-6EB9-C036-C847-E1BB458DC3B4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6" name="Google Shape;271;p19">
              <a:extLst>
                <a:ext uri="{FF2B5EF4-FFF2-40B4-BE49-F238E27FC236}">
                  <a16:creationId xmlns:a16="http://schemas.microsoft.com/office/drawing/2014/main" id="{AFB5BAB4-5DF1-81B6-0421-5DBE1CF0B1FB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" name="Google Shape;269;p19">
            <a:extLst>
              <a:ext uri="{FF2B5EF4-FFF2-40B4-BE49-F238E27FC236}">
                <a16:creationId xmlns:a16="http://schemas.microsoft.com/office/drawing/2014/main" id="{122685DF-539E-1583-61AF-19CB06B43074}"/>
              </a:ext>
            </a:extLst>
          </p:cNvPr>
          <p:cNvGrpSpPr/>
          <p:nvPr/>
        </p:nvGrpSpPr>
        <p:grpSpPr>
          <a:xfrm>
            <a:off x="8149634" y="1344287"/>
            <a:ext cx="506100" cy="2910975"/>
            <a:chOff x="1084825" y="1659050"/>
            <a:chExt cx="506100" cy="2910975"/>
          </a:xfrm>
        </p:grpSpPr>
        <p:sp>
          <p:nvSpPr>
            <p:cNvPr id="10" name="Google Shape;270;p19">
              <a:extLst>
                <a:ext uri="{FF2B5EF4-FFF2-40B4-BE49-F238E27FC236}">
                  <a16:creationId xmlns:a16="http://schemas.microsoft.com/office/drawing/2014/main" id="{B7A08B44-CC6E-C2D5-DA33-9106A3602149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1" name="Google Shape;271;p19">
              <a:extLst>
                <a:ext uri="{FF2B5EF4-FFF2-40B4-BE49-F238E27FC236}">
                  <a16:creationId xmlns:a16="http://schemas.microsoft.com/office/drawing/2014/main" id="{6C7AAC5F-334C-BFC3-627C-D609DF76C0F3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389421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38EBB962-CF09-1BB4-59EF-D3973CB1F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A206ED1C-AF7E-84C3-3932-18F2AFD2E322}"/>
              </a:ext>
            </a:extLst>
          </p:cNvPr>
          <p:cNvGrpSpPr/>
          <p:nvPr/>
        </p:nvGrpSpPr>
        <p:grpSpPr>
          <a:xfrm>
            <a:off x="621716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081117A7-FAEE-41D9-ABF1-9AD8451ECE0D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58AF6CCC-90A3-9192-3EC9-00D1D75DA179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DABC585F-9E4C-A850-5C7D-DF9A58951772}"/>
              </a:ext>
            </a:extLst>
          </p:cNvPr>
          <p:cNvSpPr txBox="1">
            <a:spLocks/>
          </p:cNvSpPr>
          <p:nvPr/>
        </p:nvSpPr>
        <p:spPr>
          <a:xfrm>
            <a:off x="0" y="4686291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803E01E6-7375-B359-1267-9420327BF379}"/>
              </a:ext>
            </a:extLst>
          </p:cNvPr>
          <p:cNvSpPr txBox="1">
            <a:spLocks/>
          </p:cNvSpPr>
          <p:nvPr/>
        </p:nvSpPr>
        <p:spPr>
          <a:xfrm>
            <a:off x="1912417" y="3132112"/>
            <a:ext cx="6973810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rgbClr val="00B0F0"/>
                </a:solidFill>
              </a:rPr>
              <a:t>- Вјероватноћа избора акције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5DFDF714-5F45-D93F-0EC6-B138FE4FEC26}"/>
              </a:ext>
            </a:extLst>
          </p:cNvPr>
          <p:cNvSpPr txBox="1">
            <a:spLocks/>
          </p:cNvSpPr>
          <p:nvPr/>
        </p:nvSpPr>
        <p:spPr>
          <a:xfrm>
            <a:off x="1912417" y="3655374"/>
            <a:ext cx="7278611" cy="75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rgbClr val="00B0F0"/>
                </a:solidFill>
              </a:rPr>
              <a:t>- Сабирање доприноса свих политика</a:t>
            </a:r>
            <a:endParaRPr lang="en-US" sz="1800" dirty="0">
              <a:solidFill>
                <a:srgbClr val="00B0F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67899-C895-5B79-1ED6-995C1F62D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417" y="1145117"/>
            <a:ext cx="5319165" cy="1749020"/>
          </a:xfrm>
          <a:prstGeom prst="rect">
            <a:avLst/>
          </a:prstGeom>
        </p:spPr>
      </p:pic>
      <p:sp>
        <p:nvSpPr>
          <p:cNvPr id="6" name="Google Shape;257;p18">
            <a:extLst>
              <a:ext uri="{FF2B5EF4-FFF2-40B4-BE49-F238E27FC236}">
                <a16:creationId xmlns:a16="http://schemas.microsoft.com/office/drawing/2014/main" id="{C06A2B43-378E-A5D0-1331-7102CEF74AB8}"/>
              </a:ext>
            </a:extLst>
          </p:cNvPr>
          <p:cNvSpPr txBox="1">
            <a:spLocks/>
          </p:cNvSpPr>
          <p:nvPr/>
        </p:nvSpPr>
        <p:spPr>
          <a:xfrm>
            <a:off x="4512201" y="4686291"/>
            <a:ext cx="4631799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rgbClr val="0070C0"/>
                </a:solidFill>
              </a:rPr>
              <a:t>2.2 Модел са шумом у матрицама </a:t>
            </a:r>
            <a:r>
              <a:rPr lang="en-US" sz="1600" b="1" dirty="0">
                <a:solidFill>
                  <a:srgbClr val="0070C0"/>
                </a:solidFill>
              </a:rPr>
              <a:t>A</a:t>
            </a:r>
            <a:r>
              <a:rPr lang="sr-Cyrl-RS" sz="1600" b="1" dirty="0">
                <a:solidFill>
                  <a:srgbClr val="0070C0"/>
                </a:solidFill>
              </a:rPr>
              <a:t> и </a:t>
            </a:r>
            <a:r>
              <a:rPr lang="en-US" sz="1600" b="1" dirty="0">
                <a:solidFill>
                  <a:srgbClr val="0070C0"/>
                </a:solidFill>
              </a:rPr>
              <a:t>D</a:t>
            </a:r>
          </a:p>
        </p:txBody>
      </p:sp>
      <p:grpSp>
        <p:nvGrpSpPr>
          <p:cNvPr id="7" name="Google Shape;269;p19">
            <a:extLst>
              <a:ext uri="{FF2B5EF4-FFF2-40B4-BE49-F238E27FC236}">
                <a16:creationId xmlns:a16="http://schemas.microsoft.com/office/drawing/2014/main" id="{F288EBCE-B5D3-493B-BEA5-DC7EE1847A83}"/>
              </a:ext>
            </a:extLst>
          </p:cNvPr>
          <p:cNvGrpSpPr/>
          <p:nvPr/>
        </p:nvGrpSpPr>
        <p:grpSpPr>
          <a:xfrm rot="5400000">
            <a:off x="6921111" y="-882940"/>
            <a:ext cx="506100" cy="2910975"/>
            <a:chOff x="1084825" y="1659050"/>
            <a:chExt cx="506100" cy="2910975"/>
          </a:xfrm>
        </p:grpSpPr>
        <p:sp>
          <p:nvSpPr>
            <p:cNvPr id="9" name="Google Shape;270;p19">
              <a:extLst>
                <a:ext uri="{FF2B5EF4-FFF2-40B4-BE49-F238E27FC236}">
                  <a16:creationId xmlns:a16="http://schemas.microsoft.com/office/drawing/2014/main" id="{D49961ED-3C3C-9733-0C5F-FF90A81017BA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0" name="Google Shape;271;p19">
              <a:extLst>
                <a:ext uri="{FF2B5EF4-FFF2-40B4-BE49-F238E27FC236}">
                  <a16:creationId xmlns:a16="http://schemas.microsoft.com/office/drawing/2014/main" id="{06AAD548-1AA3-8620-27C3-98E9EC5D27B9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492086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AD7A6E92-8972-9BE1-B6E5-26367F20D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5BB9ED5A-20BF-0007-22EC-3F69D9F5C52E}"/>
              </a:ext>
            </a:extLst>
          </p:cNvPr>
          <p:cNvGrpSpPr/>
          <p:nvPr/>
        </p:nvGrpSpPr>
        <p:grpSpPr>
          <a:xfrm>
            <a:off x="8456667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5DC3356F-6F14-9A5E-52A5-EB8570AD4879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549EBDCF-4A82-B777-E29A-2FC5EC1A7778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02884E23-C199-064B-9B84-4F85D6F8A584}"/>
              </a:ext>
            </a:extLst>
          </p:cNvPr>
          <p:cNvSpPr txBox="1">
            <a:spLocks/>
          </p:cNvSpPr>
          <p:nvPr/>
        </p:nvSpPr>
        <p:spPr>
          <a:xfrm>
            <a:off x="1457325" y="975096"/>
            <a:ext cx="5766101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rgbClr val="00B0F0"/>
                </a:solidFill>
              </a:rPr>
              <a:t>- Избор акције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5" name="Google Shape;256;p18">
            <a:extLst>
              <a:ext uri="{FF2B5EF4-FFF2-40B4-BE49-F238E27FC236}">
                <a16:creationId xmlns:a16="http://schemas.microsoft.com/office/drawing/2014/main" id="{E9C4C13C-FD16-C103-2F9C-13C9291658A1}"/>
              </a:ext>
            </a:extLst>
          </p:cNvPr>
          <p:cNvSpPr txBox="1">
            <a:spLocks/>
          </p:cNvSpPr>
          <p:nvPr/>
        </p:nvSpPr>
        <p:spPr>
          <a:xfrm>
            <a:off x="0" y="103522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Google Shape;252;p18">
            <a:extLst>
              <a:ext uri="{FF2B5EF4-FFF2-40B4-BE49-F238E27FC236}">
                <a16:creationId xmlns:a16="http://schemas.microsoft.com/office/drawing/2014/main" id="{0AA6CFF6-DD4F-38D8-71A9-E23B888B35B4}"/>
              </a:ext>
            </a:extLst>
          </p:cNvPr>
          <p:cNvSpPr txBox="1">
            <a:spLocks/>
          </p:cNvSpPr>
          <p:nvPr/>
        </p:nvSpPr>
        <p:spPr>
          <a:xfrm>
            <a:off x="1457325" y="1887417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rgbClr val="00B0F0"/>
                </a:solidFill>
              </a:rPr>
              <a:t>- Стохастички приступ</a:t>
            </a:r>
            <a:endParaRPr lang="en-US" sz="1800" dirty="0">
              <a:solidFill>
                <a:srgbClr val="00B0F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F6DFA5-9F14-835D-33E0-8EE69FA0A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325" y="2724111"/>
            <a:ext cx="6229350" cy="1123950"/>
          </a:xfrm>
          <a:prstGeom prst="rect">
            <a:avLst/>
          </a:prstGeom>
        </p:spPr>
      </p:pic>
      <p:sp>
        <p:nvSpPr>
          <p:cNvPr id="10" name="Google Shape;257;p18">
            <a:extLst>
              <a:ext uri="{FF2B5EF4-FFF2-40B4-BE49-F238E27FC236}">
                <a16:creationId xmlns:a16="http://schemas.microsoft.com/office/drawing/2014/main" id="{DEA3E5C2-7838-9CB3-A4EC-637E16A3E6F9}"/>
              </a:ext>
            </a:extLst>
          </p:cNvPr>
          <p:cNvSpPr txBox="1">
            <a:spLocks/>
          </p:cNvSpPr>
          <p:nvPr/>
        </p:nvSpPr>
        <p:spPr>
          <a:xfrm>
            <a:off x="4512201" y="91525"/>
            <a:ext cx="4631799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rgbClr val="0070C0"/>
                </a:solidFill>
              </a:rPr>
              <a:t>2.2 Модел са шумом у матрицама </a:t>
            </a:r>
            <a:r>
              <a:rPr lang="en-US" sz="1600" b="1" dirty="0">
                <a:solidFill>
                  <a:srgbClr val="0070C0"/>
                </a:solidFill>
              </a:rPr>
              <a:t>A</a:t>
            </a:r>
            <a:r>
              <a:rPr lang="sr-Cyrl-RS" sz="1600" b="1" dirty="0">
                <a:solidFill>
                  <a:srgbClr val="0070C0"/>
                </a:solidFill>
              </a:rPr>
              <a:t> и </a:t>
            </a:r>
            <a:r>
              <a:rPr lang="en-US" sz="1600" b="1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80153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2E57E9A1-37B3-3A09-3494-A2DECCFC0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07216F5E-7CB5-872C-1476-4EC9B32C384B}"/>
              </a:ext>
            </a:extLst>
          </p:cNvPr>
          <p:cNvGrpSpPr/>
          <p:nvPr/>
        </p:nvGrpSpPr>
        <p:grpSpPr>
          <a:xfrm>
            <a:off x="8426619" y="127380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0B57C5DE-09E5-7DE3-7D47-1F67D1D2C0DA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EEF9094A-8FA6-56B7-358B-32601BB16D6D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252;p18">
            <a:extLst>
              <a:ext uri="{FF2B5EF4-FFF2-40B4-BE49-F238E27FC236}">
                <a16:creationId xmlns:a16="http://schemas.microsoft.com/office/drawing/2014/main" id="{46C9B656-2814-6095-D06C-C9A0E09D7DA0}"/>
              </a:ext>
            </a:extLst>
          </p:cNvPr>
          <p:cNvSpPr txBox="1">
            <a:spLocks/>
          </p:cNvSpPr>
          <p:nvPr/>
        </p:nvSpPr>
        <p:spPr>
          <a:xfrm>
            <a:off x="1435103" y="646787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rgbClr val="00B0F0"/>
                </a:solidFill>
              </a:rPr>
              <a:t>- Понашање агента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11" name="Google Shape;252;p18">
            <a:extLst>
              <a:ext uri="{FF2B5EF4-FFF2-40B4-BE49-F238E27FC236}">
                <a16:creationId xmlns:a16="http://schemas.microsoft.com/office/drawing/2014/main" id="{006E465A-5E50-2BC1-2ED9-D3767675EB46}"/>
              </a:ext>
            </a:extLst>
          </p:cNvPr>
          <p:cNvSpPr txBox="1">
            <a:spLocks/>
          </p:cNvSpPr>
          <p:nvPr/>
        </p:nvSpPr>
        <p:spPr>
          <a:xfrm>
            <a:off x="1435101" y="1322247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sr-Cyrl-RS" sz="1800" dirty="0">
                <a:solidFill>
                  <a:srgbClr val="00B0F0"/>
                </a:solidFill>
              </a:rPr>
              <a:t>-</a:t>
            </a:r>
            <a:r>
              <a:rPr lang="sr-Cyrl-RS" sz="1800" dirty="0">
                <a:solidFill>
                  <a:schemeClr val="accent3"/>
                </a:solidFill>
              </a:rPr>
              <a:t> </a:t>
            </a:r>
            <a:r>
              <a:rPr lang="sr-Cyrl-RS" sz="1800" dirty="0">
                <a:solidFill>
                  <a:srgbClr val="00B0F0"/>
                </a:solidFill>
              </a:rPr>
              <a:t>Није најоптималнији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12" name="Google Shape;252;p18">
            <a:extLst>
              <a:ext uri="{FF2B5EF4-FFF2-40B4-BE49-F238E27FC236}">
                <a16:creationId xmlns:a16="http://schemas.microsoft.com/office/drawing/2014/main" id="{072E99E1-414C-ADE0-4327-F473AD828085}"/>
              </a:ext>
            </a:extLst>
          </p:cNvPr>
          <p:cNvSpPr txBox="1">
            <a:spLocks/>
          </p:cNvSpPr>
          <p:nvPr/>
        </p:nvSpPr>
        <p:spPr>
          <a:xfrm>
            <a:off x="1435102" y="1997707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sr-Cyrl-RS" sz="1800" dirty="0">
                <a:solidFill>
                  <a:srgbClr val="00B0F0"/>
                </a:solidFill>
              </a:rPr>
              <a:t>- Избјегава литице</a:t>
            </a:r>
            <a:endParaRPr lang="en-US" sz="1800" dirty="0">
              <a:solidFill>
                <a:srgbClr val="00B0F0"/>
              </a:solidFill>
            </a:endParaRPr>
          </a:p>
        </p:txBody>
      </p:sp>
      <p:sp>
        <p:nvSpPr>
          <p:cNvPr id="6" name="Google Shape;256;p18">
            <a:extLst>
              <a:ext uri="{FF2B5EF4-FFF2-40B4-BE49-F238E27FC236}">
                <a16:creationId xmlns:a16="http://schemas.microsoft.com/office/drawing/2014/main" id="{1D1860D3-E71A-E65B-EBEA-A6F7564ABC1D}"/>
              </a:ext>
            </a:extLst>
          </p:cNvPr>
          <p:cNvSpPr txBox="1">
            <a:spLocks/>
          </p:cNvSpPr>
          <p:nvPr/>
        </p:nvSpPr>
        <p:spPr>
          <a:xfrm>
            <a:off x="0" y="4686291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890A9A-E7B7-9B60-EB00-8BFD657A3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1" y="2839295"/>
            <a:ext cx="6293458" cy="1665464"/>
          </a:xfrm>
          <a:prstGeom prst="rect">
            <a:avLst/>
          </a:prstGeom>
        </p:spPr>
      </p:pic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8640226B-1823-8205-6572-4C2269635162}"/>
              </a:ext>
            </a:extLst>
          </p:cNvPr>
          <p:cNvSpPr txBox="1">
            <a:spLocks/>
          </p:cNvSpPr>
          <p:nvPr/>
        </p:nvSpPr>
        <p:spPr>
          <a:xfrm>
            <a:off x="4512201" y="4686291"/>
            <a:ext cx="4631799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rgbClr val="0070C0"/>
                </a:solidFill>
              </a:rPr>
              <a:t>2.2 Модел са шумом у матрицама </a:t>
            </a:r>
            <a:r>
              <a:rPr lang="en-US" sz="1600" b="1" dirty="0">
                <a:solidFill>
                  <a:srgbClr val="0070C0"/>
                </a:solidFill>
              </a:rPr>
              <a:t>A</a:t>
            </a:r>
            <a:r>
              <a:rPr lang="sr-Cyrl-RS" sz="1600" b="1" dirty="0">
                <a:solidFill>
                  <a:srgbClr val="0070C0"/>
                </a:solidFill>
              </a:rPr>
              <a:t> и </a:t>
            </a:r>
            <a:r>
              <a:rPr lang="en-US" sz="1600" b="1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756930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1970AB0B-D415-87FE-B8D1-731429853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4A4D881A-F25D-5637-76C5-65BAFB88432A}"/>
              </a:ext>
            </a:extLst>
          </p:cNvPr>
          <p:cNvGrpSpPr/>
          <p:nvPr/>
        </p:nvGrpSpPr>
        <p:grpSpPr>
          <a:xfrm>
            <a:off x="8426619" y="127380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9D458A50-1C4F-A1AE-07B6-A6D300D0F3D2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DFF42F36-C1D8-2B9F-C5EE-E69561AD46CF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458CF7EF-CB30-F06C-EC83-C83D1F3326B0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rgbClr val="00B050"/>
                </a:solidFill>
              </a:rPr>
              <a:t>1 Опис проблема и окружења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0" name="Google Shape;252;p18">
            <a:extLst>
              <a:ext uri="{FF2B5EF4-FFF2-40B4-BE49-F238E27FC236}">
                <a16:creationId xmlns:a16="http://schemas.microsoft.com/office/drawing/2014/main" id="{EFBFBF8B-0FF0-3647-263F-9F90F92EFD09}"/>
              </a:ext>
            </a:extLst>
          </p:cNvPr>
          <p:cNvSpPr txBox="1">
            <a:spLocks/>
          </p:cNvSpPr>
          <p:nvPr/>
        </p:nvSpPr>
        <p:spPr>
          <a:xfrm>
            <a:off x="1435101" y="670937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rgbClr val="92D050"/>
                </a:solidFill>
              </a:rPr>
              <a:t>- Мрежа 4</a:t>
            </a:r>
            <a:r>
              <a:rPr lang="en-US" sz="1800" dirty="0">
                <a:solidFill>
                  <a:srgbClr val="92D050"/>
                </a:solidFill>
              </a:rPr>
              <a:t>x12</a:t>
            </a:r>
          </a:p>
        </p:txBody>
      </p:sp>
      <p:sp>
        <p:nvSpPr>
          <p:cNvPr id="11" name="Google Shape;252;p18">
            <a:extLst>
              <a:ext uri="{FF2B5EF4-FFF2-40B4-BE49-F238E27FC236}">
                <a16:creationId xmlns:a16="http://schemas.microsoft.com/office/drawing/2014/main" id="{38951953-C2FA-3F03-6160-DA3AF6CB7036}"/>
              </a:ext>
            </a:extLst>
          </p:cNvPr>
          <p:cNvSpPr txBox="1">
            <a:spLocks/>
          </p:cNvSpPr>
          <p:nvPr/>
        </p:nvSpPr>
        <p:spPr>
          <a:xfrm>
            <a:off x="1435101" y="1188437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sr-Cyrl-RS" sz="1800" dirty="0">
                <a:solidFill>
                  <a:srgbClr val="92D050"/>
                </a:solidFill>
              </a:rPr>
              <a:t>- Почетно стање 36, циљно 47</a:t>
            </a:r>
            <a:endParaRPr lang="en-US" sz="1800" dirty="0">
              <a:solidFill>
                <a:srgbClr val="92D050"/>
              </a:solidFill>
            </a:endParaRPr>
          </a:p>
        </p:txBody>
      </p:sp>
      <p:sp>
        <p:nvSpPr>
          <p:cNvPr id="12" name="Google Shape;252;p18">
            <a:extLst>
              <a:ext uri="{FF2B5EF4-FFF2-40B4-BE49-F238E27FC236}">
                <a16:creationId xmlns:a16="http://schemas.microsoft.com/office/drawing/2014/main" id="{941406F6-9C85-DED1-B004-7587CF46A4A5}"/>
              </a:ext>
            </a:extLst>
          </p:cNvPr>
          <p:cNvSpPr txBox="1">
            <a:spLocks/>
          </p:cNvSpPr>
          <p:nvPr/>
        </p:nvSpPr>
        <p:spPr>
          <a:xfrm>
            <a:off x="1435099" y="1705937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sr-Cyrl-RS" sz="1800" dirty="0">
                <a:solidFill>
                  <a:srgbClr val="92D050"/>
                </a:solidFill>
              </a:rPr>
              <a:t>- Литице </a:t>
            </a:r>
            <a:r>
              <a:rPr lang="en-US" sz="1800" dirty="0">
                <a:solidFill>
                  <a:srgbClr val="92D050"/>
                </a:solidFill>
              </a:rPr>
              <a:t>[3</a:t>
            </a:r>
            <a:r>
              <a:rPr lang="sr-Cyrl-RS" sz="1800" dirty="0">
                <a:solidFill>
                  <a:srgbClr val="92D050"/>
                </a:solidFill>
              </a:rPr>
              <a:t>7</a:t>
            </a:r>
            <a:r>
              <a:rPr lang="en-US" sz="1800" dirty="0">
                <a:solidFill>
                  <a:srgbClr val="92D050"/>
                </a:solidFill>
              </a:rPr>
              <a:t>…46]</a:t>
            </a: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8F50D553-AC53-9AE5-C5B4-9860A485831F}"/>
              </a:ext>
            </a:extLst>
          </p:cNvPr>
          <p:cNvSpPr txBox="1">
            <a:spLocks/>
          </p:cNvSpPr>
          <p:nvPr/>
        </p:nvSpPr>
        <p:spPr>
          <a:xfrm>
            <a:off x="1435100" y="2223437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sr-Cyrl-RS" sz="1800" dirty="0">
                <a:solidFill>
                  <a:srgbClr val="92D050"/>
                </a:solidFill>
              </a:rPr>
              <a:t>- Кретање горе, десно, доље, лијево</a:t>
            </a:r>
            <a:endParaRPr lang="en-US" sz="1800" dirty="0">
              <a:solidFill>
                <a:srgbClr val="92D05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76A504-6442-DC98-211C-CBD7A72E3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1" y="2839295"/>
            <a:ext cx="6293458" cy="166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869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C881A03F-4FEF-6203-49C2-40B5A0103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7C87B97C-4DCE-04A8-34BF-7EA0B0C4E48A}"/>
              </a:ext>
            </a:extLst>
          </p:cNvPr>
          <p:cNvGrpSpPr/>
          <p:nvPr/>
        </p:nvGrpSpPr>
        <p:grpSpPr>
          <a:xfrm>
            <a:off x="8456667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0B9B6EB4-3F5E-9D65-5467-E1FF5A8D1B05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3CC151B1-4759-08C3-8971-530E60E36F0F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632EF6AB-EC3D-7F00-7BD8-CF7BDB70219A}"/>
              </a:ext>
            </a:extLst>
          </p:cNvPr>
          <p:cNvSpPr txBox="1">
            <a:spLocks/>
          </p:cNvSpPr>
          <p:nvPr/>
        </p:nvSpPr>
        <p:spPr>
          <a:xfrm>
            <a:off x="1057275" y="899469"/>
            <a:ext cx="5766101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tx2">
                    <a:lumMod val="75000"/>
                  </a:schemeClr>
                </a:solidFill>
              </a:rPr>
              <a:t>- Матрица </a:t>
            </a:r>
            <a:r>
              <a:rPr lang="en-US" sz="1800" dirty="0">
                <a:solidFill>
                  <a:schemeClr val="tx2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5" name="Google Shape;256;p18">
            <a:extLst>
              <a:ext uri="{FF2B5EF4-FFF2-40B4-BE49-F238E27FC236}">
                <a16:creationId xmlns:a16="http://schemas.microsoft.com/office/drawing/2014/main" id="{6EAC8882-7445-A90E-DE1E-0765C123AC13}"/>
              </a:ext>
            </a:extLst>
          </p:cNvPr>
          <p:cNvSpPr txBox="1">
            <a:spLocks/>
          </p:cNvSpPr>
          <p:nvPr/>
        </p:nvSpPr>
        <p:spPr>
          <a:xfrm>
            <a:off x="0" y="103522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Google Shape;257;p18">
            <a:extLst>
              <a:ext uri="{FF2B5EF4-FFF2-40B4-BE49-F238E27FC236}">
                <a16:creationId xmlns:a16="http://schemas.microsoft.com/office/drawing/2014/main" id="{0F2A65AC-381E-3CAC-4980-18D1E6A33D35}"/>
              </a:ext>
            </a:extLst>
          </p:cNvPr>
          <p:cNvSpPr txBox="1">
            <a:spLocks/>
          </p:cNvSpPr>
          <p:nvPr/>
        </p:nvSpPr>
        <p:spPr>
          <a:xfrm>
            <a:off x="4512201" y="91525"/>
            <a:ext cx="4631799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tx2">
                    <a:lumMod val="50000"/>
                  </a:schemeClr>
                </a:solidFill>
              </a:rPr>
              <a:t>2.3 Модел са клизавом површином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74344F-6D9B-27F9-8BAC-27BE91655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583707"/>
            <a:ext cx="72009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29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2A6658BB-F200-01F3-9E94-258366F18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5FA5FD10-7B53-C69C-924B-125695E40A0F}"/>
              </a:ext>
            </a:extLst>
          </p:cNvPr>
          <p:cNvGrpSpPr/>
          <p:nvPr/>
        </p:nvGrpSpPr>
        <p:grpSpPr>
          <a:xfrm rot="16200000">
            <a:off x="7113072" y="-564477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6CBDF266-66EC-8841-F4DE-DA915356BDF1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13E83835-030B-97F2-F6A1-89FFEEA06377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B689B2E3-0C58-5892-3CD2-91121ADFD3EB}"/>
              </a:ext>
            </a:extLst>
          </p:cNvPr>
          <p:cNvSpPr txBox="1">
            <a:spLocks/>
          </p:cNvSpPr>
          <p:nvPr/>
        </p:nvSpPr>
        <p:spPr>
          <a:xfrm>
            <a:off x="-5978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9EF55026-E702-2B8D-B79D-F7BB64365353}"/>
              </a:ext>
            </a:extLst>
          </p:cNvPr>
          <p:cNvSpPr txBox="1">
            <a:spLocks/>
          </p:cNvSpPr>
          <p:nvPr/>
        </p:nvSpPr>
        <p:spPr>
          <a:xfrm>
            <a:off x="4290118" y="1409205"/>
            <a:ext cx="4372620" cy="2325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tx2">
                    <a:lumMod val="75000"/>
                  </a:schemeClr>
                </a:solidFill>
              </a:rPr>
              <a:t>- Примарне и алтернативне транзиције по акцији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7BBA5B-7D62-99EE-AEF2-5F021D0F6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326" y="526060"/>
            <a:ext cx="3381281" cy="4617440"/>
          </a:xfrm>
          <a:prstGeom prst="rect">
            <a:avLst/>
          </a:prstGeom>
        </p:spPr>
      </p:pic>
      <p:sp>
        <p:nvSpPr>
          <p:cNvPr id="6" name="Google Shape;257;p18">
            <a:extLst>
              <a:ext uri="{FF2B5EF4-FFF2-40B4-BE49-F238E27FC236}">
                <a16:creationId xmlns:a16="http://schemas.microsoft.com/office/drawing/2014/main" id="{D6A8E6A7-7065-9015-ABEA-A54CB3F45223}"/>
              </a:ext>
            </a:extLst>
          </p:cNvPr>
          <p:cNvSpPr txBox="1">
            <a:spLocks/>
          </p:cNvSpPr>
          <p:nvPr/>
        </p:nvSpPr>
        <p:spPr>
          <a:xfrm>
            <a:off x="4512201" y="91525"/>
            <a:ext cx="4631799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tx2">
                    <a:lumMod val="50000"/>
                  </a:schemeClr>
                </a:solidFill>
              </a:rPr>
              <a:t>2.3 Модел са клизавом површином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grpSp>
        <p:nvGrpSpPr>
          <p:cNvPr id="7" name="Google Shape;269;p19">
            <a:extLst>
              <a:ext uri="{FF2B5EF4-FFF2-40B4-BE49-F238E27FC236}">
                <a16:creationId xmlns:a16="http://schemas.microsoft.com/office/drawing/2014/main" id="{423DF091-BE64-F97A-9EC1-AB05E3BEA698}"/>
              </a:ext>
            </a:extLst>
          </p:cNvPr>
          <p:cNvGrpSpPr/>
          <p:nvPr/>
        </p:nvGrpSpPr>
        <p:grpSpPr>
          <a:xfrm rot="5400000">
            <a:off x="5768459" y="2797000"/>
            <a:ext cx="506100" cy="2910975"/>
            <a:chOff x="1084825" y="1659050"/>
            <a:chExt cx="506100" cy="2910975"/>
          </a:xfrm>
        </p:grpSpPr>
        <p:sp>
          <p:nvSpPr>
            <p:cNvPr id="12" name="Google Shape;270;p19">
              <a:extLst>
                <a:ext uri="{FF2B5EF4-FFF2-40B4-BE49-F238E27FC236}">
                  <a16:creationId xmlns:a16="http://schemas.microsoft.com/office/drawing/2014/main" id="{5E4E9AB9-F39A-BAA2-269C-60D689320B1B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5" name="Google Shape;271;p19">
              <a:extLst>
                <a:ext uri="{FF2B5EF4-FFF2-40B4-BE49-F238E27FC236}">
                  <a16:creationId xmlns:a16="http://schemas.microsoft.com/office/drawing/2014/main" id="{7F738ADC-876D-2DAA-AD49-A3E939BB95E9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7632365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E8D262E8-FBD4-2A92-63A2-E0341BE18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CD8BC8DE-A2AD-97B1-BF7D-597658CCEB89}"/>
              </a:ext>
            </a:extLst>
          </p:cNvPr>
          <p:cNvGrpSpPr/>
          <p:nvPr/>
        </p:nvGrpSpPr>
        <p:grpSpPr>
          <a:xfrm rot="16200000">
            <a:off x="1848566" y="-534798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C414BDAE-90FF-7E97-0B4C-32B55588174D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 dirty="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7735BDF3-49E1-9F2B-70EE-A75C16829AFE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0C19ED4E-FAEB-7A3C-7FD8-58B7145B306C}"/>
              </a:ext>
            </a:extLst>
          </p:cNvPr>
          <p:cNvSpPr txBox="1">
            <a:spLocks/>
          </p:cNvSpPr>
          <p:nvPr/>
        </p:nvSpPr>
        <p:spPr>
          <a:xfrm>
            <a:off x="23393" y="46946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7DFC0DE1-2485-11E3-DD70-C491A7B88EF5}"/>
              </a:ext>
            </a:extLst>
          </p:cNvPr>
          <p:cNvSpPr txBox="1">
            <a:spLocks/>
          </p:cNvSpPr>
          <p:nvPr/>
        </p:nvSpPr>
        <p:spPr>
          <a:xfrm>
            <a:off x="4526799" y="46946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tx2">
                    <a:lumMod val="50000"/>
                  </a:schemeClr>
                </a:solidFill>
              </a:rPr>
              <a:t>2.3 Модел са клизавом површином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8B5EB72B-CCCE-27AB-D3D5-C3E294924CB2}"/>
              </a:ext>
            </a:extLst>
          </p:cNvPr>
          <p:cNvSpPr txBox="1">
            <a:spLocks/>
          </p:cNvSpPr>
          <p:nvPr/>
        </p:nvSpPr>
        <p:spPr>
          <a:xfrm>
            <a:off x="645746" y="1714658"/>
            <a:ext cx="4183403" cy="5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tx2">
                    <a:lumMod val="75000"/>
                  </a:schemeClr>
                </a:solidFill>
              </a:rPr>
              <a:t>- Додјела вјероватноћа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056F7874-6025-6C2B-40CA-765524D3FB9F}"/>
              </a:ext>
            </a:extLst>
          </p:cNvPr>
          <p:cNvSpPr txBox="1">
            <a:spLocks/>
          </p:cNvSpPr>
          <p:nvPr/>
        </p:nvSpPr>
        <p:spPr>
          <a:xfrm>
            <a:off x="645745" y="2868385"/>
            <a:ext cx="4183403" cy="64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tx2">
                    <a:lumMod val="75000"/>
                  </a:schemeClr>
                </a:solidFill>
              </a:rPr>
              <a:t>- 1/3 у сваком правцу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ED0CB-9B2B-25A4-08FB-D13611256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08116"/>
            <a:ext cx="4572000" cy="4107818"/>
          </a:xfrm>
          <a:prstGeom prst="rect">
            <a:avLst/>
          </a:prstGeom>
        </p:spPr>
      </p:pic>
      <p:grpSp>
        <p:nvGrpSpPr>
          <p:cNvPr id="6" name="Google Shape;269;p19">
            <a:extLst>
              <a:ext uri="{FF2B5EF4-FFF2-40B4-BE49-F238E27FC236}">
                <a16:creationId xmlns:a16="http://schemas.microsoft.com/office/drawing/2014/main" id="{08D0E0D3-6DF7-F90C-E662-94EAC60B7305}"/>
              </a:ext>
            </a:extLst>
          </p:cNvPr>
          <p:cNvGrpSpPr/>
          <p:nvPr/>
        </p:nvGrpSpPr>
        <p:grpSpPr>
          <a:xfrm rot="5400000">
            <a:off x="2632191" y="2907396"/>
            <a:ext cx="506100" cy="2910975"/>
            <a:chOff x="1084825" y="1659050"/>
            <a:chExt cx="506100" cy="2910975"/>
          </a:xfrm>
        </p:grpSpPr>
        <p:sp>
          <p:nvSpPr>
            <p:cNvPr id="9" name="Google Shape;270;p19">
              <a:extLst>
                <a:ext uri="{FF2B5EF4-FFF2-40B4-BE49-F238E27FC236}">
                  <a16:creationId xmlns:a16="http://schemas.microsoft.com/office/drawing/2014/main" id="{4BD09467-A5E6-DAA9-3208-375833384642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10" name="Google Shape;271;p19">
              <a:extLst>
                <a:ext uri="{FF2B5EF4-FFF2-40B4-BE49-F238E27FC236}">
                  <a16:creationId xmlns:a16="http://schemas.microsoft.com/office/drawing/2014/main" id="{B1962D80-75BF-2DAE-A5DA-48E314065E3F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857403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727D1C94-070F-6B50-896B-71355B611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6807D061-687E-9968-E5C3-ADDED5139D00}"/>
              </a:ext>
            </a:extLst>
          </p:cNvPr>
          <p:cNvGrpSpPr/>
          <p:nvPr/>
        </p:nvGrpSpPr>
        <p:grpSpPr>
          <a:xfrm>
            <a:off x="8426619" y="127380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A241B128-DC47-C49D-FAC2-B52770F27AB4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57E75E31-1493-2601-1022-A234D69F13B5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" name="Google Shape;252;p18">
            <a:extLst>
              <a:ext uri="{FF2B5EF4-FFF2-40B4-BE49-F238E27FC236}">
                <a16:creationId xmlns:a16="http://schemas.microsoft.com/office/drawing/2014/main" id="{0ED5E467-E708-6A76-D533-E2E8C7C4D51F}"/>
              </a:ext>
            </a:extLst>
          </p:cNvPr>
          <p:cNvSpPr txBox="1">
            <a:spLocks/>
          </p:cNvSpPr>
          <p:nvPr/>
        </p:nvSpPr>
        <p:spPr>
          <a:xfrm>
            <a:off x="1435101" y="714300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tx2">
                    <a:lumMod val="75000"/>
                  </a:schemeClr>
                </a:solidFill>
              </a:rPr>
              <a:t>- Понашање агента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Google Shape;252;p18">
            <a:extLst>
              <a:ext uri="{FF2B5EF4-FFF2-40B4-BE49-F238E27FC236}">
                <a16:creationId xmlns:a16="http://schemas.microsoft.com/office/drawing/2014/main" id="{9DBFD3EF-BD19-F110-E40C-D35D41857ED0}"/>
              </a:ext>
            </a:extLst>
          </p:cNvPr>
          <p:cNvSpPr txBox="1">
            <a:spLocks/>
          </p:cNvSpPr>
          <p:nvPr/>
        </p:nvSpPr>
        <p:spPr>
          <a:xfrm>
            <a:off x="1435099" y="1231800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sr-Cyrl-RS" sz="1800" dirty="0">
                <a:solidFill>
                  <a:schemeClr val="tx2">
                    <a:lumMod val="75000"/>
                  </a:schemeClr>
                </a:solidFill>
              </a:rPr>
              <a:t>- Оптималан у датим условима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Google Shape;252;p18">
            <a:extLst>
              <a:ext uri="{FF2B5EF4-FFF2-40B4-BE49-F238E27FC236}">
                <a16:creationId xmlns:a16="http://schemas.microsoft.com/office/drawing/2014/main" id="{2AA4300C-0375-C9A4-AFA3-FF782A4D1C78}"/>
              </a:ext>
            </a:extLst>
          </p:cNvPr>
          <p:cNvSpPr txBox="1">
            <a:spLocks/>
          </p:cNvSpPr>
          <p:nvPr/>
        </p:nvSpPr>
        <p:spPr>
          <a:xfrm>
            <a:off x="1435095" y="2266800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sr-Cyrl-RS" sz="1800" dirty="0">
                <a:solidFill>
                  <a:schemeClr val="tx2">
                    <a:lumMod val="75000"/>
                  </a:schemeClr>
                </a:solidFill>
              </a:rPr>
              <a:t>- Избјегава литице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Google Shape;256;p18">
            <a:extLst>
              <a:ext uri="{FF2B5EF4-FFF2-40B4-BE49-F238E27FC236}">
                <a16:creationId xmlns:a16="http://schemas.microsoft.com/office/drawing/2014/main" id="{B390B18C-1EF2-8B63-BA2E-09068FDE6A17}"/>
              </a:ext>
            </a:extLst>
          </p:cNvPr>
          <p:cNvSpPr txBox="1">
            <a:spLocks/>
          </p:cNvSpPr>
          <p:nvPr/>
        </p:nvSpPr>
        <p:spPr>
          <a:xfrm>
            <a:off x="0" y="4686291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6B945F-9F20-26E6-8633-224AE48A2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5101" y="2839295"/>
            <a:ext cx="6293458" cy="1665464"/>
          </a:xfrm>
          <a:prstGeom prst="rect">
            <a:avLst/>
          </a:prstGeom>
        </p:spPr>
      </p:pic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D4E3F817-485B-F2A6-823F-7E59D7AE3528}"/>
              </a:ext>
            </a:extLst>
          </p:cNvPr>
          <p:cNvSpPr txBox="1">
            <a:spLocks/>
          </p:cNvSpPr>
          <p:nvPr/>
        </p:nvSpPr>
        <p:spPr>
          <a:xfrm>
            <a:off x="4512201" y="4744279"/>
            <a:ext cx="4631799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tx2">
                    <a:lumMod val="50000"/>
                  </a:schemeClr>
                </a:solidFill>
              </a:rPr>
              <a:t>2.3 Модел са клизавом површином</a:t>
            </a:r>
            <a:endParaRPr lang="en-US" sz="1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Google Shape;252;p18">
            <a:extLst>
              <a:ext uri="{FF2B5EF4-FFF2-40B4-BE49-F238E27FC236}">
                <a16:creationId xmlns:a16="http://schemas.microsoft.com/office/drawing/2014/main" id="{E4D3A2A0-74EA-9203-632F-C60D6DB0B851}"/>
              </a:ext>
            </a:extLst>
          </p:cNvPr>
          <p:cNvSpPr txBox="1">
            <a:spLocks/>
          </p:cNvSpPr>
          <p:nvPr/>
        </p:nvSpPr>
        <p:spPr>
          <a:xfrm>
            <a:off x="1435097" y="1748482"/>
            <a:ext cx="7494177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r>
              <a:rPr lang="sr-Cyrl-RS" sz="1800" dirty="0">
                <a:solidFill>
                  <a:schemeClr val="tx2">
                    <a:lumMod val="75000"/>
                  </a:schemeClr>
                </a:solidFill>
              </a:rPr>
              <a:t>- Тешко стиже до циља</a:t>
            </a:r>
            <a:endParaRPr lang="en-U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597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5828" y="1469158"/>
            <a:ext cx="5618128" cy="1625700"/>
          </a:xfrm>
        </p:spPr>
        <p:txBody>
          <a:bodyPr/>
          <a:lstStyle/>
          <a:p>
            <a:r>
              <a:rPr lang="sr-Cyrl-ME" dirty="0"/>
              <a:t>Хвала </a:t>
            </a:r>
            <a:r>
              <a:rPr lang="sr-Cyrl-ME" dirty="0">
                <a:solidFill>
                  <a:schemeClr val="accent2"/>
                </a:solidFill>
              </a:rPr>
              <a:t>на</a:t>
            </a:r>
            <a:r>
              <a:rPr lang="sr-Cyrl-ME" dirty="0"/>
              <a:t> </a:t>
            </a:r>
            <a:r>
              <a:rPr lang="sr-Cyrl-ME" dirty="0">
                <a:solidFill>
                  <a:schemeClr val="accent1"/>
                </a:solidFill>
              </a:rPr>
              <a:t>пажњи</a:t>
            </a:r>
            <a:r>
              <a:rPr lang="sr-Cyrl-ME" dirty="0">
                <a:solidFill>
                  <a:schemeClr val="tx2"/>
                </a:solidFill>
              </a:rPr>
              <a:t>!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Google Shape;2142;p26"/>
          <p:cNvSpPr/>
          <p:nvPr/>
        </p:nvSpPr>
        <p:spPr>
          <a:xfrm>
            <a:off x="1407976" y="981658"/>
            <a:ext cx="578400" cy="48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143;p26"/>
          <p:cNvSpPr/>
          <p:nvPr/>
        </p:nvSpPr>
        <p:spPr>
          <a:xfrm>
            <a:off x="3356609" y="981658"/>
            <a:ext cx="578400" cy="48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144;p26"/>
          <p:cNvSpPr/>
          <p:nvPr/>
        </p:nvSpPr>
        <p:spPr>
          <a:xfrm>
            <a:off x="5305243" y="981658"/>
            <a:ext cx="578400" cy="48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145;p26"/>
          <p:cNvSpPr/>
          <p:nvPr/>
        </p:nvSpPr>
        <p:spPr>
          <a:xfrm>
            <a:off x="7253876" y="981658"/>
            <a:ext cx="578400" cy="48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" name="Google Shape;2150;p26"/>
          <p:cNvGrpSpPr/>
          <p:nvPr/>
        </p:nvGrpSpPr>
        <p:grpSpPr>
          <a:xfrm>
            <a:off x="1514295" y="1075910"/>
            <a:ext cx="365763" cy="309009"/>
            <a:chOff x="1200313" y="1357500"/>
            <a:chExt cx="531400" cy="448750"/>
          </a:xfrm>
        </p:grpSpPr>
        <p:sp>
          <p:nvSpPr>
            <p:cNvPr id="8" name="Google Shape;2151;p26"/>
            <p:cNvSpPr/>
            <p:nvPr/>
          </p:nvSpPr>
          <p:spPr>
            <a:xfrm>
              <a:off x="1324963" y="1605700"/>
              <a:ext cx="283025" cy="191050"/>
            </a:xfrm>
            <a:custGeom>
              <a:avLst/>
              <a:gdLst/>
              <a:ahLst/>
              <a:cxnLst/>
              <a:rect l="l" t="t" r="r" b="b"/>
              <a:pathLst>
                <a:path w="11321" h="7642" extrusionOk="0">
                  <a:moveTo>
                    <a:pt x="5651" y="0"/>
                  </a:moveTo>
                  <a:lnTo>
                    <a:pt x="39" y="1385"/>
                  </a:lnTo>
                  <a:cubicBezTo>
                    <a:pt x="1" y="1593"/>
                    <a:pt x="1" y="1783"/>
                    <a:pt x="1" y="1991"/>
                  </a:cubicBezTo>
                  <a:cubicBezTo>
                    <a:pt x="1" y="5101"/>
                    <a:pt x="2523" y="7642"/>
                    <a:pt x="5651" y="7642"/>
                  </a:cubicBezTo>
                  <a:cubicBezTo>
                    <a:pt x="8780" y="7642"/>
                    <a:pt x="11321" y="5101"/>
                    <a:pt x="11321" y="1991"/>
                  </a:cubicBezTo>
                  <a:cubicBezTo>
                    <a:pt x="11321" y="1783"/>
                    <a:pt x="11302" y="1593"/>
                    <a:pt x="11283" y="1385"/>
                  </a:cubicBezTo>
                  <a:lnTo>
                    <a:pt x="5651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152;p26"/>
            <p:cNvSpPr/>
            <p:nvPr/>
          </p:nvSpPr>
          <p:spPr>
            <a:xfrm>
              <a:off x="1466238" y="1366775"/>
              <a:ext cx="241775" cy="273550"/>
            </a:xfrm>
            <a:custGeom>
              <a:avLst/>
              <a:gdLst/>
              <a:ahLst/>
              <a:cxnLst/>
              <a:rect l="l" t="t" r="r" b="b"/>
              <a:pathLst>
                <a:path w="9671" h="10942" extrusionOk="0">
                  <a:moveTo>
                    <a:pt x="3622" y="1"/>
                  </a:moveTo>
                  <a:cubicBezTo>
                    <a:pt x="2295" y="1"/>
                    <a:pt x="1024" y="456"/>
                    <a:pt x="0" y="1309"/>
                  </a:cubicBezTo>
                  <a:lnTo>
                    <a:pt x="1555" y="6599"/>
                  </a:lnTo>
                  <a:lnTo>
                    <a:pt x="5632" y="10942"/>
                  </a:lnTo>
                  <a:cubicBezTo>
                    <a:pt x="8192" y="9975"/>
                    <a:pt x="9671" y="7320"/>
                    <a:pt x="9178" y="4627"/>
                  </a:cubicBezTo>
                  <a:cubicBezTo>
                    <a:pt x="8685" y="1954"/>
                    <a:pt x="6353" y="1"/>
                    <a:pt x="3622" y="1"/>
                  </a:cubicBez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153;p26"/>
            <p:cNvSpPr/>
            <p:nvPr/>
          </p:nvSpPr>
          <p:spPr>
            <a:xfrm>
              <a:off x="1224488" y="1366775"/>
              <a:ext cx="241775" cy="273550"/>
            </a:xfrm>
            <a:custGeom>
              <a:avLst/>
              <a:gdLst/>
              <a:ahLst/>
              <a:cxnLst/>
              <a:rect l="l" t="t" r="r" b="b"/>
              <a:pathLst>
                <a:path w="9671" h="10942" extrusionOk="0">
                  <a:moveTo>
                    <a:pt x="6049" y="1"/>
                  </a:moveTo>
                  <a:cubicBezTo>
                    <a:pt x="3318" y="1"/>
                    <a:pt x="986" y="1954"/>
                    <a:pt x="493" y="4627"/>
                  </a:cubicBezTo>
                  <a:cubicBezTo>
                    <a:pt x="0" y="7320"/>
                    <a:pt x="1498" y="9975"/>
                    <a:pt x="4058" y="10942"/>
                  </a:cubicBezTo>
                  <a:lnTo>
                    <a:pt x="8059" y="6865"/>
                  </a:lnTo>
                  <a:lnTo>
                    <a:pt x="9670" y="1309"/>
                  </a:lnTo>
                  <a:cubicBezTo>
                    <a:pt x="8665" y="456"/>
                    <a:pt x="7376" y="1"/>
                    <a:pt x="6049" y="1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154;p26"/>
            <p:cNvSpPr/>
            <p:nvPr/>
          </p:nvSpPr>
          <p:spPr>
            <a:xfrm>
              <a:off x="1325913" y="1522750"/>
              <a:ext cx="140350" cy="126700"/>
            </a:xfrm>
            <a:custGeom>
              <a:avLst/>
              <a:gdLst/>
              <a:ahLst/>
              <a:cxnLst/>
              <a:rect l="l" t="t" r="r" b="b"/>
              <a:pathLst>
                <a:path w="5614" h="5068" extrusionOk="0">
                  <a:moveTo>
                    <a:pt x="3622" y="0"/>
                  </a:moveTo>
                  <a:cubicBezTo>
                    <a:pt x="1613" y="759"/>
                    <a:pt x="209" y="2579"/>
                    <a:pt x="1" y="4703"/>
                  </a:cubicBezTo>
                  <a:cubicBezTo>
                    <a:pt x="646" y="4948"/>
                    <a:pt x="1323" y="5068"/>
                    <a:pt x="1995" y="5068"/>
                  </a:cubicBezTo>
                  <a:cubicBezTo>
                    <a:pt x="3298" y="5068"/>
                    <a:pt x="4588" y="4617"/>
                    <a:pt x="5613" y="3755"/>
                  </a:cubicBezTo>
                  <a:lnTo>
                    <a:pt x="3622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155;p26"/>
            <p:cNvSpPr/>
            <p:nvPr/>
          </p:nvSpPr>
          <p:spPr>
            <a:xfrm>
              <a:off x="1466238" y="1522750"/>
              <a:ext cx="140800" cy="126700"/>
            </a:xfrm>
            <a:custGeom>
              <a:avLst/>
              <a:gdLst/>
              <a:ahLst/>
              <a:cxnLst/>
              <a:rect l="l" t="t" r="r" b="b"/>
              <a:pathLst>
                <a:path w="5632" h="5068" extrusionOk="0">
                  <a:moveTo>
                    <a:pt x="2010" y="0"/>
                  </a:moveTo>
                  <a:lnTo>
                    <a:pt x="0" y="3755"/>
                  </a:lnTo>
                  <a:cubicBezTo>
                    <a:pt x="1038" y="4617"/>
                    <a:pt x="2324" y="5068"/>
                    <a:pt x="3628" y="5068"/>
                  </a:cubicBezTo>
                  <a:cubicBezTo>
                    <a:pt x="4302" y="5068"/>
                    <a:pt x="4980" y="4948"/>
                    <a:pt x="5632" y="4703"/>
                  </a:cubicBezTo>
                  <a:cubicBezTo>
                    <a:pt x="5404" y="2579"/>
                    <a:pt x="4001" y="759"/>
                    <a:pt x="201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156;p26"/>
            <p:cNvSpPr/>
            <p:nvPr/>
          </p:nvSpPr>
          <p:spPr>
            <a:xfrm>
              <a:off x="1415513" y="1399500"/>
              <a:ext cx="101950" cy="123275"/>
            </a:xfrm>
            <a:custGeom>
              <a:avLst/>
              <a:gdLst/>
              <a:ahLst/>
              <a:cxnLst/>
              <a:rect l="l" t="t" r="r" b="b"/>
              <a:pathLst>
                <a:path w="4078" h="4931" extrusionOk="0">
                  <a:moveTo>
                    <a:pt x="2029" y="0"/>
                  </a:moveTo>
                  <a:cubicBezTo>
                    <a:pt x="740" y="1081"/>
                    <a:pt x="1" y="2674"/>
                    <a:pt x="1" y="4342"/>
                  </a:cubicBezTo>
                  <a:cubicBezTo>
                    <a:pt x="1" y="4551"/>
                    <a:pt x="1" y="4741"/>
                    <a:pt x="38" y="4930"/>
                  </a:cubicBezTo>
                  <a:lnTo>
                    <a:pt x="4039" y="4930"/>
                  </a:lnTo>
                  <a:cubicBezTo>
                    <a:pt x="4058" y="4741"/>
                    <a:pt x="4077" y="4551"/>
                    <a:pt x="4077" y="4342"/>
                  </a:cubicBezTo>
                  <a:cubicBezTo>
                    <a:pt x="4077" y="2674"/>
                    <a:pt x="3319" y="1081"/>
                    <a:pt x="202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157;p26"/>
            <p:cNvSpPr/>
            <p:nvPr/>
          </p:nvSpPr>
          <p:spPr>
            <a:xfrm>
              <a:off x="1416463" y="1513850"/>
              <a:ext cx="100050" cy="102775"/>
            </a:xfrm>
            <a:custGeom>
              <a:avLst/>
              <a:gdLst/>
              <a:ahLst/>
              <a:cxnLst/>
              <a:rect l="l" t="t" r="r" b="b"/>
              <a:pathLst>
                <a:path w="4002" h="4111" extrusionOk="0">
                  <a:moveTo>
                    <a:pt x="2001" y="1"/>
                  </a:moveTo>
                  <a:cubicBezTo>
                    <a:pt x="1323" y="1"/>
                    <a:pt x="645" y="119"/>
                    <a:pt x="0" y="356"/>
                  </a:cubicBezTo>
                  <a:cubicBezTo>
                    <a:pt x="152" y="1835"/>
                    <a:pt x="873" y="3181"/>
                    <a:pt x="1991" y="4111"/>
                  </a:cubicBezTo>
                  <a:cubicBezTo>
                    <a:pt x="3129" y="3181"/>
                    <a:pt x="3850" y="1835"/>
                    <a:pt x="4001" y="356"/>
                  </a:cubicBezTo>
                  <a:cubicBezTo>
                    <a:pt x="3357" y="119"/>
                    <a:pt x="2679" y="1"/>
                    <a:pt x="200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158;p26"/>
            <p:cNvSpPr/>
            <p:nvPr/>
          </p:nvSpPr>
          <p:spPr>
            <a:xfrm>
              <a:off x="1378063" y="17118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513" y="1"/>
                  </a:moveTo>
                  <a:cubicBezTo>
                    <a:pt x="171" y="1"/>
                    <a:pt x="1" y="399"/>
                    <a:pt x="247" y="646"/>
                  </a:cubicBezTo>
                  <a:cubicBezTo>
                    <a:pt x="321" y="726"/>
                    <a:pt x="416" y="762"/>
                    <a:pt x="510" y="762"/>
                  </a:cubicBezTo>
                  <a:cubicBezTo>
                    <a:pt x="703" y="762"/>
                    <a:pt x="892" y="610"/>
                    <a:pt x="892" y="380"/>
                  </a:cubicBezTo>
                  <a:cubicBezTo>
                    <a:pt x="892" y="171"/>
                    <a:pt x="721" y="1"/>
                    <a:pt x="513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159;p26"/>
            <p:cNvSpPr/>
            <p:nvPr/>
          </p:nvSpPr>
          <p:spPr>
            <a:xfrm>
              <a:off x="1404413" y="1732225"/>
              <a:ext cx="132900" cy="36225"/>
            </a:xfrm>
            <a:custGeom>
              <a:avLst/>
              <a:gdLst/>
              <a:ahLst/>
              <a:cxnLst/>
              <a:rect l="l" t="t" r="r" b="b"/>
              <a:pathLst>
                <a:path w="5316" h="1449" extrusionOk="0">
                  <a:moveTo>
                    <a:pt x="4762" y="0"/>
                  </a:moveTo>
                  <a:cubicBezTo>
                    <a:pt x="4691" y="0"/>
                    <a:pt x="4615" y="24"/>
                    <a:pt x="4540" y="78"/>
                  </a:cubicBezTo>
                  <a:cubicBezTo>
                    <a:pt x="3916" y="484"/>
                    <a:pt x="3195" y="690"/>
                    <a:pt x="2471" y="690"/>
                  </a:cubicBezTo>
                  <a:cubicBezTo>
                    <a:pt x="1875" y="690"/>
                    <a:pt x="1277" y="550"/>
                    <a:pt x="729" y="268"/>
                  </a:cubicBezTo>
                  <a:cubicBezTo>
                    <a:pt x="664" y="231"/>
                    <a:pt x="600" y="215"/>
                    <a:pt x="541" y="215"/>
                  </a:cubicBezTo>
                  <a:cubicBezTo>
                    <a:pt x="203" y="215"/>
                    <a:pt x="0" y="738"/>
                    <a:pt x="388" y="931"/>
                  </a:cubicBezTo>
                  <a:cubicBezTo>
                    <a:pt x="1043" y="1276"/>
                    <a:pt x="1760" y="1448"/>
                    <a:pt x="2478" y="1448"/>
                  </a:cubicBezTo>
                  <a:cubicBezTo>
                    <a:pt x="3340" y="1448"/>
                    <a:pt x="4202" y="1200"/>
                    <a:pt x="4957" y="704"/>
                  </a:cubicBezTo>
                  <a:cubicBezTo>
                    <a:pt x="5315" y="486"/>
                    <a:pt x="5086" y="0"/>
                    <a:pt x="4762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160;p26"/>
            <p:cNvSpPr/>
            <p:nvPr/>
          </p:nvSpPr>
          <p:spPr>
            <a:xfrm>
              <a:off x="1586213" y="1404200"/>
              <a:ext cx="83050" cy="94550"/>
            </a:xfrm>
            <a:custGeom>
              <a:avLst/>
              <a:gdLst/>
              <a:ahLst/>
              <a:cxnLst/>
              <a:rect l="l" t="t" r="r" b="b"/>
              <a:pathLst>
                <a:path w="3322" h="3782" extrusionOk="0">
                  <a:moveTo>
                    <a:pt x="550" y="1"/>
                  </a:moveTo>
                  <a:cubicBezTo>
                    <a:pt x="193" y="1"/>
                    <a:pt x="1" y="541"/>
                    <a:pt x="397" y="722"/>
                  </a:cubicBezTo>
                  <a:cubicBezTo>
                    <a:pt x="1516" y="1234"/>
                    <a:pt x="2312" y="2258"/>
                    <a:pt x="2540" y="3472"/>
                  </a:cubicBezTo>
                  <a:cubicBezTo>
                    <a:pt x="2572" y="3686"/>
                    <a:pt x="2730" y="3782"/>
                    <a:pt x="2892" y="3782"/>
                  </a:cubicBezTo>
                  <a:cubicBezTo>
                    <a:pt x="3104" y="3782"/>
                    <a:pt x="3322" y="3618"/>
                    <a:pt x="3279" y="3339"/>
                  </a:cubicBezTo>
                  <a:cubicBezTo>
                    <a:pt x="3014" y="1879"/>
                    <a:pt x="2047" y="665"/>
                    <a:pt x="719" y="40"/>
                  </a:cubicBezTo>
                  <a:cubicBezTo>
                    <a:pt x="660" y="13"/>
                    <a:pt x="603" y="1"/>
                    <a:pt x="550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161;p26"/>
            <p:cNvSpPr/>
            <p:nvPr/>
          </p:nvSpPr>
          <p:spPr>
            <a:xfrm>
              <a:off x="1200313" y="1357500"/>
              <a:ext cx="531400" cy="448750"/>
            </a:xfrm>
            <a:custGeom>
              <a:avLst/>
              <a:gdLst/>
              <a:ahLst/>
              <a:cxnLst/>
              <a:rect l="l" t="t" r="r" b="b"/>
              <a:pathLst>
                <a:path w="21256" h="17950" extrusionOk="0">
                  <a:moveTo>
                    <a:pt x="10637" y="2192"/>
                  </a:moveTo>
                  <a:cubicBezTo>
                    <a:pt x="11699" y="3178"/>
                    <a:pt x="12306" y="4562"/>
                    <a:pt x="12306" y="6022"/>
                  </a:cubicBezTo>
                  <a:lnTo>
                    <a:pt x="12306" y="6098"/>
                  </a:lnTo>
                  <a:cubicBezTo>
                    <a:pt x="11766" y="5947"/>
                    <a:pt x="11206" y="5871"/>
                    <a:pt x="10647" y="5871"/>
                  </a:cubicBezTo>
                  <a:cubicBezTo>
                    <a:pt x="10088" y="5871"/>
                    <a:pt x="9528" y="5947"/>
                    <a:pt x="8988" y="6098"/>
                  </a:cubicBezTo>
                  <a:lnTo>
                    <a:pt x="8988" y="6022"/>
                  </a:lnTo>
                  <a:cubicBezTo>
                    <a:pt x="8988" y="4562"/>
                    <a:pt x="9576" y="3178"/>
                    <a:pt x="10637" y="2192"/>
                  </a:cubicBezTo>
                  <a:close/>
                  <a:moveTo>
                    <a:pt x="10637" y="6634"/>
                  </a:moveTo>
                  <a:cubicBezTo>
                    <a:pt x="11173" y="6634"/>
                    <a:pt x="11709" y="6714"/>
                    <a:pt x="12230" y="6876"/>
                  </a:cubicBezTo>
                  <a:cubicBezTo>
                    <a:pt x="12041" y="8013"/>
                    <a:pt x="11491" y="9075"/>
                    <a:pt x="10637" y="9872"/>
                  </a:cubicBezTo>
                  <a:cubicBezTo>
                    <a:pt x="9784" y="9075"/>
                    <a:pt x="9234" y="8013"/>
                    <a:pt x="9045" y="6876"/>
                  </a:cubicBezTo>
                  <a:cubicBezTo>
                    <a:pt x="9566" y="6714"/>
                    <a:pt x="10102" y="6634"/>
                    <a:pt x="10637" y="6634"/>
                  </a:cubicBezTo>
                  <a:close/>
                  <a:moveTo>
                    <a:pt x="7101" y="750"/>
                  </a:moveTo>
                  <a:cubicBezTo>
                    <a:pt x="8152" y="750"/>
                    <a:pt x="9182" y="1090"/>
                    <a:pt x="10050" y="1699"/>
                  </a:cubicBezTo>
                  <a:cubicBezTo>
                    <a:pt x="8893" y="2818"/>
                    <a:pt x="8229" y="4392"/>
                    <a:pt x="8229" y="6022"/>
                  </a:cubicBezTo>
                  <a:lnTo>
                    <a:pt x="8229" y="6364"/>
                  </a:lnTo>
                  <a:cubicBezTo>
                    <a:pt x="6409" y="7160"/>
                    <a:pt x="5082" y="8810"/>
                    <a:pt x="4721" y="10782"/>
                  </a:cubicBezTo>
                  <a:cubicBezTo>
                    <a:pt x="2503" y="9701"/>
                    <a:pt x="1327" y="7236"/>
                    <a:pt x="1877" y="4847"/>
                  </a:cubicBezTo>
                  <a:cubicBezTo>
                    <a:pt x="2427" y="2439"/>
                    <a:pt x="4570" y="751"/>
                    <a:pt x="7016" y="751"/>
                  </a:cubicBezTo>
                  <a:cubicBezTo>
                    <a:pt x="7044" y="751"/>
                    <a:pt x="7073" y="750"/>
                    <a:pt x="7101" y="750"/>
                  </a:cubicBezTo>
                  <a:close/>
                  <a:moveTo>
                    <a:pt x="14172" y="750"/>
                  </a:moveTo>
                  <a:cubicBezTo>
                    <a:pt x="14201" y="750"/>
                    <a:pt x="14230" y="751"/>
                    <a:pt x="14259" y="751"/>
                  </a:cubicBezTo>
                  <a:cubicBezTo>
                    <a:pt x="16724" y="751"/>
                    <a:pt x="18848" y="2439"/>
                    <a:pt x="19398" y="4847"/>
                  </a:cubicBezTo>
                  <a:cubicBezTo>
                    <a:pt x="19948" y="7236"/>
                    <a:pt x="18772" y="9701"/>
                    <a:pt x="16572" y="10782"/>
                  </a:cubicBezTo>
                  <a:cubicBezTo>
                    <a:pt x="16193" y="8810"/>
                    <a:pt x="14885" y="7160"/>
                    <a:pt x="13046" y="6364"/>
                  </a:cubicBezTo>
                  <a:lnTo>
                    <a:pt x="13046" y="6022"/>
                  </a:lnTo>
                  <a:cubicBezTo>
                    <a:pt x="13046" y="4392"/>
                    <a:pt x="12382" y="2818"/>
                    <a:pt x="11225" y="1699"/>
                  </a:cubicBezTo>
                  <a:cubicBezTo>
                    <a:pt x="12093" y="1090"/>
                    <a:pt x="13104" y="750"/>
                    <a:pt x="14172" y="750"/>
                  </a:cubicBezTo>
                  <a:close/>
                  <a:moveTo>
                    <a:pt x="8343" y="7160"/>
                  </a:moveTo>
                  <a:cubicBezTo>
                    <a:pt x="8571" y="8374"/>
                    <a:pt x="9158" y="9492"/>
                    <a:pt x="10050" y="10346"/>
                  </a:cubicBezTo>
                  <a:cubicBezTo>
                    <a:pt x="9148" y="10980"/>
                    <a:pt x="8085" y="11309"/>
                    <a:pt x="7009" y="11309"/>
                  </a:cubicBezTo>
                  <a:cubicBezTo>
                    <a:pt x="6478" y="11309"/>
                    <a:pt x="5943" y="11229"/>
                    <a:pt x="5423" y="11066"/>
                  </a:cubicBezTo>
                  <a:cubicBezTo>
                    <a:pt x="5707" y="9360"/>
                    <a:pt x="6788" y="7919"/>
                    <a:pt x="8343" y="7160"/>
                  </a:cubicBezTo>
                  <a:close/>
                  <a:moveTo>
                    <a:pt x="12951" y="7160"/>
                  </a:moveTo>
                  <a:cubicBezTo>
                    <a:pt x="14487" y="7919"/>
                    <a:pt x="15567" y="9360"/>
                    <a:pt x="15852" y="11066"/>
                  </a:cubicBezTo>
                  <a:cubicBezTo>
                    <a:pt x="15332" y="11229"/>
                    <a:pt x="14797" y="11309"/>
                    <a:pt x="14266" y="11309"/>
                  </a:cubicBezTo>
                  <a:cubicBezTo>
                    <a:pt x="13189" y="11309"/>
                    <a:pt x="12127" y="10980"/>
                    <a:pt x="11225" y="10346"/>
                  </a:cubicBezTo>
                  <a:cubicBezTo>
                    <a:pt x="12116" y="9492"/>
                    <a:pt x="12723" y="8374"/>
                    <a:pt x="12951" y="7160"/>
                  </a:cubicBezTo>
                  <a:close/>
                  <a:moveTo>
                    <a:pt x="10637" y="10858"/>
                  </a:moveTo>
                  <a:cubicBezTo>
                    <a:pt x="11700" y="11641"/>
                    <a:pt x="12977" y="12053"/>
                    <a:pt x="14273" y="12053"/>
                  </a:cubicBezTo>
                  <a:cubicBezTo>
                    <a:pt x="14826" y="12053"/>
                    <a:pt x="15383" y="11978"/>
                    <a:pt x="15928" y="11825"/>
                  </a:cubicBezTo>
                  <a:lnTo>
                    <a:pt x="15928" y="11919"/>
                  </a:lnTo>
                  <a:cubicBezTo>
                    <a:pt x="15909" y="14821"/>
                    <a:pt x="13557" y="17191"/>
                    <a:pt x="10637" y="17191"/>
                  </a:cubicBezTo>
                  <a:cubicBezTo>
                    <a:pt x="7736" y="17191"/>
                    <a:pt x="5366" y="14821"/>
                    <a:pt x="5366" y="11919"/>
                  </a:cubicBezTo>
                  <a:lnTo>
                    <a:pt x="5366" y="11825"/>
                  </a:lnTo>
                  <a:cubicBezTo>
                    <a:pt x="5911" y="11978"/>
                    <a:pt x="6468" y="12053"/>
                    <a:pt x="7021" y="12053"/>
                  </a:cubicBezTo>
                  <a:cubicBezTo>
                    <a:pt x="8315" y="12053"/>
                    <a:pt x="9588" y="11641"/>
                    <a:pt x="10637" y="10858"/>
                  </a:cubicBezTo>
                  <a:close/>
                  <a:moveTo>
                    <a:pt x="7027" y="0"/>
                  </a:moveTo>
                  <a:cubicBezTo>
                    <a:pt x="4964" y="0"/>
                    <a:pt x="2941" y="1054"/>
                    <a:pt x="1820" y="2989"/>
                  </a:cubicBezTo>
                  <a:cubicBezTo>
                    <a:pt x="0" y="6117"/>
                    <a:pt x="1308" y="10118"/>
                    <a:pt x="4627" y="11559"/>
                  </a:cubicBezTo>
                  <a:lnTo>
                    <a:pt x="4627" y="11919"/>
                  </a:lnTo>
                  <a:cubicBezTo>
                    <a:pt x="4627" y="15238"/>
                    <a:pt x="7319" y="17949"/>
                    <a:pt x="10656" y="17949"/>
                  </a:cubicBezTo>
                  <a:cubicBezTo>
                    <a:pt x="13994" y="17949"/>
                    <a:pt x="16686" y="15238"/>
                    <a:pt x="16686" y="11919"/>
                  </a:cubicBezTo>
                  <a:lnTo>
                    <a:pt x="16686" y="11559"/>
                  </a:lnTo>
                  <a:cubicBezTo>
                    <a:pt x="19966" y="10099"/>
                    <a:pt x="21256" y="6117"/>
                    <a:pt x="19436" y="3008"/>
                  </a:cubicBezTo>
                  <a:cubicBezTo>
                    <a:pt x="18311" y="1077"/>
                    <a:pt x="16290" y="20"/>
                    <a:pt x="14225" y="20"/>
                  </a:cubicBezTo>
                  <a:cubicBezTo>
                    <a:pt x="12984" y="20"/>
                    <a:pt x="11727" y="402"/>
                    <a:pt x="10637" y="1206"/>
                  </a:cubicBezTo>
                  <a:cubicBezTo>
                    <a:pt x="9548" y="389"/>
                    <a:pt x="8280" y="0"/>
                    <a:pt x="7027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162;p26"/>
            <p:cNvSpPr/>
            <p:nvPr/>
          </p:nvSpPr>
          <p:spPr>
            <a:xfrm>
              <a:off x="1263438" y="1404200"/>
              <a:ext cx="83300" cy="94550"/>
            </a:xfrm>
            <a:custGeom>
              <a:avLst/>
              <a:gdLst/>
              <a:ahLst/>
              <a:cxnLst/>
              <a:rect l="l" t="t" r="r" b="b"/>
              <a:pathLst>
                <a:path w="3332" h="3782" extrusionOk="0">
                  <a:moveTo>
                    <a:pt x="2783" y="1"/>
                  </a:moveTo>
                  <a:cubicBezTo>
                    <a:pt x="2730" y="1"/>
                    <a:pt x="2673" y="13"/>
                    <a:pt x="2614" y="40"/>
                  </a:cubicBezTo>
                  <a:cubicBezTo>
                    <a:pt x="1267" y="665"/>
                    <a:pt x="319" y="1879"/>
                    <a:pt x="54" y="3339"/>
                  </a:cubicBezTo>
                  <a:cubicBezTo>
                    <a:pt x="0" y="3618"/>
                    <a:pt x="214" y="3782"/>
                    <a:pt x="427" y="3782"/>
                  </a:cubicBezTo>
                  <a:cubicBezTo>
                    <a:pt x="590" y="3782"/>
                    <a:pt x="752" y="3686"/>
                    <a:pt x="793" y="3472"/>
                  </a:cubicBezTo>
                  <a:cubicBezTo>
                    <a:pt x="1021" y="2258"/>
                    <a:pt x="1798" y="1234"/>
                    <a:pt x="2917" y="722"/>
                  </a:cubicBezTo>
                  <a:lnTo>
                    <a:pt x="2936" y="722"/>
                  </a:lnTo>
                  <a:cubicBezTo>
                    <a:pt x="3332" y="541"/>
                    <a:pt x="3139" y="1"/>
                    <a:pt x="2783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163;p26"/>
          <p:cNvGrpSpPr/>
          <p:nvPr/>
        </p:nvGrpSpPr>
        <p:grpSpPr>
          <a:xfrm>
            <a:off x="3462939" y="1044821"/>
            <a:ext cx="365741" cy="365763"/>
            <a:chOff x="1776263" y="1291425"/>
            <a:chExt cx="431400" cy="431375"/>
          </a:xfrm>
        </p:grpSpPr>
        <p:sp>
          <p:nvSpPr>
            <p:cNvPr id="21" name="Google Shape;2164;p26"/>
            <p:cNvSpPr/>
            <p:nvPr/>
          </p:nvSpPr>
          <p:spPr>
            <a:xfrm>
              <a:off x="1784313" y="1367250"/>
              <a:ext cx="414800" cy="347500"/>
            </a:xfrm>
            <a:custGeom>
              <a:avLst/>
              <a:gdLst/>
              <a:ahLst/>
              <a:cxnLst/>
              <a:rect l="l" t="t" r="r" b="b"/>
              <a:pathLst>
                <a:path w="16592" h="13900" extrusionOk="0">
                  <a:moveTo>
                    <a:pt x="1" y="1"/>
                  </a:moveTo>
                  <a:lnTo>
                    <a:pt x="1" y="13217"/>
                  </a:lnTo>
                  <a:cubicBezTo>
                    <a:pt x="1" y="13596"/>
                    <a:pt x="304" y="13900"/>
                    <a:pt x="683" y="13900"/>
                  </a:cubicBezTo>
                  <a:lnTo>
                    <a:pt x="15928" y="13900"/>
                  </a:lnTo>
                  <a:cubicBezTo>
                    <a:pt x="16289" y="13900"/>
                    <a:pt x="16592" y="13596"/>
                    <a:pt x="16592" y="13217"/>
                  </a:cubicBezTo>
                  <a:lnTo>
                    <a:pt x="16592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65;p26"/>
            <p:cNvSpPr/>
            <p:nvPr/>
          </p:nvSpPr>
          <p:spPr>
            <a:xfrm>
              <a:off x="1784313" y="1299950"/>
              <a:ext cx="414800" cy="67325"/>
            </a:xfrm>
            <a:custGeom>
              <a:avLst/>
              <a:gdLst/>
              <a:ahLst/>
              <a:cxnLst/>
              <a:rect l="l" t="t" r="r" b="b"/>
              <a:pathLst>
                <a:path w="16592" h="2693" extrusionOk="0">
                  <a:moveTo>
                    <a:pt x="683" y="0"/>
                  </a:moveTo>
                  <a:cubicBezTo>
                    <a:pt x="304" y="0"/>
                    <a:pt x="1" y="304"/>
                    <a:pt x="1" y="664"/>
                  </a:cubicBezTo>
                  <a:lnTo>
                    <a:pt x="1" y="2693"/>
                  </a:lnTo>
                  <a:lnTo>
                    <a:pt x="16592" y="2693"/>
                  </a:lnTo>
                  <a:lnTo>
                    <a:pt x="16592" y="664"/>
                  </a:lnTo>
                  <a:cubicBezTo>
                    <a:pt x="16592" y="304"/>
                    <a:pt x="16289" y="0"/>
                    <a:pt x="15928" y="0"/>
                  </a:cubicBez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66;p26"/>
            <p:cNvSpPr/>
            <p:nvPr/>
          </p:nvSpPr>
          <p:spPr>
            <a:xfrm>
              <a:off x="1840263" y="1422725"/>
              <a:ext cx="303400" cy="50750"/>
            </a:xfrm>
            <a:custGeom>
              <a:avLst/>
              <a:gdLst/>
              <a:ahLst/>
              <a:cxnLst/>
              <a:rect l="l" t="t" r="r" b="b"/>
              <a:pathLst>
                <a:path w="12136" h="2030" extrusionOk="0">
                  <a:moveTo>
                    <a:pt x="0" y="0"/>
                  </a:moveTo>
                  <a:lnTo>
                    <a:pt x="0" y="2029"/>
                  </a:lnTo>
                  <a:lnTo>
                    <a:pt x="12135" y="2029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67;p26"/>
            <p:cNvSpPr/>
            <p:nvPr/>
          </p:nvSpPr>
          <p:spPr>
            <a:xfrm>
              <a:off x="1991938" y="1526525"/>
              <a:ext cx="151725" cy="135125"/>
            </a:xfrm>
            <a:custGeom>
              <a:avLst/>
              <a:gdLst/>
              <a:ahLst/>
              <a:cxnLst/>
              <a:rect l="l" t="t" r="r" b="b"/>
              <a:pathLst>
                <a:path w="6069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6068" y="5405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68;p26"/>
            <p:cNvSpPr/>
            <p:nvPr/>
          </p:nvSpPr>
          <p:spPr>
            <a:xfrm>
              <a:off x="1840263" y="1526525"/>
              <a:ext cx="100975" cy="135125"/>
            </a:xfrm>
            <a:custGeom>
              <a:avLst/>
              <a:gdLst/>
              <a:ahLst/>
              <a:cxnLst/>
              <a:rect l="l" t="t" r="r" b="b"/>
              <a:pathLst>
                <a:path w="4039" h="5405" extrusionOk="0">
                  <a:moveTo>
                    <a:pt x="0" y="1"/>
                  </a:moveTo>
                  <a:lnTo>
                    <a:pt x="0" y="5405"/>
                  </a:lnTo>
                  <a:lnTo>
                    <a:pt x="4039" y="5405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69;p26"/>
            <p:cNvSpPr/>
            <p:nvPr/>
          </p:nvSpPr>
          <p:spPr>
            <a:xfrm>
              <a:off x="2019438" y="1325075"/>
              <a:ext cx="19925" cy="17125"/>
            </a:xfrm>
            <a:custGeom>
              <a:avLst/>
              <a:gdLst/>
              <a:ahLst/>
              <a:cxnLst/>
              <a:rect l="l" t="t" r="r" b="b"/>
              <a:pathLst>
                <a:path w="797" h="685" extrusionOk="0">
                  <a:moveTo>
                    <a:pt x="456" y="0"/>
                  </a:moveTo>
                  <a:cubicBezTo>
                    <a:pt x="152" y="0"/>
                    <a:pt x="0" y="361"/>
                    <a:pt x="209" y="588"/>
                  </a:cubicBezTo>
                  <a:cubicBezTo>
                    <a:pt x="282" y="655"/>
                    <a:pt x="368" y="684"/>
                    <a:pt x="451" y="684"/>
                  </a:cubicBezTo>
                  <a:cubicBezTo>
                    <a:pt x="630" y="684"/>
                    <a:pt x="797" y="548"/>
                    <a:pt x="797" y="342"/>
                  </a:cubicBezTo>
                  <a:cubicBezTo>
                    <a:pt x="797" y="152"/>
                    <a:pt x="645" y="0"/>
                    <a:pt x="456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0;p26"/>
            <p:cNvSpPr/>
            <p:nvPr/>
          </p:nvSpPr>
          <p:spPr>
            <a:xfrm>
              <a:off x="2054038" y="1325075"/>
              <a:ext cx="54550" cy="17075"/>
            </a:xfrm>
            <a:custGeom>
              <a:avLst/>
              <a:gdLst/>
              <a:ahLst/>
              <a:cxnLst/>
              <a:rect l="l" t="t" r="r" b="b"/>
              <a:pathLst>
                <a:path w="2182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lnTo>
                    <a:pt x="1764" y="683"/>
                  </a:lnTo>
                  <a:cubicBezTo>
                    <a:pt x="2181" y="645"/>
                    <a:pt x="2181" y="38"/>
                    <a:pt x="1764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71;p26"/>
            <p:cNvSpPr/>
            <p:nvPr/>
          </p:nvSpPr>
          <p:spPr>
            <a:xfrm>
              <a:off x="2119763" y="1325025"/>
              <a:ext cx="55650" cy="17175"/>
            </a:xfrm>
            <a:custGeom>
              <a:avLst/>
              <a:gdLst/>
              <a:ahLst/>
              <a:cxnLst/>
              <a:rect l="l" t="t" r="r" b="b"/>
              <a:pathLst>
                <a:path w="2226" h="687" extrusionOk="0">
                  <a:moveTo>
                    <a:pt x="446" y="1"/>
                  </a:moveTo>
                  <a:cubicBezTo>
                    <a:pt x="0" y="1"/>
                    <a:pt x="0" y="686"/>
                    <a:pt x="446" y="686"/>
                  </a:cubicBezTo>
                  <a:cubicBezTo>
                    <a:pt x="458" y="686"/>
                    <a:pt x="469" y="686"/>
                    <a:pt x="481" y="685"/>
                  </a:cubicBezTo>
                  <a:lnTo>
                    <a:pt x="1828" y="685"/>
                  </a:lnTo>
                  <a:cubicBezTo>
                    <a:pt x="2226" y="647"/>
                    <a:pt x="2226" y="40"/>
                    <a:pt x="1828" y="2"/>
                  </a:cubicBezTo>
                  <a:lnTo>
                    <a:pt x="481" y="2"/>
                  </a:lnTo>
                  <a:cubicBezTo>
                    <a:pt x="469" y="1"/>
                    <a:pt x="458" y="1"/>
                    <a:pt x="44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72;p26"/>
            <p:cNvSpPr/>
            <p:nvPr/>
          </p:nvSpPr>
          <p:spPr>
            <a:xfrm>
              <a:off x="1776263" y="1291425"/>
              <a:ext cx="431400" cy="431375"/>
            </a:xfrm>
            <a:custGeom>
              <a:avLst/>
              <a:gdLst/>
              <a:ahLst/>
              <a:cxnLst/>
              <a:rect l="l" t="t" r="r" b="b"/>
              <a:pathLst>
                <a:path w="17256" h="17255" extrusionOk="0">
                  <a:moveTo>
                    <a:pt x="16282" y="681"/>
                  </a:moveTo>
                  <a:cubicBezTo>
                    <a:pt x="16457" y="681"/>
                    <a:pt x="16592" y="826"/>
                    <a:pt x="16592" y="1005"/>
                  </a:cubicBezTo>
                  <a:lnTo>
                    <a:pt x="16592" y="2693"/>
                  </a:lnTo>
                  <a:lnTo>
                    <a:pt x="664" y="2693"/>
                  </a:lnTo>
                  <a:lnTo>
                    <a:pt x="664" y="1005"/>
                  </a:lnTo>
                  <a:cubicBezTo>
                    <a:pt x="664" y="834"/>
                    <a:pt x="816" y="683"/>
                    <a:pt x="1005" y="683"/>
                  </a:cubicBezTo>
                  <a:lnTo>
                    <a:pt x="16250" y="683"/>
                  </a:lnTo>
                  <a:cubicBezTo>
                    <a:pt x="16261" y="682"/>
                    <a:pt x="16272" y="681"/>
                    <a:pt x="16282" y="681"/>
                  </a:cubicBezTo>
                  <a:close/>
                  <a:moveTo>
                    <a:pt x="16592" y="3375"/>
                  </a:moveTo>
                  <a:lnTo>
                    <a:pt x="16592" y="16250"/>
                  </a:lnTo>
                  <a:cubicBezTo>
                    <a:pt x="16592" y="16440"/>
                    <a:pt x="16440" y="16591"/>
                    <a:pt x="16250" y="16591"/>
                  </a:cubicBezTo>
                  <a:lnTo>
                    <a:pt x="1005" y="16591"/>
                  </a:lnTo>
                  <a:cubicBezTo>
                    <a:pt x="816" y="16591"/>
                    <a:pt x="664" y="16440"/>
                    <a:pt x="664" y="16250"/>
                  </a:cubicBezTo>
                  <a:lnTo>
                    <a:pt x="664" y="3375"/>
                  </a:lnTo>
                  <a:close/>
                  <a:moveTo>
                    <a:pt x="1005" y="0"/>
                  </a:moveTo>
                  <a:cubicBezTo>
                    <a:pt x="436" y="0"/>
                    <a:pt x="0" y="455"/>
                    <a:pt x="0" y="1005"/>
                  </a:cubicBezTo>
                  <a:lnTo>
                    <a:pt x="0" y="16250"/>
                  </a:lnTo>
                  <a:cubicBezTo>
                    <a:pt x="0" y="16819"/>
                    <a:pt x="436" y="17255"/>
                    <a:pt x="1005" y="17255"/>
                  </a:cubicBezTo>
                  <a:lnTo>
                    <a:pt x="16250" y="17255"/>
                  </a:lnTo>
                  <a:cubicBezTo>
                    <a:pt x="16800" y="17255"/>
                    <a:pt x="17255" y="16819"/>
                    <a:pt x="17255" y="16250"/>
                  </a:cubicBezTo>
                  <a:lnTo>
                    <a:pt x="17255" y="1005"/>
                  </a:lnTo>
                  <a:cubicBezTo>
                    <a:pt x="17255" y="455"/>
                    <a:pt x="16800" y="0"/>
                    <a:pt x="16250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73;p26"/>
            <p:cNvSpPr/>
            <p:nvPr/>
          </p:nvSpPr>
          <p:spPr>
            <a:xfrm>
              <a:off x="1831713" y="1414650"/>
              <a:ext cx="320000" cy="67350"/>
            </a:xfrm>
            <a:custGeom>
              <a:avLst/>
              <a:gdLst/>
              <a:ahLst/>
              <a:cxnLst/>
              <a:rect l="l" t="t" r="r" b="b"/>
              <a:pathLst>
                <a:path w="12800" h="2694" extrusionOk="0">
                  <a:moveTo>
                    <a:pt x="12136" y="665"/>
                  </a:moveTo>
                  <a:lnTo>
                    <a:pt x="12136" y="2011"/>
                  </a:lnTo>
                  <a:lnTo>
                    <a:pt x="664" y="2011"/>
                  </a:lnTo>
                  <a:lnTo>
                    <a:pt x="664" y="665"/>
                  </a:lnTo>
                  <a:close/>
                  <a:moveTo>
                    <a:pt x="342" y="1"/>
                  </a:moveTo>
                  <a:cubicBezTo>
                    <a:pt x="152" y="1"/>
                    <a:pt x="1" y="153"/>
                    <a:pt x="1" y="323"/>
                  </a:cubicBezTo>
                  <a:lnTo>
                    <a:pt x="1" y="2352"/>
                  </a:lnTo>
                  <a:cubicBezTo>
                    <a:pt x="1" y="2542"/>
                    <a:pt x="152" y="2694"/>
                    <a:pt x="342" y="2694"/>
                  </a:cubicBezTo>
                  <a:lnTo>
                    <a:pt x="12477" y="2694"/>
                  </a:lnTo>
                  <a:cubicBezTo>
                    <a:pt x="12648" y="2694"/>
                    <a:pt x="12800" y="2542"/>
                    <a:pt x="12800" y="2352"/>
                  </a:cubicBezTo>
                  <a:lnTo>
                    <a:pt x="12800" y="323"/>
                  </a:lnTo>
                  <a:cubicBezTo>
                    <a:pt x="12800" y="153"/>
                    <a:pt x="12648" y="1"/>
                    <a:pt x="12477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74;p26"/>
            <p:cNvSpPr/>
            <p:nvPr/>
          </p:nvSpPr>
          <p:spPr>
            <a:xfrm>
              <a:off x="1831713" y="1518000"/>
              <a:ext cx="118075" cy="152200"/>
            </a:xfrm>
            <a:custGeom>
              <a:avLst/>
              <a:gdLst/>
              <a:ahLst/>
              <a:cxnLst/>
              <a:rect l="l" t="t" r="r" b="b"/>
              <a:pathLst>
                <a:path w="4723" h="6088" extrusionOk="0">
                  <a:moveTo>
                    <a:pt x="4040" y="683"/>
                  </a:moveTo>
                  <a:lnTo>
                    <a:pt x="4040" y="5405"/>
                  </a:lnTo>
                  <a:lnTo>
                    <a:pt x="664" y="5405"/>
                  </a:lnTo>
                  <a:lnTo>
                    <a:pt x="664" y="683"/>
                  </a:lnTo>
                  <a:close/>
                  <a:moveTo>
                    <a:pt x="342" y="1"/>
                  </a:moveTo>
                  <a:cubicBezTo>
                    <a:pt x="152" y="1"/>
                    <a:pt x="1" y="152"/>
                    <a:pt x="1" y="342"/>
                  </a:cubicBezTo>
                  <a:lnTo>
                    <a:pt x="1" y="5746"/>
                  </a:lnTo>
                  <a:cubicBezTo>
                    <a:pt x="1" y="5917"/>
                    <a:pt x="152" y="6068"/>
                    <a:pt x="342" y="6087"/>
                  </a:cubicBezTo>
                  <a:lnTo>
                    <a:pt x="4381" y="6087"/>
                  </a:lnTo>
                  <a:cubicBezTo>
                    <a:pt x="4570" y="6087"/>
                    <a:pt x="4722" y="5917"/>
                    <a:pt x="4722" y="5746"/>
                  </a:cubicBezTo>
                  <a:lnTo>
                    <a:pt x="4722" y="342"/>
                  </a:lnTo>
                  <a:cubicBezTo>
                    <a:pt x="4722" y="152"/>
                    <a:pt x="4570" y="1"/>
                    <a:pt x="4381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75;p26"/>
            <p:cNvSpPr/>
            <p:nvPr/>
          </p:nvSpPr>
          <p:spPr>
            <a:xfrm>
              <a:off x="1983413" y="1518000"/>
              <a:ext cx="168300" cy="152200"/>
            </a:xfrm>
            <a:custGeom>
              <a:avLst/>
              <a:gdLst/>
              <a:ahLst/>
              <a:cxnLst/>
              <a:rect l="l" t="t" r="r" b="b"/>
              <a:pathLst>
                <a:path w="6732" h="6088" extrusionOk="0">
                  <a:moveTo>
                    <a:pt x="5518" y="683"/>
                  </a:moveTo>
                  <a:lnTo>
                    <a:pt x="3357" y="2598"/>
                  </a:lnTo>
                  <a:lnTo>
                    <a:pt x="1214" y="683"/>
                  </a:lnTo>
                  <a:close/>
                  <a:moveTo>
                    <a:pt x="664" y="1100"/>
                  </a:moveTo>
                  <a:lnTo>
                    <a:pt x="2864" y="3034"/>
                  </a:lnTo>
                  <a:lnTo>
                    <a:pt x="664" y="4987"/>
                  </a:lnTo>
                  <a:lnTo>
                    <a:pt x="664" y="1100"/>
                  </a:lnTo>
                  <a:close/>
                  <a:moveTo>
                    <a:pt x="6068" y="1081"/>
                  </a:moveTo>
                  <a:lnTo>
                    <a:pt x="6068" y="4987"/>
                  </a:lnTo>
                  <a:lnTo>
                    <a:pt x="3869" y="3034"/>
                  </a:lnTo>
                  <a:lnTo>
                    <a:pt x="6068" y="1081"/>
                  </a:lnTo>
                  <a:close/>
                  <a:moveTo>
                    <a:pt x="3376" y="3508"/>
                  </a:moveTo>
                  <a:lnTo>
                    <a:pt x="5518" y="5405"/>
                  </a:lnTo>
                  <a:lnTo>
                    <a:pt x="1233" y="5405"/>
                  </a:lnTo>
                  <a:lnTo>
                    <a:pt x="3376" y="3508"/>
                  </a:lnTo>
                  <a:close/>
                  <a:moveTo>
                    <a:pt x="323" y="1"/>
                  </a:moveTo>
                  <a:cubicBezTo>
                    <a:pt x="152" y="20"/>
                    <a:pt x="0" y="171"/>
                    <a:pt x="0" y="342"/>
                  </a:cubicBezTo>
                  <a:lnTo>
                    <a:pt x="0" y="5746"/>
                  </a:lnTo>
                  <a:cubicBezTo>
                    <a:pt x="0" y="5936"/>
                    <a:pt x="152" y="6068"/>
                    <a:pt x="342" y="6087"/>
                  </a:cubicBezTo>
                  <a:lnTo>
                    <a:pt x="6409" y="6087"/>
                  </a:lnTo>
                  <a:cubicBezTo>
                    <a:pt x="6580" y="6068"/>
                    <a:pt x="6732" y="5936"/>
                    <a:pt x="6732" y="5746"/>
                  </a:cubicBezTo>
                  <a:lnTo>
                    <a:pt x="6732" y="342"/>
                  </a:lnTo>
                  <a:cubicBezTo>
                    <a:pt x="6732" y="152"/>
                    <a:pt x="6580" y="1"/>
                    <a:pt x="6409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2188;p26"/>
          <p:cNvGrpSpPr/>
          <p:nvPr/>
        </p:nvGrpSpPr>
        <p:grpSpPr>
          <a:xfrm>
            <a:off x="7360191" y="1064299"/>
            <a:ext cx="365769" cy="326832"/>
            <a:chOff x="3131538" y="1356825"/>
            <a:chExt cx="430925" cy="385825"/>
          </a:xfrm>
        </p:grpSpPr>
        <p:sp>
          <p:nvSpPr>
            <p:cNvPr id="46" name="Google Shape;2189;p26"/>
            <p:cNvSpPr/>
            <p:nvPr/>
          </p:nvSpPr>
          <p:spPr>
            <a:xfrm>
              <a:off x="3141013" y="1364900"/>
              <a:ext cx="399625" cy="194850"/>
            </a:xfrm>
            <a:custGeom>
              <a:avLst/>
              <a:gdLst/>
              <a:ahLst/>
              <a:cxnLst/>
              <a:rect l="l" t="t" r="r" b="b"/>
              <a:pathLst>
                <a:path w="15985" h="7794" extrusionOk="0">
                  <a:moveTo>
                    <a:pt x="8002" y="0"/>
                  </a:moveTo>
                  <a:cubicBezTo>
                    <a:pt x="3698" y="0"/>
                    <a:pt x="0" y="3489"/>
                    <a:pt x="0" y="7793"/>
                  </a:cubicBezTo>
                  <a:lnTo>
                    <a:pt x="1347" y="7793"/>
                  </a:lnTo>
                  <a:cubicBezTo>
                    <a:pt x="1669" y="7793"/>
                    <a:pt x="1953" y="7547"/>
                    <a:pt x="1991" y="7224"/>
                  </a:cubicBezTo>
                  <a:cubicBezTo>
                    <a:pt x="2295" y="4266"/>
                    <a:pt x="4968" y="1953"/>
                    <a:pt x="8002" y="1953"/>
                  </a:cubicBezTo>
                  <a:cubicBezTo>
                    <a:pt x="11017" y="1953"/>
                    <a:pt x="13729" y="4266"/>
                    <a:pt x="14013" y="7224"/>
                  </a:cubicBezTo>
                  <a:cubicBezTo>
                    <a:pt x="14051" y="7547"/>
                    <a:pt x="14316" y="7793"/>
                    <a:pt x="14658" y="7793"/>
                  </a:cubicBezTo>
                  <a:lnTo>
                    <a:pt x="15985" y="7793"/>
                  </a:lnTo>
                  <a:cubicBezTo>
                    <a:pt x="15985" y="3489"/>
                    <a:pt x="12287" y="0"/>
                    <a:pt x="8002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190;p26"/>
            <p:cNvSpPr/>
            <p:nvPr/>
          </p:nvSpPr>
          <p:spPr>
            <a:xfrm>
              <a:off x="3498438" y="1559725"/>
              <a:ext cx="42200" cy="61650"/>
            </a:xfrm>
            <a:custGeom>
              <a:avLst/>
              <a:gdLst/>
              <a:ahLst/>
              <a:cxnLst/>
              <a:rect l="l" t="t" r="r" b="b"/>
              <a:pathLst>
                <a:path w="1688" h="2466" extrusionOk="0">
                  <a:moveTo>
                    <a:pt x="399" y="0"/>
                  </a:moveTo>
                  <a:cubicBezTo>
                    <a:pt x="380" y="721"/>
                    <a:pt x="247" y="1441"/>
                    <a:pt x="0" y="2124"/>
                  </a:cubicBezTo>
                  <a:lnTo>
                    <a:pt x="1214" y="2446"/>
                  </a:lnTo>
                  <a:lnTo>
                    <a:pt x="1271" y="2465"/>
                  </a:lnTo>
                  <a:cubicBezTo>
                    <a:pt x="1536" y="1669"/>
                    <a:pt x="1669" y="834"/>
                    <a:pt x="1688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191;p26"/>
            <p:cNvSpPr/>
            <p:nvPr/>
          </p:nvSpPr>
          <p:spPr>
            <a:xfrm>
              <a:off x="3468088" y="1612800"/>
              <a:ext cx="74450" cy="118650"/>
            </a:xfrm>
            <a:custGeom>
              <a:avLst/>
              <a:gdLst/>
              <a:ahLst/>
              <a:cxnLst/>
              <a:rect l="l" t="t" r="r" b="b"/>
              <a:pathLst>
                <a:path w="2978" h="4746" extrusionOk="0">
                  <a:moveTo>
                    <a:pt x="1214" y="1"/>
                  </a:moveTo>
                  <a:cubicBezTo>
                    <a:pt x="1176" y="134"/>
                    <a:pt x="1" y="4381"/>
                    <a:pt x="1" y="4381"/>
                  </a:cubicBezTo>
                  <a:lnTo>
                    <a:pt x="1252" y="4722"/>
                  </a:lnTo>
                  <a:cubicBezTo>
                    <a:pt x="1308" y="4738"/>
                    <a:pt x="1365" y="4745"/>
                    <a:pt x="1420" y="4745"/>
                  </a:cubicBezTo>
                  <a:cubicBezTo>
                    <a:pt x="1705" y="4745"/>
                    <a:pt x="1969" y="4553"/>
                    <a:pt x="2049" y="4267"/>
                  </a:cubicBezTo>
                  <a:lnTo>
                    <a:pt x="2883" y="1139"/>
                  </a:lnTo>
                  <a:cubicBezTo>
                    <a:pt x="2978" y="778"/>
                    <a:pt x="2769" y="418"/>
                    <a:pt x="2428" y="342"/>
                  </a:cubicBezTo>
                  <a:lnTo>
                    <a:pt x="1214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192;p26"/>
            <p:cNvSpPr/>
            <p:nvPr/>
          </p:nvSpPr>
          <p:spPr>
            <a:xfrm>
              <a:off x="3403163" y="1583800"/>
              <a:ext cx="97200" cy="150475"/>
            </a:xfrm>
            <a:custGeom>
              <a:avLst/>
              <a:gdLst/>
              <a:ahLst/>
              <a:cxnLst/>
              <a:rect l="l" t="t" r="r" b="b"/>
              <a:pathLst>
                <a:path w="3888" h="6019" extrusionOk="0">
                  <a:moveTo>
                    <a:pt x="1910" y="0"/>
                  </a:moveTo>
                  <a:cubicBezTo>
                    <a:pt x="1615" y="0"/>
                    <a:pt x="1353" y="193"/>
                    <a:pt x="1290" y="478"/>
                  </a:cubicBezTo>
                  <a:lnTo>
                    <a:pt x="95" y="4858"/>
                  </a:lnTo>
                  <a:cubicBezTo>
                    <a:pt x="0" y="5200"/>
                    <a:pt x="209" y="5560"/>
                    <a:pt x="550" y="5655"/>
                  </a:cubicBezTo>
                  <a:lnTo>
                    <a:pt x="569" y="5655"/>
                  </a:lnTo>
                  <a:lnTo>
                    <a:pt x="1820" y="5996"/>
                  </a:lnTo>
                  <a:cubicBezTo>
                    <a:pt x="1876" y="6012"/>
                    <a:pt x="1933" y="6019"/>
                    <a:pt x="1988" y="6019"/>
                  </a:cubicBezTo>
                  <a:cubicBezTo>
                    <a:pt x="2273" y="6019"/>
                    <a:pt x="2538" y="5826"/>
                    <a:pt x="2617" y="5541"/>
                  </a:cubicBezTo>
                  <a:lnTo>
                    <a:pt x="3679" y="1540"/>
                  </a:lnTo>
                  <a:lnTo>
                    <a:pt x="3792" y="1142"/>
                  </a:lnTo>
                  <a:cubicBezTo>
                    <a:pt x="3887" y="801"/>
                    <a:pt x="3679" y="440"/>
                    <a:pt x="3337" y="346"/>
                  </a:cubicBezTo>
                  <a:lnTo>
                    <a:pt x="2086" y="23"/>
                  </a:lnTo>
                  <a:cubicBezTo>
                    <a:pt x="2027" y="8"/>
                    <a:pt x="1968" y="0"/>
                    <a:pt x="191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193;p26"/>
            <p:cNvSpPr/>
            <p:nvPr/>
          </p:nvSpPr>
          <p:spPr>
            <a:xfrm>
              <a:off x="3181788" y="1583800"/>
              <a:ext cx="97200" cy="150475"/>
            </a:xfrm>
            <a:custGeom>
              <a:avLst/>
              <a:gdLst/>
              <a:ahLst/>
              <a:cxnLst/>
              <a:rect l="l" t="t" r="r" b="b"/>
              <a:pathLst>
                <a:path w="3888" h="6019" extrusionOk="0">
                  <a:moveTo>
                    <a:pt x="1976" y="0"/>
                  </a:moveTo>
                  <a:cubicBezTo>
                    <a:pt x="1919" y="0"/>
                    <a:pt x="1860" y="8"/>
                    <a:pt x="1801" y="23"/>
                  </a:cubicBezTo>
                  <a:lnTo>
                    <a:pt x="550" y="346"/>
                  </a:lnTo>
                  <a:cubicBezTo>
                    <a:pt x="209" y="440"/>
                    <a:pt x="0" y="801"/>
                    <a:pt x="95" y="1142"/>
                  </a:cubicBezTo>
                  <a:lnTo>
                    <a:pt x="1290" y="5541"/>
                  </a:lnTo>
                  <a:cubicBezTo>
                    <a:pt x="1353" y="5826"/>
                    <a:pt x="1615" y="6019"/>
                    <a:pt x="1910" y="6019"/>
                  </a:cubicBezTo>
                  <a:cubicBezTo>
                    <a:pt x="1968" y="6019"/>
                    <a:pt x="2027" y="6012"/>
                    <a:pt x="2086" y="5996"/>
                  </a:cubicBezTo>
                  <a:lnTo>
                    <a:pt x="3337" y="5655"/>
                  </a:lnTo>
                  <a:cubicBezTo>
                    <a:pt x="3679" y="5560"/>
                    <a:pt x="3887" y="5219"/>
                    <a:pt x="3792" y="4858"/>
                  </a:cubicBezTo>
                  <a:lnTo>
                    <a:pt x="2598" y="478"/>
                  </a:lnTo>
                  <a:cubicBezTo>
                    <a:pt x="2519" y="193"/>
                    <a:pt x="2267" y="0"/>
                    <a:pt x="197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194;p26"/>
            <p:cNvSpPr/>
            <p:nvPr/>
          </p:nvSpPr>
          <p:spPr>
            <a:xfrm>
              <a:off x="3139588" y="1612800"/>
              <a:ext cx="74450" cy="118375"/>
            </a:xfrm>
            <a:custGeom>
              <a:avLst/>
              <a:gdLst/>
              <a:ahLst/>
              <a:cxnLst/>
              <a:rect l="l" t="t" r="r" b="b"/>
              <a:pathLst>
                <a:path w="2978" h="4735" extrusionOk="0">
                  <a:moveTo>
                    <a:pt x="1745" y="1"/>
                  </a:moveTo>
                  <a:lnTo>
                    <a:pt x="531" y="342"/>
                  </a:lnTo>
                  <a:lnTo>
                    <a:pt x="494" y="342"/>
                  </a:lnTo>
                  <a:cubicBezTo>
                    <a:pt x="171" y="456"/>
                    <a:pt x="1" y="797"/>
                    <a:pt x="76" y="1139"/>
                  </a:cubicBezTo>
                  <a:lnTo>
                    <a:pt x="930" y="4248"/>
                  </a:lnTo>
                  <a:cubicBezTo>
                    <a:pt x="991" y="4542"/>
                    <a:pt x="1242" y="4734"/>
                    <a:pt x="1517" y="4734"/>
                  </a:cubicBezTo>
                  <a:cubicBezTo>
                    <a:pt x="1580" y="4734"/>
                    <a:pt x="1644" y="4724"/>
                    <a:pt x="1707" y="4703"/>
                  </a:cubicBezTo>
                  <a:lnTo>
                    <a:pt x="2978" y="4381"/>
                  </a:lnTo>
                  <a:cubicBezTo>
                    <a:pt x="2978" y="4381"/>
                    <a:pt x="1802" y="134"/>
                    <a:pt x="174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195;p26"/>
            <p:cNvSpPr/>
            <p:nvPr/>
          </p:nvSpPr>
          <p:spPr>
            <a:xfrm>
              <a:off x="3141013" y="1559725"/>
              <a:ext cx="42225" cy="61650"/>
            </a:xfrm>
            <a:custGeom>
              <a:avLst/>
              <a:gdLst/>
              <a:ahLst/>
              <a:cxnLst/>
              <a:rect l="l" t="t" r="r" b="b"/>
              <a:pathLst>
                <a:path w="1689" h="2466" extrusionOk="0">
                  <a:moveTo>
                    <a:pt x="0" y="0"/>
                  </a:moveTo>
                  <a:cubicBezTo>
                    <a:pt x="19" y="834"/>
                    <a:pt x="171" y="1669"/>
                    <a:pt x="437" y="2465"/>
                  </a:cubicBezTo>
                  <a:lnTo>
                    <a:pt x="474" y="2446"/>
                  </a:lnTo>
                  <a:lnTo>
                    <a:pt x="1688" y="2124"/>
                  </a:lnTo>
                  <a:cubicBezTo>
                    <a:pt x="1442" y="1441"/>
                    <a:pt x="1309" y="721"/>
                    <a:pt x="1309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196;p26"/>
            <p:cNvSpPr/>
            <p:nvPr/>
          </p:nvSpPr>
          <p:spPr>
            <a:xfrm>
              <a:off x="3447513" y="1627325"/>
              <a:ext cx="19175" cy="16425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14" y="1"/>
                  </a:moveTo>
                  <a:cubicBezTo>
                    <a:pt x="166" y="1"/>
                    <a:pt x="1" y="275"/>
                    <a:pt x="122" y="501"/>
                  </a:cubicBezTo>
                  <a:cubicBezTo>
                    <a:pt x="187" y="606"/>
                    <a:pt x="294" y="656"/>
                    <a:pt x="401" y="656"/>
                  </a:cubicBezTo>
                  <a:cubicBezTo>
                    <a:pt x="544" y="656"/>
                    <a:pt x="686" y="568"/>
                    <a:pt x="729" y="406"/>
                  </a:cubicBezTo>
                  <a:cubicBezTo>
                    <a:pt x="767" y="235"/>
                    <a:pt x="653" y="65"/>
                    <a:pt x="483" y="8"/>
                  </a:cubicBezTo>
                  <a:cubicBezTo>
                    <a:pt x="459" y="3"/>
                    <a:pt x="436" y="1"/>
                    <a:pt x="414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197;p26"/>
            <p:cNvSpPr/>
            <p:nvPr/>
          </p:nvSpPr>
          <p:spPr>
            <a:xfrm>
              <a:off x="3214913" y="1627250"/>
              <a:ext cx="19500" cy="16300"/>
            </a:xfrm>
            <a:custGeom>
              <a:avLst/>
              <a:gdLst/>
              <a:ahLst/>
              <a:cxnLst/>
              <a:rect l="l" t="t" r="r" b="b"/>
              <a:pathLst>
                <a:path w="780" h="652" extrusionOk="0">
                  <a:moveTo>
                    <a:pt x="367" y="0"/>
                  </a:moveTo>
                  <a:cubicBezTo>
                    <a:pt x="171" y="0"/>
                    <a:pt x="0" y="187"/>
                    <a:pt x="59" y="409"/>
                  </a:cubicBezTo>
                  <a:cubicBezTo>
                    <a:pt x="91" y="549"/>
                    <a:pt x="224" y="651"/>
                    <a:pt x="366" y="651"/>
                  </a:cubicBezTo>
                  <a:cubicBezTo>
                    <a:pt x="396" y="651"/>
                    <a:pt x="427" y="646"/>
                    <a:pt x="458" y="636"/>
                  </a:cubicBezTo>
                  <a:cubicBezTo>
                    <a:pt x="742" y="561"/>
                    <a:pt x="780" y="200"/>
                    <a:pt x="533" y="49"/>
                  </a:cubicBezTo>
                  <a:cubicBezTo>
                    <a:pt x="479" y="15"/>
                    <a:pt x="422" y="0"/>
                    <a:pt x="367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198;p26"/>
            <p:cNvSpPr/>
            <p:nvPr/>
          </p:nvSpPr>
          <p:spPr>
            <a:xfrm>
              <a:off x="3131538" y="1356825"/>
              <a:ext cx="430925" cy="385825"/>
            </a:xfrm>
            <a:custGeom>
              <a:avLst/>
              <a:gdLst/>
              <a:ahLst/>
              <a:cxnLst/>
              <a:rect l="l" t="t" r="r" b="b"/>
              <a:pathLst>
                <a:path w="17237" h="15433" extrusionOk="0">
                  <a:moveTo>
                    <a:pt x="8381" y="645"/>
                  </a:moveTo>
                  <a:cubicBezTo>
                    <a:pt x="12420" y="645"/>
                    <a:pt x="15852" y="3888"/>
                    <a:pt x="16023" y="7794"/>
                  </a:cubicBezTo>
                  <a:lnTo>
                    <a:pt x="15037" y="7794"/>
                  </a:lnTo>
                  <a:cubicBezTo>
                    <a:pt x="14866" y="7794"/>
                    <a:pt x="14733" y="7680"/>
                    <a:pt x="14714" y="7509"/>
                  </a:cubicBezTo>
                  <a:cubicBezTo>
                    <a:pt x="14411" y="4362"/>
                    <a:pt x="11548" y="1954"/>
                    <a:pt x="8381" y="1954"/>
                  </a:cubicBezTo>
                  <a:cubicBezTo>
                    <a:pt x="5196" y="1954"/>
                    <a:pt x="2351" y="4362"/>
                    <a:pt x="2048" y="7509"/>
                  </a:cubicBezTo>
                  <a:cubicBezTo>
                    <a:pt x="2029" y="7680"/>
                    <a:pt x="1877" y="7794"/>
                    <a:pt x="1726" y="7794"/>
                  </a:cubicBezTo>
                  <a:lnTo>
                    <a:pt x="721" y="7794"/>
                  </a:lnTo>
                  <a:cubicBezTo>
                    <a:pt x="910" y="3888"/>
                    <a:pt x="4342" y="645"/>
                    <a:pt x="8381" y="645"/>
                  </a:cubicBezTo>
                  <a:close/>
                  <a:moveTo>
                    <a:pt x="1384" y="8439"/>
                  </a:moveTo>
                  <a:cubicBezTo>
                    <a:pt x="1403" y="8969"/>
                    <a:pt x="1498" y="9500"/>
                    <a:pt x="1669" y="10012"/>
                  </a:cubicBezTo>
                  <a:lnTo>
                    <a:pt x="1043" y="10183"/>
                  </a:lnTo>
                  <a:cubicBezTo>
                    <a:pt x="872" y="9614"/>
                    <a:pt x="759" y="9026"/>
                    <a:pt x="721" y="8439"/>
                  </a:cubicBezTo>
                  <a:close/>
                  <a:moveTo>
                    <a:pt x="16023" y="8439"/>
                  </a:moveTo>
                  <a:cubicBezTo>
                    <a:pt x="16004" y="9026"/>
                    <a:pt x="15890" y="9614"/>
                    <a:pt x="15719" y="10183"/>
                  </a:cubicBezTo>
                  <a:lnTo>
                    <a:pt x="15094" y="10012"/>
                  </a:lnTo>
                  <a:cubicBezTo>
                    <a:pt x="15245" y="9500"/>
                    <a:pt x="15340" y="8988"/>
                    <a:pt x="15378" y="8439"/>
                  </a:cubicBezTo>
                  <a:close/>
                  <a:moveTo>
                    <a:pt x="1877" y="10638"/>
                  </a:moveTo>
                  <a:lnTo>
                    <a:pt x="1877" y="10638"/>
                  </a:lnTo>
                  <a:cubicBezTo>
                    <a:pt x="1972" y="10884"/>
                    <a:pt x="1802" y="10336"/>
                    <a:pt x="2897" y="14394"/>
                  </a:cubicBezTo>
                  <a:lnTo>
                    <a:pt x="2897" y="14394"/>
                  </a:lnTo>
                  <a:lnTo>
                    <a:pt x="1953" y="14639"/>
                  </a:lnTo>
                  <a:cubicBezTo>
                    <a:pt x="1923" y="14649"/>
                    <a:pt x="1892" y="14654"/>
                    <a:pt x="1862" y="14654"/>
                  </a:cubicBezTo>
                  <a:cubicBezTo>
                    <a:pt x="1720" y="14654"/>
                    <a:pt x="1586" y="14552"/>
                    <a:pt x="1555" y="14411"/>
                  </a:cubicBezTo>
                  <a:lnTo>
                    <a:pt x="721" y="11283"/>
                  </a:lnTo>
                  <a:cubicBezTo>
                    <a:pt x="683" y="11112"/>
                    <a:pt x="759" y="10941"/>
                    <a:pt x="929" y="10885"/>
                  </a:cubicBezTo>
                  <a:lnTo>
                    <a:pt x="948" y="10885"/>
                  </a:lnTo>
                  <a:lnTo>
                    <a:pt x="1877" y="10638"/>
                  </a:lnTo>
                  <a:close/>
                  <a:moveTo>
                    <a:pt x="14866" y="10638"/>
                  </a:moveTo>
                  <a:lnTo>
                    <a:pt x="15814" y="10885"/>
                  </a:lnTo>
                  <a:cubicBezTo>
                    <a:pt x="15985" y="10941"/>
                    <a:pt x="16061" y="11112"/>
                    <a:pt x="16023" y="11283"/>
                  </a:cubicBezTo>
                  <a:lnTo>
                    <a:pt x="16042" y="11283"/>
                  </a:lnTo>
                  <a:lnTo>
                    <a:pt x="15188" y="14411"/>
                  </a:lnTo>
                  <a:cubicBezTo>
                    <a:pt x="15157" y="14552"/>
                    <a:pt x="15036" y="14654"/>
                    <a:pt x="14889" y="14654"/>
                  </a:cubicBezTo>
                  <a:cubicBezTo>
                    <a:pt x="14857" y="14654"/>
                    <a:pt x="14824" y="14649"/>
                    <a:pt x="14790" y="14639"/>
                  </a:cubicBezTo>
                  <a:lnTo>
                    <a:pt x="13842" y="14392"/>
                  </a:lnTo>
                  <a:cubicBezTo>
                    <a:pt x="14942" y="10335"/>
                    <a:pt x="14771" y="10866"/>
                    <a:pt x="14866" y="10638"/>
                  </a:cubicBezTo>
                  <a:close/>
                  <a:moveTo>
                    <a:pt x="4000" y="9397"/>
                  </a:moveTo>
                  <a:cubicBezTo>
                    <a:pt x="4143" y="9397"/>
                    <a:pt x="4275" y="9490"/>
                    <a:pt x="4323" y="9652"/>
                  </a:cubicBezTo>
                  <a:lnTo>
                    <a:pt x="5499" y="14032"/>
                  </a:lnTo>
                  <a:cubicBezTo>
                    <a:pt x="5556" y="14222"/>
                    <a:pt x="5442" y="14392"/>
                    <a:pt x="5272" y="14430"/>
                  </a:cubicBezTo>
                  <a:lnTo>
                    <a:pt x="4949" y="14525"/>
                  </a:lnTo>
                  <a:lnTo>
                    <a:pt x="4361" y="12326"/>
                  </a:lnTo>
                  <a:cubicBezTo>
                    <a:pt x="4322" y="12131"/>
                    <a:pt x="4185" y="12048"/>
                    <a:pt x="4046" y="12048"/>
                  </a:cubicBezTo>
                  <a:cubicBezTo>
                    <a:pt x="3847" y="12048"/>
                    <a:pt x="3646" y="12220"/>
                    <a:pt x="3736" y="12477"/>
                  </a:cubicBezTo>
                  <a:lnTo>
                    <a:pt x="4323" y="14696"/>
                  </a:lnTo>
                  <a:lnTo>
                    <a:pt x="4001" y="14772"/>
                  </a:lnTo>
                  <a:cubicBezTo>
                    <a:pt x="3976" y="14777"/>
                    <a:pt x="3951" y="14780"/>
                    <a:pt x="3927" y="14780"/>
                  </a:cubicBezTo>
                  <a:cubicBezTo>
                    <a:pt x="3783" y="14780"/>
                    <a:pt x="3654" y="14687"/>
                    <a:pt x="3622" y="14525"/>
                  </a:cubicBezTo>
                  <a:lnTo>
                    <a:pt x="2427" y="10145"/>
                  </a:lnTo>
                  <a:cubicBezTo>
                    <a:pt x="2389" y="9974"/>
                    <a:pt x="2484" y="9785"/>
                    <a:pt x="2674" y="9747"/>
                  </a:cubicBezTo>
                  <a:lnTo>
                    <a:pt x="3925" y="9406"/>
                  </a:lnTo>
                  <a:cubicBezTo>
                    <a:pt x="3950" y="9400"/>
                    <a:pt x="3975" y="9397"/>
                    <a:pt x="4000" y="9397"/>
                  </a:cubicBezTo>
                  <a:close/>
                  <a:moveTo>
                    <a:pt x="12761" y="9406"/>
                  </a:moveTo>
                  <a:cubicBezTo>
                    <a:pt x="12780" y="9406"/>
                    <a:pt x="12799" y="9406"/>
                    <a:pt x="12837" y="9425"/>
                  </a:cubicBezTo>
                  <a:lnTo>
                    <a:pt x="14089" y="9747"/>
                  </a:lnTo>
                  <a:cubicBezTo>
                    <a:pt x="14259" y="9804"/>
                    <a:pt x="14373" y="9974"/>
                    <a:pt x="14335" y="10145"/>
                  </a:cubicBezTo>
                  <a:lnTo>
                    <a:pt x="13141" y="14525"/>
                  </a:lnTo>
                  <a:cubicBezTo>
                    <a:pt x="13108" y="14687"/>
                    <a:pt x="12965" y="14780"/>
                    <a:pt x="12818" y="14780"/>
                  </a:cubicBezTo>
                  <a:cubicBezTo>
                    <a:pt x="12793" y="14780"/>
                    <a:pt x="12767" y="14777"/>
                    <a:pt x="12742" y="14772"/>
                  </a:cubicBezTo>
                  <a:lnTo>
                    <a:pt x="12439" y="14696"/>
                  </a:lnTo>
                  <a:lnTo>
                    <a:pt x="13027" y="12496"/>
                  </a:lnTo>
                  <a:cubicBezTo>
                    <a:pt x="13061" y="12257"/>
                    <a:pt x="12877" y="12107"/>
                    <a:pt x="12695" y="12107"/>
                  </a:cubicBezTo>
                  <a:cubicBezTo>
                    <a:pt x="12574" y="12107"/>
                    <a:pt x="12454" y="12174"/>
                    <a:pt x="12401" y="12326"/>
                  </a:cubicBezTo>
                  <a:lnTo>
                    <a:pt x="11813" y="14525"/>
                  </a:lnTo>
                  <a:lnTo>
                    <a:pt x="11491" y="14430"/>
                  </a:lnTo>
                  <a:cubicBezTo>
                    <a:pt x="11320" y="14392"/>
                    <a:pt x="11206" y="14203"/>
                    <a:pt x="11263" y="14032"/>
                  </a:cubicBezTo>
                  <a:lnTo>
                    <a:pt x="12439" y="9652"/>
                  </a:lnTo>
                  <a:cubicBezTo>
                    <a:pt x="12477" y="9500"/>
                    <a:pt x="12610" y="9406"/>
                    <a:pt x="12761" y="9406"/>
                  </a:cubicBezTo>
                  <a:close/>
                  <a:moveTo>
                    <a:pt x="8381" y="1"/>
                  </a:moveTo>
                  <a:cubicBezTo>
                    <a:pt x="3906" y="1"/>
                    <a:pt x="57" y="3622"/>
                    <a:pt x="57" y="8116"/>
                  </a:cubicBezTo>
                  <a:cubicBezTo>
                    <a:pt x="57" y="8894"/>
                    <a:pt x="190" y="9671"/>
                    <a:pt x="436" y="10429"/>
                  </a:cubicBezTo>
                  <a:cubicBezTo>
                    <a:pt x="133" y="10657"/>
                    <a:pt x="0" y="11055"/>
                    <a:pt x="95" y="11434"/>
                  </a:cubicBezTo>
                  <a:lnTo>
                    <a:pt x="929" y="14582"/>
                  </a:lnTo>
                  <a:cubicBezTo>
                    <a:pt x="1041" y="15013"/>
                    <a:pt x="1434" y="15296"/>
                    <a:pt x="1873" y="15296"/>
                  </a:cubicBezTo>
                  <a:cubicBezTo>
                    <a:pt x="1955" y="15296"/>
                    <a:pt x="2040" y="15286"/>
                    <a:pt x="2124" y="15265"/>
                  </a:cubicBezTo>
                  <a:lnTo>
                    <a:pt x="3110" y="14999"/>
                  </a:lnTo>
                  <a:cubicBezTo>
                    <a:pt x="3290" y="15269"/>
                    <a:pt x="3601" y="15432"/>
                    <a:pt x="3920" y="15432"/>
                  </a:cubicBezTo>
                  <a:cubicBezTo>
                    <a:pt x="4004" y="15432"/>
                    <a:pt x="4089" y="15421"/>
                    <a:pt x="4172" y="15397"/>
                  </a:cubicBezTo>
                  <a:lnTo>
                    <a:pt x="5423" y="15056"/>
                  </a:lnTo>
                  <a:cubicBezTo>
                    <a:pt x="5935" y="14923"/>
                    <a:pt x="6258" y="14392"/>
                    <a:pt x="6125" y="13880"/>
                  </a:cubicBezTo>
                  <a:lnTo>
                    <a:pt x="4949" y="9481"/>
                  </a:lnTo>
                  <a:cubicBezTo>
                    <a:pt x="4821" y="9034"/>
                    <a:pt x="4425" y="8749"/>
                    <a:pt x="3997" y="8749"/>
                  </a:cubicBezTo>
                  <a:cubicBezTo>
                    <a:pt x="3917" y="8749"/>
                    <a:pt x="3836" y="8759"/>
                    <a:pt x="3755" y="8780"/>
                  </a:cubicBezTo>
                  <a:lnTo>
                    <a:pt x="2503" y="9121"/>
                  </a:lnTo>
                  <a:cubicBezTo>
                    <a:pt x="2370" y="9159"/>
                    <a:pt x="2257" y="9216"/>
                    <a:pt x="2143" y="9292"/>
                  </a:cubicBezTo>
                  <a:cubicBezTo>
                    <a:pt x="2086" y="9007"/>
                    <a:pt x="2048" y="8704"/>
                    <a:pt x="2029" y="8401"/>
                  </a:cubicBezTo>
                  <a:cubicBezTo>
                    <a:pt x="2389" y="8287"/>
                    <a:pt x="2655" y="7964"/>
                    <a:pt x="2693" y="7585"/>
                  </a:cubicBezTo>
                  <a:cubicBezTo>
                    <a:pt x="2958" y="4836"/>
                    <a:pt x="5499" y="2598"/>
                    <a:pt x="8381" y="2598"/>
                  </a:cubicBezTo>
                  <a:cubicBezTo>
                    <a:pt x="11244" y="2598"/>
                    <a:pt x="13804" y="4836"/>
                    <a:pt x="14070" y="7585"/>
                  </a:cubicBezTo>
                  <a:cubicBezTo>
                    <a:pt x="14108" y="7964"/>
                    <a:pt x="14373" y="8287"/>
                    <a:pt x="14733" y="8401"/>
                  </a:cubicBezTo>
                  <a:cubicBezTo>
                    <a:pt x="14714" y="8704"/>
                    <a:pt x="14676" y="8988"/>
                    <a:pt x="14620" y="9292"/>
                  </a:cubicBezTo>
                  <a:cubicBezTo>
                    <a:pt x="14506" y="9216"/>
                    <a:pt x="14392" y="9159"/>
                    <a:pt x="14259" y="9121"/>
                  </a:cubicBezTo>
                  <a:lnTo>
                    <a:pt x="13008" y="8780"/>
                  </a:lnTo>
                  <a:cubicBezTo>
                    <a:pt x="12927" y="8759"/>
                    <a:pt x="12845" y="8749"/>
                    <a:pt x="12764" y="8749"/>
                  </a:cubicBezTo>
                  <a:cubicBezTo>
                    <a:pt x="12337" y="8749"/>
                    <a:pt x="11941" y="9032"/>
                    <a:pt x="11813" y="9462"/>
                  </a:cubicBezTo>
                  <a:lnTo>
                    <a:pt x="10638" y="13862"/>
                  </a:lnTo>
                  <a:cubicBezTo>
                    <a:pt x="10505" y="14373"/>
                    <a:pt x="10808" y="14904"/>
                    <a:pt x="11320" y="15037"/>
                  </a:cubicBezTo>
                  <a:lnTo>
                    <a:pt x="12572" y="15378"/>
                  </a:lnTo>
                  <a:cubicBezTo>
                    <a:pt x="12655" y="15402"/>
                    <a:pt x="12740" y="15414"/>
                    <a:pt x="12824" y="15414"/>
                  </a:cubicBezTo>
                  <a:cubicBezTo>
                    <a:pt x="13143" y="15414"/>
                    <a:pt x="13453" y="15250"/>
                    <a:pt x="13634" y="14980"/>
                  </a:cubicBezTo>
                  <a:lnTo>
                    <a:pt x="14620" y="15265"/>
                  </a:lnTo>
                  <a:cubicBezTo>
                    <a:pt x="14701" y="15285"/>
                    <a:pt x="14782" y="15295"/>
                    <a:pt x="14861" y="15295"/>
                  </a:cubicBezTo>
                  <a:cubicBezTo>
                    <a:pt x="15303" y="15295"/>
                    <a:pt x="15702" y="14997"/>
                    <a:pt x="15814" y="14563"/>
                  </a:cubicBezTo>
                  <a:lnTo>
                    <a:pt x="16648" y="11434"/>
                  </a:lnTo>
                  <a:cubicBezTo>
                    <a:pt x="16743" y="11055"/>
                    <a:pt x="16629" y="10657"/>
                    <a:pt x="16326" y="10429"/>
                  </a:cubicBezTo>
                  <a:cubicBezTo>
                    <a:pt x="17236" y="7547"/>
                    <a:pt x="16421" y="4419"/>
                    <a:pt x="14202" y="2371"/>
                  </a:cubicBezTo>
                  <a:cubicBezTo>
                    <a:pt x="12648" y="854"/>
                    <a:pt x="10543" y="1"/>
                    <a:pt x="8381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" name="Google Shape;2207;p26"/>
          <p:cNvGrpSpPr/>
          <p:nvPr/>
        </p:nvGrpSpPr>
        <p:grpSpPr>
          <a:xfrm>
            <a:off x="1408014" y="979998"/>
            <a:ext cx="578325" cy="487500"/>
            <a:chOff x="1665363" y="1706700"/>
            <a:chExt cx="578325" cy="487500"/>
          </a:xfrm>
        </p:grpSpPr>
        <p:sp>
          <p:nvSpPr>
            <p:cNvPr id="57" name="Google Shape;2208;p2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209;p2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2210;p26"/>
          <p:cNvGrpSpPr/>
          <p:nvPr/>
        </p:nvGrpSpPr>
        <p:grpSpPr>
          <a:xfrm>
            <a:off x="3356647" y="979998"/>
            <a:ext cx="578325" cy="487500"/>
            <a:chOff x="1665363" y="1706700"/>
            <a:chExt cx="578325" cy="487500"/>
          </a:xfrm>
        </p:grpSpPr>
        <p:sp>
          <p:nvSpPr>
            <p:cNvPr id="60" name="Google Shape;2211;p2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212;p2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2213;p26"/>
          <p:cNvGrpSpPr/>
          <p:nvPr/>
        </p:nvGrpSpPr>
        <p:grpSpPr>
          <a:xfrm>
            <a:off x="5305280" y="979998"/>
            <a:ext cx="578325" cy="487500"/>
            <a:chOff x="1665363" y="1706700"/>
            <a:chExt cx="578325" cy="487500"/>
          </a:xfrm>
        </p:grpSpPr>
        <p:sp>
          <p:nvSpPr>
            <p:cNvPr id="63" name="Google Shape;2214;p2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2215;p2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2216;p26"/>
          <p:cNvGrpSpPr/>
          <p:nvPr/>
        </p:nvGrpSpPr>
        <p:grpSpPr>
          <a:xfrm>
            <a:off x="7253914" y="979998"/>
            <a:ext cx="578325" cy="487500"/>
            <a:chOff x="1665363" y="1706700"/>
            <a:chExt cx="578325" cy="487500"/>
          </a:xfrm>
        </p:grpSpPr>
        <p:sp>
          <p:nvSpPr>
            <p:cNvPr id="66" name="Google Shape;2217;p2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2218;p2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8" name="Google Shape;2223;p26"/>
          <p:cNvCxnSpPr>
            <a:stCxn id="3" idx="3"/>
            <a:endCxn id="4" idx="1"/>
          </p:cNvCxnSpPr>
          <p:nvPr/>
        </p:nvCxnSpPr>
        <p:spPr>
          <a:xfrm>
            <a:off x="1986376" y="1225408"/>
            <a:ext cx="1370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2224;p26"/>
          <p:cNvCxnSpPr>
            <a:stCxn id="4" idx="3"/>
            <a:endCxn id="5" idx="1"/>
          </p:cNvCxnSpPr>
          <p:nvPr/>
        </p:nvCxnSpPr>
        <p:spPr>
          <a:xfrm>
            <a:off x="3935009" y="1225408"/>
            <a:ext cx="1370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2225;p26"/>
          <p:cNvCxnSpPr>
            <a:stCxn id="5" idx="3"/>
            <a:endCxn id="6" idx="1"/>
          </p:cNvCxnSpPr>
          <p:nvPr/>
        </p:nvCxnSpPr>
        <p:spPr>
          <a:xfrm>
            <a:off x="5883643" y="1225408"/>
            <a:ext cx="1370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" name="Google Shape;2142;p26"/>
          <p:cNvSpPr/>
          <p:nvPr/>
        </p:nvSpPr>
        <p:spPr>
          <a:xfrm>
            <a:off x="1407976" y="3314454"/>
            <a:ext cx="578400" cy="48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2143;p26"/>
          <p:cNvSpPr/>
          <p:nvPr/>
        </p:nvSpPr>
        <p:spPr>
          <a:xfrm>
            <a:off x="3356609" y="3314454"/>
            <a:ext cx="578400" cy="48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2144;p26"/>
          <p:cNvSpPr/>
          <p:nvPr/>
        </p:nvSpPr>
        <p:spPr>
          <a:xfrm>
            <a:off x="5305243" y="3314454"/>
            <a:ext cx="578400" cy="48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2145;p26"/>
          <p:cNvSpPr/>
          <p:nvPr/>
        </p:nvSpPr>
        <p:spPr>
          <a:xfrm>
            <a:off x="7253876" y="3314454"/>
            <a:ext cx="578400" cy="48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2150;p26"/>
          <p:cNvGrpSpPr/>
          <p:nvPr/>
        </p:nvGrpSpPr>
        <p:grpSpPr>
          <a:xfrm>
            <a:off x="1514295" y="3408706"/>
            <a:ext cx="365763" cy="309009"/>
            <a:chOff x="1200313" y="1357500"/>
            <a:chExt cx="531400" cy="448750"/>
          </a:xfrm>
        </p:grpSpPr>
        <p:sp>
          <p:nvSpPr>
            <p:cNvPr id="76" name="Google Shape;2151;p26"/>
            <p:cNvSpPr/>
            <p:nvPr/>
          </p:nvSpPr>
          <p:spPr>
            <a:xfrm>
              <a:off x="1324963" y="1605700"/>
              <a:ext cx="283025" cy="191050"/>
            </a:xfrm>
            <a:custGeom>
              <a:avLst/>
              <a:gdLst/>
              <a:ahLst/>
              <a:cxnLst/>
              <a:rect l="l" t="t" r="r" b="b"/>
              <a:pathLst>
                <a:path w="11321" h="7642" extrusionOk="0">
                  <a:moveTo>
                    <a:pt x="5651" y="0"/>
                  </a:moveTo>
                  <a:lnTo>
                    <a:pt x="39" y="1385"/>
                  </a:lnTo>
                  <a:cubicBezTo>
                    <a:pt x="1" y="1593"/>
                    <a:pt x="1" y="1783"/>
                    <a:pt x="1" y="1991"/>
                  </a:cubicBezTo>
                  <a:cubicBezTo>
                    <a:pt x="1" y="5101"/>
                    <a:pt x="2523" y="7642"/>
                    <a:pt x="5651" y="7642"/>
                  </a:cubicBezTo>
                  <a:cubicBezTo>
                    <a:pt x="8780" y="7642"/>
                    <a:pt x="11321" y="5101"/>
                    <a:pt x="11321" y="1991"/>
                  </a:cubicBezTo>
                  <a:cubicBezTo>
                    <a:pt x="11321" y="1783"/>
                    <a:pt x="11302" y="1593"/>
                    <a:pt x="11283" y="1385"/>
                  </a:cubicBezTo>
                  <a:lnTo>
                    <a:pt x="5651" y="0"/>
                  </a:ln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2152;p26"/>
            <p:cNvSpPr/>
            <p:nvPr/>
          </p:nvSpPr>
          <p:spPr>
            <a:xfrm>
              <a:off x="1466238" y="1366775"/>
              <a:ext cx="241775" cy="273550"/>
            </a:xfrm>
            <a:custGeom>
              <a:avLst/>
              <a:gdLst/>
              <a:ahLst/>
              <a:cxnLst/>
              <a:rect l="l" t="t" r="r" b="b"/>
              <a:pathLst>
                <a:path w="9671" h="10942" extrusionOk="0">
                  <a:moveTo>
                    <a:pt x="3622" y="1"/>
                  </a:moveTo>
                  <a:cubicBezTo>
                    <a:pt x="2295" y="1"/>
                    <a:pt x="1024" y="456"/>
                    <a:pt x="0" y="1309"/>
                  </a:cubicBezTo>
                  <a:lnTo>
                    <a:pt x="1555" y="6599"/>
                  </a:lnTo>
                  <a:lnTo>
                    <a:pt x="5632" y="10942"/>
                  </a:lnTo>
                  <a:cubicBezTo>
                    <a:pt x="8192" y="9975"/>
                    <a:pt x="9671" y="7320"/>
                    <a:pt x="9178" y="4627"/>
                  </a:cubicBezTo>
                  <a:cubicBezTo>
                    <a:pt x="8685" y="1954"/>
                    <a:pt x="6353" y="1"/>
                    <a:pt x="3622" y="1"/>
                  </a:cubicBez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2153;p26"/>
            <p:cNvSpPr/>
            <p:nvPr/>
          </p:nvSpPr>
          <p:spPr>
            <a:xfrm>
              <a:off x="1224488" y="1366775"/>
              <a:ext cx="241775" cy="273550"/>
            </a:xfrm>
            <a:custGeom>
              <a:avLst/>
              <a:gdLst/>
              <a:ahLst/>
              <a:cxnLst/>
              <a:rect l="l" t="t" r="r" b="b"/>
              <a:pathLst>
                <a:path w="9671" h="10942" extrusionOk="0">
                  <a:moveTo>
                    <a:pt x="6049" y="1"/>
                  </a:moveTo>
                  <a:cubicBezTo>
                    <a:pt x="3318" y="1"/>
                    <a:pt x="986" y="1954"/>
                    <a:pt x="493" y="4627"/>
                  </a:cubicBezTo>
                  <a:cubicBezTo>
                    <a:pt x="0" y="7320"/>
                    <a:pt x="1498" y="9975"/>
                    <a:pt x="4058" y="10942"/>
                  </a:cubicBezTo>
                  <a:lnTo>
                    <a:pt x="8059" y="6865"/>
                  </a:lnTo>
                  <a:lnTo>
                    <a:pt x="9670" y="1309"/>
                  </a:lnTo>
                  <a:cubicBezTo>
                    <a:pt x="8665" y="456"/>
                    <a:pt x="7376" y="1"/>
                    <a:pt x="6049" y="1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2154;p26"/>
            <p:cNvSpPr/>
            <p:nvPr/>
          </p:nvSpPr>
          <p:spPr>
            <a:xfrm>
              <a:off x="1325913" y="1522750"/>
              <a:ext cx="140350" cy="126700"/>
            </a:xfrm>
            <a:custGeom>
              <a:avLst/>
              <a:gdLst/>
              <a:ahLst/>
              <a:cxnLst/>
              <a:rect l="l" t="t" r="r" b="b"/>
              <a:pathLst>
                <a:path w="5614" h="5068" extrusionOk="0">
                  <a:moveTo>
                    <a:pt x="3622" y="0"/>
                  </a:moveTo>
                  <a:cubicBezTo>
                    <a:pt x="1613" y="759"/>
                    <a:pt x="209" y="2579"/>
                    <a:pt x="1" y="4703"/>
                  </a:cubicBezTo>
                  <a:cubicBezTo>
                    <a:pt x="646" y="4948"/>
                    <a:pt x="1323" y="5068"/>
                    <a:pt x="1995" y="5068"/>
                  </a:cubicBezTo>
                  <a:cubicBezTo>
                    <a:pt x="3298" y="5068"/>
                    <a:pt x="4588" y="4617"/>
                    <a:pt x="5613" y="3755"/>
                  </a:cubicBezTo>
                  <a:lnTo>
                    <a:pt x="3622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2155;p26"/>
            <p:cNvSpPr/>
            <p:nvPr/>
          </p:nvSpPr>
          <p:spPr>
            <a:xfrm>
              <a:off x="1466238" y="1522750"/>
              <a:ext cx="140800" cy="126700"/>
            </a:xfrm>
            <a:custGeom>
              <a:avLst/>
              <a:gdLst/>
              <a:ahLst/>
              <a:cxnLst/>
              <a:rect l="l" t="t" r="r" b="b"/>
              <a:pathLst>
                <a:path w="5632" h="5068" extrusionOk="0">
                  <a:moveTo>
                    <a:pt x="2010" y="0"/>
                  </a:moveTo>
                  <a:lnTo>
                    <a:pt x="0" y="3755"/>
                  </a:lnTo>
                  <a:cubicBezTo>
                    <a:pt x="1038" y="4617"/>
                    <a:pt x="2324" y="5068"/>
                    <a:pt x="3628" y="5068"/>
                  </a:cubicBezTo>
                  <a:cubicBezTo>
                    <a:pt x="4302" y="5068"/>
                    <a:pt x="4980" y="4948"/>
                    <a:pt x="5632" y="4703"/>
                  </a:cubicBezTo>
                  <a:cubicBezTo>
                    <a:pt x="5404" y="2579"/>
                    <a:pt x="4001" y="759"/>
                    <a:pt x="201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2156;p26"/>
            <p:cNvSpPr/>
            <p:nvPr/>
          </p:nvSpPr>
          <p:spPr>
            <a:xfrm>
              <a:off x="1415513" y="1399500"/>
              <a:ext cx="101950" cy="123275"/>
            </a:xfrm>
            <a:custGeom>
              <a:avLst/>
              <a:gdLst/>
              <a:ahLst/>
              <a:cxnLst/>
              <a:rect l="l" t="t" r="r" b="b"/>
              <a:pathLst>
                <a:path w="4078" h="4931" extrusionOk="0">
                  <a:moveTo>
                    <a:pt x="2029" y="0"/>
                  </a:moveTo>
                  <a:cubicBezTo>
                    <a:pt x="740" y="1081"/>
                    <a:pt x="1" y="2674"/>
                    <a:pt x="1" y="4342"/>
                  </a:cubicBezTo>
                  <a:cubicBezTo>
                    <a:pt x="1" y="4551"/>
                    <a:pt x="1" y="4741"/>
                    <a:pt x="38" y="4930"/>
                  </a:cubicBezTo>
                  <a:lnTo>
                    <a:pt x="4039" y="4930"/>
                  </a:lnTo>
                  <a:cubicBezTo>
                    <a:pt x="4058" y="4741"/>
                    <a:pt x="4077" y="4551"/>
                    <a:pt x="4077" y="4342"/>
                  </a:cubicBezTo>
                  <a:cubicBezTo>
                    <a:pt x="4077" y="2674"/>
                    <a:pt x="3319" y="1081"/>
                    <a:pt x="2029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2157;p26"/>
            <p:cNvSpPr/>
            <p:nvPr/>
          </p:nvSpPr>
          <p:spPr>
            <a:xfrm>
              <a:off x="1416463" y="1513850"/>
              <a:ext cx="100050" cy="102775"/>
            </a:xfrm>
            <a:custGeom>
              <a:avLst/>
              <a:gdLst/>
              <a:ahLst/>
              <a:cxnLst/>
              <a:rect l="l" t="t" r="r" b="b"/>
              <a:pathLst>
                <a:path w="4002" h="4111" extrusionOk="0">
                  <a:moveTo>
                    <a:pt x="2001" y="1"/>
                  </a:moveTo>
                  <a:cubicBezTo>
                    <a:pt x="1323" y="1"/>
                    <a:pt x="645" y="119"/>
                    <a:pt x="0" y="356"/>
                  </a:cubicBezTo>
                  <a:cubicBezTo>
                    <a:pt x="152" y="1835"/>
                    <a:pt x="873" y="3181"/>
                    <a:pt x="1991" y="4111"/>
                  </a:cubicBezTo>
                  <a:cubicBezTo>
                    <a:pt x="3129" y="3181"/>
                    <a:pt x="3850" y="1835"/>
                    <a:pt x="4001" y="356"/>
                  </a:cubicBezTo>
                  <a:cubicBezTo>
                    <a:pt x="3357" y="119"/>
                    <a:pt x="2679" y="1"/>
                    <a:pt x="200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2158;p26"/>
            <p:cNvSpPr/>
            <p:nvPr/>
          </p:nvSpPr>
          <p:spPr>
            <a:xfrm>
              <a:off x="1378063" y="1711875"/>
              <a:ext cx="22300" cy="19075"/>
            </a:xfrm>
            <a:custGeom>
              <a:avLst/>
              <a:gdLst/>
              <a:ahLst/>
              <a:cxnLst/>
              <a:rect l="l" t="t" r="r" b="b"/>
              <a:pathLst>
                <a:path w="892" h="763" extrusionOk="0">
                  <a:moveTo>
                    <a:pt x="513" y="1"/>
                  </a:moveTo>
                  <a:cubicBezTo>
                    <a:pt x="171" y="1"/>
                    <a:pt x="1" y="399"/>
                    <a:pt x="247" y="646"/>
                  </a:cubicBezTo>
                  <a:cubicBezTo>
                    <a:pt x="321" y="726"/>
                    <a:pt x="416" y="762"/>
                    <a:pt x="510" y="762"/>
                  </a:cubicBezTo>
                  <a:cubicBezTo>
                    <a:pt x="703" y="762"/>
                    <a:pt x="892" y="610"/>
                    <a:pt x="892" y="380"/>
                  </a:cubicBezTo>
                  <a:cubicBezTo>
                    <a:pt x="892" y="171"/>
                    <a:pt x="721" y="1"/>
                    <a:pt x="513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2159;p26"/>
            <p:cNvSpPr/>
            <p:nvPr/>
          </p:nvSpPr>
          <p:spPr>
            <a:xfrm>
              <a:off x="1404413" y="1732225"/>
              <a:ext cx="132900" cy="36225"/>
            </a:xfrm>
            <a:custGeom>
              <a:avLst/>
              <a:gdLst/>
              <a:ahLst/>
              <a:cxnLst/>
              <a:rect l="l" t="t" r="r" b="b"/>
              <a:pathLst>
                <a:path w="5316" h="1449" extrusionOk="0">
                  <a:moveTo>
                    <a:pt x="4762" y="0"/>
                  </a:moveTo>
                  <a:cubicBezTo>
                    <a:pt x="4691" y="0"/>
                    <a:pt x="4615" y="24"/>
                    <a:pt x="4540" y="78"/>
                  </a:cubicBezTo>
                  <a:cubicBezTo>
                    <a:pt x="3916" y="484"/>
                    <a:pt x="3195" y="690"/>
                    <a:pt x="2471" y="690"/>
                  </a:cubicBezTo>
                  <a:cubicBezTo>
                    <a:pt x="1875" y="690"/>
                    <a:pt x="1277" y="550"/>
                    <a:pt x="729" y="268"/>
                  </a:cubicBezTo>
                  <a:cubicBezTo>
                    <a:pt x="664" y="231"/>
                    <a:pt x="600" y="215"/>
                    <a:pt x="541" y="215"/>
                  </a:cubicBezTo>
                  <a:cubicBezTo>
                    <a:pt x="203" y="215"/>
                    <a:pt x="0" y="738"/>
                    <a:pt x="388" y="931"/>
                  </a:cubicBezTo>
                  <a:cubicBezTo>
                    <a:pt x="1043" y="1276"/>
                    <a:pt x="1760" y="1448"/>
                    <a:pt x="2478" y="1448"/>
                  </a:cubicBezTo>
                  <a:cubicBezTo>
                    <a:pt x="3340" y="1448"/>
                    <a:pt x="4202" y="1200"/>
                    <a:pt x="4957" y="704"/>
                  </a:cubicBezTo>
                  <a:cubicBezTo>
                    <a:pt x="5315" y="486"/>
                    <a:pt x="5086" y="0"/>
                    <a:pt x="4762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2160;p26"/>
            <p:cNvSpPr/>
            <p:nvPr/>
          </p:nvSpPr>
          <p:spPr>
            <a:xfrm>
              <a:off x="1586213" y="1404200"/>
              <a:ext cx="83050" cy="94550"/>
            </a:xfrm>
            <a:custGeom>
              <a:avLst/>
              <a:gdLst/>
              <a:ahLst/>
              <a:cxnLst/>
              <a:rect l="l" t="t" r="r" b="b"/>
              <a:pathLst>
                <a:path w="3322" h="3782" extrusionOk="0">
                  <a:moveTo>
                    <a:pt x="550" y="1"/>
                  </a:moveTo>
                  <a:cubicBezTo>
                    <a:pt x="193" y="1"/>
                    <a:pt x="1" y="541"/>
                    <a:pt x="397" y="722"/>
                  </a:cubicBezTo>
                  <a:cubicBezTo>
                    <a:pt x="1516" y="1234"/>
                    <a:pt x="2312" y="2258"/>
                    <a:pt x="2540" y="3472"/>
                  </a:cubicBezTo>
                  <a:cubicBezTo>
                    <a:pt x="2572" y="3686"/>
                    <a:pt x="2730" y="3782"/>
                    <a:pt x="2892" y="3782"/>
                  </a:cubicBezTo>
                  <a:cubicBezTo>
                    <a:pt x="3104" y="3782"/>
                    <a:pt x="3322" y="3618"/>
                    <a:pt x="3279" y="3339"/>
                  </a:cubicBezTo>
                  <a:cubicBezTo>
                    <a:pt x="3014" y="1879"/>
                    <a:pt x="2047" y="665"/>
                    <a:pt x="719" y="40"/>
                  </a:cubicBezTo>
                  <a:cubicBezTo>
                    <a:pt x="660" y="13"/>
                    <a:pt x="603" y="1"/>
                    <a:pt x="550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2161;p26"/>
            <p:cNvSpPr/>
            <p:nvPr/>
          </p:nvSpPr>
          <p:spPr>
            <a:xfrm>
              <a:off x="1200313" y="1357500"/>
              <a:ext cx="531400" cy="448750"/>
            </a:xfrm>
            <a:custGeom>
              <a:avLst/>
              <a:gdLst/>
              <a:ahLst/>
              <a:cxnLst/>
              <a:rect l="l" t="t" r="r" b="b"/>
              <a:pathLst>
                <a:path w="21256" h="17950" extrusionOk="0">
                  <a:moveTo>
                    <a:pt x="10637" y="2192"/>
                  </a:moveTo>
                  <a:cubicBezTo>
                    <a:pt x="11699" y="3178"/>
                    <a:pt x="12306" y="4562"/>
                    <a:pt x="12306" y="6022"/>
                  </a:cubicBezTo>
                  <a:lnTo>
                    <a:pt x="12306" y="6098"/>
                  </a:lnTo>
                  <a:cubicBezTo>
                    <a:pt x="11766" y="5947"/>
                    <a:pt x="11206" y="5871"/>
                    <a:pt x="10647" y="5871"/>
                  </a:cubicBezTo>
                  <a:cubicBezTo>
                    <a:pt x="10088" y="5871"/>
                    <a:pt x="9528" y="5947"/>
                    <a:pt x="8988" y="6098"/>
                  </a:cubicBezTo>
                  <a:lnTo>
                    <a:pt x="8988" y="6022"/>
                  </a:lnTo>
                  <a:cubicBezTo>
                    <a:pt x="8988" y="4562"/>
                    <a:pt x="9576" y="3178"/>
                    <a:pt x="10637" y="2192"/>
                  </a:cubicBezTo>
                  <a:close/>
                  <a:moveTo>
                    <a:pt x="10637" y="6634"/>
                  </a:moveTo>
                  <a:cubicBezTo>
                    <a:pt x="11173" y="6634"/>
                    <a:pt x="11709" y="6714"/>
                    <a:pt x="12230" y="6876"/>
                  </a:cubicBezTo>
                  <a:cubicBezTo>
                    <a:pt x="12041" y="8013"/>
                    <a:pt x="11491" y="9075"/>
                    <a:pt x="10637" y="9872"/>
                  </a:cubicBezTo>
                  <a:cubicBezTo>
                    <a:pt x="9784" y="9075"/>
                    <a:pt x="9234" y="8013"/>
                    <a:pt x="9045" y="6876"/>
                  </a:cubicBezTo>
                  <a:cubicBezTo>
                    <a:pt x="9566" y="6714"/>
                    <a:pt x="10102" y="6634"/>
                    <a:pt x="10637" y="6634"/>
                  </a:cubicBezTo>
                  <a:close/>
                  <a:moveTo>
                    <a:pt x="7101" y="750"/>
                  </a:moveTo>
                  <a:cubicBezTo>
                    <a:pt x="8152" y="750"/>
                    <a:pt x="9182" y="1090"/>
                    <a:pt x="10050" y="1699"/>
                  </a:cubicBezTo>
                  <a:cubicBezTo>
                    <a:pt x="8893" y="2818"/>
                    <a:pt x="8229" y="4392"/>
                    <a:pt x="8229" y="6022"/>
                  </a:cubicBezTo>
                  <a:lnTo>
                    <a:pt x="8229" y="6364"/>
                  </a:lnTo>
                  <a:cubicBezTo>
                    <a:pt x="6409" y="7160"/>
                    <a:pt x="5082" y="8810"/>
                    <a:pt x="4721" y="10782"/>
                  </a:cubicBezTo>
                  <a:cubicBezTo>
                    <a:pt x="2503" y="9701"/>
                    <a:pt x="1327" y="7236"/>
                    <a:pt x="1877" y="4847"/>
                  </a:cubicBezTo>
                  <a:cubicBezTo>
                    <a:pt x="2427" y="2439"/>
                    <a:pt x="4570" y="751"/>
                    <a:pt x="7016" y="751"/>
                  </a:cubicBezTo>
                  <a:cubicBezTo>
                    <a:pt x="7044" y="751"/>
                    <a:pt x="7073" y="750"/>
                    <a:pt x="7101" y="750"/>
                  </a:cubicBezTo>
                  <a:close/>
                  <a:moveTo>
                    <a:pt x="14172" y="750"/>
                  </a:moveTo>
                  <a:cubicBezTo>
                    <a:pt x="14201" y="750"/>
                    <a:pt x="14230" y="751"/>
                    <a:pt x="14259" y="751"/>
                  </a:cubicBezTo>
                  <a:cubicBezTo>
                    <a:pt x="16724" y="751"/>
                    <a:pt x="18848" y="2439"/>
                    <a:pt x="19398" y="4847"/>
                  </a:cubicBezTo>
                  <a:cubicBezTo>
                    <a:pt x="19948" y="7236"/>
                    <a:pt x="18772" y="9701"/>
                    <a:pt x="16572" y="10782"/>
                  </a:cubicBezTo>
                  <a:cubicBezTo>
                    <a:pt x="16193" y="8810"/>
                    <a:pt x="14885" y="7160"/>
                    <a:pt x="13046" y="6364"/>
                  </a:cubicBezTo>
                  <a:lnTo>
                    <a:pt x="13046" y="6022"/>
                  </a:lnTo>
                  <a:cubicBezTo>
                    <a:pt x="13046" y="4392"/>
                    <a:pt x="12382" y="2818"/>
                    <a:pt x="11225" y="1699"/>
                  </a:cubicBezTo>
                  <a:cubicBezTo>
                    <a:pt x="12093" y="1090"/>
                    <a:pt x="13104" y="750"/>
                    <a:pt x="14172" y="750"/>
                  </a:cubicBezTo>
                  <a:close/>
                  <a:moveTo>
                    <a:pt x="8343" y="7160"/>
                  </a:moveTo>
                  <a:cubicBezTo>
                    <a:pt x="8571" y="8374"/>
                    <a:pt x="9158" y="9492"/>
                    <a:pt x="10050" y="10346"/>
                  </a:cubicBezTo>
                  <a:cubicBezTo>
                    <a:pt x="9148" y="10980"/>
                    <a:pt x="8085" y="11309"/>
                    <a:pt x="7009" y="11309"/>
                  </a:cubicBezTo>
                  <a:cubicBezTo>
                    <a:pt x="6478" y="11309"/>
                    <a:pt x="5943" y="11229"/>
                    <a:pt x="5423" y="11066"/>
                  </a:cubicBezTo>
                  <a:cubicBezTo>
                    <a:pt x="5707" y="9360"/>
                    <a:pt x="6788" y="7919"/>
                    <a:pt x="8343" y="7160"/>
                  </a:cubicBezTo>
                  <a:close/>
                  <a:moveTo>
                    <a:pt x="12951" y="7160"/>
                  </a:moveTo>
                  <a:cubicBezTo>
                    <a:pt x="14487" y="7919"/>
                    <a:pt x="15567" y="9360"/>
                    <a:pt x="15852" y="11066"/>
                  </a:cubicBezTo>
                  <a:cubicBezTo>
                    <a:pt x="15332" y="11229"/>
                    <a:pt x="14797" y="11309"/>
                    <a:pt x="14266" y="11309"/>
                  </a:cubicBezTo>
                  <a:cubicBezTo>
                    <a:pt x="13189" y="11309"/>
                    <a:pt x="12127" y="10980"/>
                    <a:pt x="11225" y="10346"/>
                  </a:cubicBezTo>
                  <a:cubicBezTo>
                    <a:pt x="12116" y="9492"/>
                    <a:pt x="12723" y="8374"/>
                    <a:pt x="12951" y="7160"/>
                  </a:cubicBezTo>
                  <a:close/>
                  <a:moveTo>
                    <a:pt x="10637" y="10858"/>
                  </a:moveTo>
                  <a:cubicBezTo>
                    <a:pt x="11700" y="11641"/>
                    <a:pt x="12977" y="12053"/>
                    <a:pt x="14273" y="12053"/>
                  </a:cubicBezTo>
                  <a:cubicBezTo>
                    <a:pt x="14826" y="12053"/>
                    <a:pt x="15383" y="11978"/>
                    <a:pt x="15928" y="11825"/>
                  </a:cubicBezTo>
                  <a:lnTo>
                    <a:pt x="15928" y="11919"/>
                  </a:lnTo>
                  <a:cubicBezTo>
                    <a:pt x="15909" y="14821"/>
                    <a:pt x="13557" y="17191"/>
                    <a:pt x="10637" y="17191"/>
                  </a:cubicBezTo>
                  <a:cubicBezTo>
                    <a:pt x="7736" y="17191"/>
                    <a:pt x="5366" y="14821"/>
                    <a:pt x="5366" y="11919"/>
                  </a:cubicBezTo>
                  <a:lnTo>
                    <a:pt x="5366" y="11825"/>
                  </a:lnTo>
                  <a:cubicBezTo>
                    <a:pt x="5911" y="11978"/>
                    <a:pt x="6468" y="12053"/>
                    <a:pt x="7021" y="12053"/>
                  </a:cubicBezTo>
                  <a:cubicBezTo>
                    <a:pt x="8315" y="12053"/>
                    <a:pt x="9588" y="11641"/>
                    <a:pt x="10637" y="10858"/>
                  </a:cubicBezTo>
                  <a:close/>
                  <a:moveTo>
                    <a:pt x="7027" y="0"/>
                  </a:moveTo>
                  <a:cubicBezTo>
                    <a:pt x="4964" y="0"/>
                    <a:pt x="2941" y="1054"/>
                    <a:pt x="1820" y="2989"/>
                  </a:cubicBezTo>
                  <a:cubicBezTo>
                    <a:pt x="0" y="6117"/>
                    <a:pt x="1308" y="10118"/>
                    <a:pt x="4627" y="11559"/>
                  </a:cubicBezTo>
                  <a:lnTo>
                    <a:pt x="4627" y="11919"/>
                  </a:lnTo>
                  <a:cubicBezTo>
                    <a:pt x="4627" y="15238"/>
                    <a:pt x="7319" y="17949"/>
                    <a:pt x="10656" y="17949"/>
                  </a:cubicBezTo>
                  <a:cubicBezTo>
                    <a:pt x="13994" y="17949"/>
                    <a:pt x="16686" y="15238"/>
                    <a:pt x="16686" y="11919"/>
                  </a:cubicBezTo>
                  <a:lnTo>
                    <a:pt x="16686" y="11559"/>
                  </a:lnTo>
                  <a:cubicBezTo>
                    <a:pt x="19966" y="10099"/>
                    <a:pt x="21256" y="6117"/>
                    <a:pt x="19436" y="3008"/>
                  </a:cubicBezTo>
                  <a:cubicBezTo>
                    <a:pt x="18311" y="1077"/>
                    <a:pt x="16290" y="20"/>
                    <a:pt x="14225" y="20"/>
                  </a:cubicBezTo>
                  <a:cubicBezTo>
                    <a:pt x="12984" y="20"/>
                    <a:pt x="11727" y="402"/>
                    <a:pt x="10637" y="1206"/>
                  </a:cubicBezTo>
                  <a:cubicBezTo>
                    <a:pt x="9548" y="389"/>
                    <a:pt x="8280" y="0"/>
                    <a:pt x="7027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2162;p26"/>
            <p:cNvSpPr/>
            <p:nvPr/>
          </p:nvSpPr>
          <p:spPr>
            <a:xfrm>
              <a:off x="1263438" y="1404200"/>
              <a:ext cx="83300" cy="94550"/>
            </a:xfrm>
            <a:custGeom>
              <a:avLst/>
              <a:gdLst/>
              <a:ahLst/>
              <a:cxnLst/>
              <a:rect l="l" t="t" r="r" b="b"/>
              <a:pathLst>
                <a:path w="3332" h="3782" extrusionOk="0">
                  <a:moveTo>
                    <a:pt x="2783" y="1"/>
                  </a:moveTo>
                  <a:cubicBezTo>
                    <a:pt x="2730" y="1"/>
                    <a:pt x="2673" y="13"/>
                    <a:pt x="2614" y="40"/>
                  </a:cubicBezTo>
                  <a:cubicBezTo>
                    <a:pt x="1267" y="665"/>
                    <a:pt x="319" y="1879"/>
                    <a:pt x="54" y="3339"/>
                  </a:cubicBezTo>
                  <a:cubicBezTo>
                    <a:pt x="0" y="3618"/>
                    <a:pt x="214" y="3782"/>
                    <a:pt x="427" y="3782"/>
                  </a:cubicBezTo>
                  <a:cubicBezTo>
                    <a:pt x="590" y="3782"/>
                    <a:pt x="752" y="3686"/>
                    <a:pt x="793" y="3472"/>
                  </a:cubicBezTo>
                  <a:cubicBezTo>
                    <a:pt x="1021" y="2258"/>
                    <a:pt x="1798" y="1234"/>
                    <a:pt x="2917" y="722"/>
                  </a:cubicBezTo>
                  <a:lnTo>
                    <a:pt x="2936" y="722"/>
                  </a:lnTo>
                  <a:cubicBezTo>
                    <a:pt x="3332" y="541"/>
                    <a:pt x="3139" y="1"/>
                    <a:pt x="2783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2163;p26"/>
          <p:cNvGrpSpPr/>
          <p:nvPr/>
        </p:nvGrpSpPr>
        <p:grpSpPr>
          <a:xfrm>
            <a:off x="3462939" y="3377617"/>
            <a:ext cx="365741" cy="365763"/>
            <a:chOff x="1776263" y="1291425"/>
            <a:chExt cx="431400" cy="431375"/>
          </a:xfrm>
        </p:grpSpPr>
        <p:sp>
          <p:nvSpPr>
            <p:cNvPr id="89" name="Google Shape;2164;p26"/>
            <p:cNvSpPr/>
            <p:nvPr/>
          </p:nvSpPr>
          <p:spPr>
            <a:xfrm>
              <a:off x="1784313" y="1367250"/>
              <a:ext cx="414800" cy="347500"/>
            </a:xfrm>
            <a:custGeom>
              <a:avLst/>
              <a:gdLst/>
              <a:ahLst/>
              <a:cxnLst/>
              <a:rect l="l" t="t" r="r" b="b"/>
              <a:pathLst>
                <a:path w="16592" h="13900" extrusionOk="0">
                  <a:moveTo>
                    <a:pt x="1" y="1"/>
                  </a:moveTo>
                  <a:lnTo>
                    <a:pt x="1" y="13217"/>
                  </a:lnTo>
                  <a:cubicBezTo>
                    <a:pt x="1" y="13596"/>
                    <a:pt x="304" y="13900"/>
                    <a:pt x="683" y="13900"/>
                  </a:cubicBezTo>
                  <a:lnTo>
                    <a:pt x="15928" y="13900"/>
                  </a:lnTo>
                  <a:cubicBezTo>
                    <a:pt x="16289" y="13900"/>
                    <a:pt x="16592" y="13596"/>
                    <a:pt x="16592" y="13217"/>
                  </a:cubicBezTo>
                  <a:lnTo>
                    <a:pt x="16592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2165;p26"/>
            <p:cNvSpPr/>
            <p:nvPr/>
          </p:nvSpPr>
          <p:spPr>
            <a:xfrm>
              <a:off x="1784313" y="1299950"/>
              <a:ext cx="414800" cy="67325"/>
            </a:xfrm>
            <a:custGeom>
              <a:avLst/>
              <a:gdLst/>
              <a:ahLst/>
              <a:cxnLst/>
              <a:rect l="l" t="t" r="r" b="b"/>
              <a:pathLst>
                <a:path w="16592" h="2693" extrusionOk="0">
                  <a:moveTo>
                    <a:pt x="683" y="0"/>
                  </a:moveTo>
                  <a:cubicBezTo>
                    <a:pt x="304" y="0"/>
                    <a:pt x="1" y="304"/>
                    <a:pt x="1" y="664"/>
                  </a:cubicBezTo>
                  <a:lnTo>
                    <a:pt x="1" y="2693"/>
                  </a:lnTo>
                  <a:lnTo>
                    <a:pt x="16592" y="2693"/>
                  </a:lnTo>
                  <a:lnTo>
                    <a:pt x="16592" y="664"/>
                  </a:lnTo>
                  <a:cubicBezTo>
                    <a:pt x="16592" y="304"/>
                    <a:pt x="16289" y="0"/>
                    <a:pt x="15928" y="0"/>
                  </a:cubicBezTo>
                  <a:close/>
                </a:path>
              </a:pathLst>
            </a:custGeom>
            <a:solidFill>
              <a:srgbClr val="DBA0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2166;p26"/>
            <p:cNvSpPr/>
            <p:nvPr/>
          </p:nvSpPr>
          <p:spPr>
            <a:xfrm>
              <a:off x="1840263" y="1422725"/>
              <a:ext cx="303400" cy="50750"/>
            </a:xfrm>
            <a:custGeom>
              <a:avLst/>
              <a:gdLst/>
              <a:ahLst/>
              <a:cxnLst/>
              <a:rect l="l" t="t" r="r" b="b"/>
              <a:pathLst>
                <a:path w="12136" h="2030" extrusionOk="0">
                  <a:moveTo>
                    <a:pt x="0" y="0"/>
                  </a:moveTo>
                  <a:lnTo>
                    <a:pt x="0" y="2029"/>
                  </a:lnTo>
                  <a:lnTo>
                    <a:pt x="12135" y="2029"/>
                  </a:lnTo>
                  <a:lnTo>
                    <a:pt x="12135" y="0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2167;p26"/>
            <p:cNvSpPr/>
            <p:nvPr/>
          </p:nvSpPr>
          <p:spPr>
            <a:xfrm>
              <a:off x="1991938" y="1526525"/>
              <a:ext cx="151725" cy="135125"/>
            </a:xfrm>
            <a:custGeom>
              <a:avLst/>
              <a:gdLst/>
              <a:ahLst/>
              <a:cxnLst/>
              <a:rect l="l" t="t" r="r" b="b"/>
              <a:pathLst>
                <a:path w="6069" h="5405" extrusionOk="0">
                  <a:moveTo>
                    <a:pt x="1" y="1"/>
                  </a:moveTo>
                  <a:lnTo>
                    <a:pt x="1" y="5405"/>
                  </a:lnTo>
                  <a:lnTo>
                    <a:pt x="6068" y="5405"/>
                  </a:lnTo>
                  <a:lnTo>
                    <a:pt x="6068" y="1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2168;p26"/>
            <p:cNvSpPr/>
            <p:nvPr/>
          </p:nvSpPr>
          <p:spPr>
            <a:xfrm>
              <a:off x="1840263" y="1526525"/>
              <a:ext cx="100975" cy="135125"/>
            </a:xfrm>
            <a:custGeom>
              <a:avLst/>
              <a:gdLst/>
              <a:ahLst/>
              <a:cxnLst/>
              <a:rect l="l" t="t" r="r" b="b"/>
              <a:pathLst>
                <a:path w="4039" h="5405" extrusionOk="0">
                  <a:moveTo>
                    <a:pt x="0" y="1"/>
                  </a:moveTo>
                  <a:lnTo>
                    <a:pt x="0" y="5405"/>
                  </a:lnTo>
                  <a:lnTo>
                    <a:pt x="4039" y="5405"/>
                  </a:lnTo>
                  <a:lnTo>
                    <a:pt x="4039" y="1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2169;p26"/>
            <p:cNvSpPr/>
            <p:nvPr/>
          </p:nvSpPr>
          <p:spPr>
            <a:xfrm>
              <a:off x="2019438" y="1325075"/>
              <a:ext cx="19925" cy="17125"/>
            </a:xfrm>
            <a:custGeom>
              <a:avLst/>
              <a:gdLst/>
              <a:ahLst/>
              <a:cxnLst/>
              <a:rect l="l" t="t" r="r" b="b"/>
              <a:pathLst>
                <a:path w="797" h="685" extrusionOk="0">
                  <a:moveTo>
                    <a:pt x="456" y="0"/>
                  </a:moveTo>
                  <a:cubicBezTo>
                    <a:pt x="152" y="0"/>
                    <a:pt x="0" y="361"/>
                    <a:pt x="209" y="588"/>
                  </a:cubicBezTo>
                  <a:cubicBezTo>
                    <a:pt x="282" y="655"/>
                    <a:pt x="368" y="684"/>
                    <a:pt x="451" y="684"/>
                  </a:cubicBezTo>
                  <a:cubicBezTo>
                    <a:pt x="630" y="684"/>
                    <a:pt x="797" y="548"/>
                    <a:pt x="797" y="342"/>
                  </a:cubicBezTo>
                  <a:cubicBezTo>
                    <a:pt x="797" y="152"/>
                    <a:pt x="645" y="0"/>
                    <a:pt x="456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2170;p26"/>
            <p:cNvSpPr/>
            <p:nvPr/>
          </p:nvSpPr>
          <p:spPr>
            <a:xfrm>
              <a:off x="2054038" y="1325075"/>
              <a:ext cx="54550" cy="17075"/>
            </a:xfrm>
            <a:custGeom>
              <a:avLst/>
              <a:gdLst/>
              <a:ahLst/>
              <a:cxnLst/>
              <a:rect l="l" t="t" r="r" b="b"/>
              <a:pathLst>
                <a:path w="2182" h="683" extrusionOk="0">
                  <a:moveTo>
                    <a:pt x="418" y="0"/>
                  </a:moveTo>
                  <a:cubicBezTo>
                    <a:pt x="1" y="38"/>
                    <a:pt x="1" y="645"/>
                    <a:pt x="418" y="683"/>
                  </a:cubicBezTo>
                  <a:lnTo>
                    <a:pt x="1764" y="683"/>
                  </a:lnTo>
                  <a:cubicBezTo>
                    <a:pt x="2181" y="645"/>
                    <a:pt x="2181" y="38"/>
                    <a:pt x="1764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2171;p26"/>
            <p:cNvSpPr/>
            <p:nvPr/>
          </p:nvSpPr>
          <p:spPr>
            <a:xfrm>
              <a:off x="2119763" y="1325025"/>
              <a:ext cx="55650" cy="17175"/>
            </a:xfrm>
            <a:custGeom>
              <a:avLst/>
              <a:gdLst/>
              <a:ahLst/>
              <a:cxnLst/>
              <a:rect l="l" t="t" r="r" b="b"/>
              <a:pathLst>
                <a:path w="2226" h="687" extrusionOk="0">
                  <a:moveTo>
                    <a:pt x="446" y="1"/>
                  </a:moveTo>
                  <a:cubicBezTo>
                    <a:pt x="0" y="1"/>
                    <a:pt x="0" y="686"/>
                    <a:pt x="446" y="686"/>
                  </a:cubicBezTo>
                  <a:cubicBezTo>
                    <a:pt x="458" y="686"/>
                    <a:pt x="469" y="686"/>
                    <a:pt x="481" y="685"/>
                  </a:cubicBezTo>
                  <a:lnTo>
                    <a:pt x="1828" y="685"/>
                  </a:lnTo>
                  <a:cubicBezTo>
                    <a:pt x="2226" y="647"/>
                    <a:pt x="2226" y="40"/>
                    <a:pt x="1828" y="2"/>
                  </a:cubicBezTo>
                  <a:lnTo>
                    <a:pt x="481" y="2"/>
                  </a:lnTo>
                  <a:cubicBezTo>
                    <a:pt x="469" y="1"/>
                    <a:pt x="458" y="1"/>
                    <a:pt x="44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2172;p26"/>
            <p:cNvSpPr/>
            <p:nvPr/>
          </p:nvSpPr>
          <p:spPr>
            <a:xfrm>
              <a:off x="1776263" y="1291425"/>
              <a:ext cx="431400" cy="431375"/>
            </a:xfrm>
            <a:custGeom>
              <a:avLst/>
              <a:gdLst/>
              <a:ahLst/>
              <a:cxnLst/>
              <a:rect l="l" t="t" r="r" b="b"/>
              <a:pathLst>
                <a:path w="17256" h="17255" extrusionOk="0">
                  <a:moveTo>
                    <a:pt x="16282" y="681"/>
                  </a:moveTo>
                  <a:cubicBezTo>
                    <a:pt x="16457" y="681"/>
                    <a:pt x="16592" y="826"/>
                    <a:pt x="16592" y="1005"/>
                  </a:cubicBezTo>
                  <a:lnTo>
                    <a:pt x="16592" y="2693"/>
                  </a:lnTo>
                  <a:lnTo>
                    <a:pt x="664" y="2693"/>
                  </a:lnTo>
                  <a:lnTo>
                    <a:pt x="664" y="1005"/>
                  </a:lnTo>
                  <a:cubicBezTo>
                    <a:pt x="664" y="834"/>
                    <a:pt x="816" y="683"/>
                    <a:pt x="1005" y="683"/>
                  </a:cubicBezTo>
                  <a:lnTo>
                    <a:pt x="16250" y="683"/>
                  </a:lnTo>
                  <a:cubicBezTo>
                    <a:pt x="16261" y="682"/>
                    <a:pt x="16272" y="681"/>
                    <a:pt x="16282" y="681"/>
                  </a:cubicBezTo>
                  <a:close/>
                  <a:moveTo>
                    <a:pt x="16592" y="3375"/>
                  </a:moveTo>
                  <a:lnTo>
                    <a:pt x="16592" y="16250"/>
                  </a:lnTo>
                  <a:cubicBezTo>
                    <a:pt x="16592" y="16440"/>
                    <a:pt x="16440" y="16591"/>
                    <a:pt x="16250" y="16591"/>
                  </a:cubicBezTo>
                  <a:lnTo>
                    <a:pt x="1005" y="16591"/>
                  </a:lnTo>
                  <a:cubicBezTo>
                    <a:pt x="816" y="16591"/>
                    <a:pt x="664" y="16440"/>
                    <a:pt x="664" y="16250"/>
                  </a:cubicBezTo>
                  <a:lnTo>
                    <a:pt x="664" y="3375"/>
                  </a:lnTo>
                  <a:close/>
                  <a:moveTo>
                    <a:pt x="1005" y="0"/>
                  </a:moveTo>
                  <a:cubicBezTo>
                    <a:pt x="436" y="0"/>
                    <a:pt x="0" y="455"/>
                    <a:pt x="0" y="1005"/>
                  </a:cubicBezTo>
                  <a:lnTo>
                    <a:pt x="0" y="16250"/>
                  </a:lnTo>
                  <a:cubicBezTo>
                    <a:pt x="0" y="16819"/>
                    <a:pt x="436" y="17255"/>
                    <a:pt x="1005" y="17255"/>
                  </a:cubicBezTo>
                  <a:lnTo>
                    <a:pt x="16250" y="17255"/>
                  </a:lnTo>
                  <a:cubicBezTo>
                    <a:pt x="16800" y="17255"/>
                    <a:pt x="17255" y="16819"/>
                    <a:pt x="17255" y="16250"/>
                  </a:cubicBezTo>
                  <a:lnTo>
                    <a:pt x="17255" y="1005"/>
                  </a:lnTo>
                  <a:cubicBezTo>
                    <a:pt x="17255" y="455"/>
                    <a:pt x="16800" y="0"/>
                    <a:pt x="16250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2173;p26"/>
            <p:cNvSpPr/>
            <p:nvPr/>
          </p:nvSpPr>
          <p:spPr>
            <a:xfrm>
              <a:off x="1831713" y="1414650"/>
              <a:ext cx="320000" cy="67350"/>
            </a:xfrm>
            <a:custGeom>
              <a:avLst/>
              <a:gdLst/>
              <a:ahLst/>
              <a:cxnLst/>
              <a:rect l="l" t="t" r="r" b="b"/>
              <a:pathLst>
                <a:path w="12800" h="2694" extrusionOk="0">
                  <a:moveTo>
                    <a:pt x="12136" y="665"/>
                  </a:moveTo>
                  <a:lnTo>
                    <a:pt x="12136" y="2011"/>
                  </a:lnTo>
                  <a:lnTo>
                    <a:pt x="664" y="2011"/>
                  </a:lnTo>
                  <a:lnTo>
                    <a:pt x="664" y="665"/>
                  </a:lnTo>
                  <a:close/>
                  <a:moveTo>
                    <a:pt x="342" y="1"/>
                  </a:moveTo>
                  <a:cubicBezTo>
                    <a:pt x="152" y="1"/>
                    <a:pt x="1" y="153"/>
                    <a:pt x="1" y="323"/>
                  </a:cubicBezTo>
                  <a:lnTo>
                    <a:pt x="1" y="2352"/>
                  </a:lnTo>
                  <a:cubicBezTo>
                    <a:pt x="1" y="2542"/>
                    <a:pt x="152" y="2694"/>
                    <a:pt x="342" y="2694"/>
                  </a:cubicBezTo>
                  <a:lnTo>
                    <a:pt x="12477" y="2694"/>
                  </a:lnTo>
                  <a:cubicBezTo>
                    <a:pt x="12648" y="2694"/>
                    <a:pt x="12800" y="2542"/>
                    <a:pt x="12800" y="2352"/>
                  </a:cubicBezTo>
                  <a:lnTo>
                    <a:pt x="12800" y="323"/>
                  </a:lnTo>
                  <a:cubicBezTo>
                    <a:pt x="12800" y="153"/>
                    <a:pt x="12648" y="1"/>
                    <a:pt x="12477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2174;p26"/>
            <p:cNvSpPr/>
            <p:nvPr/>
          </p:nvSpPr>
          <p:spPr>
            <a:xfrm>
              <a:off x="1831713" y="1518000"/>
              <a:ext cx="118075" cy="152200"/>
            </a:xfrm>
            <a:custGeom>
              <a:avLst/>
              <a:gdLst/>
              <a:ahLst/>
              <a:cxnLst/>
              <a:rect l="l" t="t" r="r" b="b"/>
              <a:pathLst>
                <a:path w="4723" h="6088" extrusionOk="0">
                  <a:moveTo>
                    <a:pt x="4040" y="683"/>
                  </a:moveTo>
                  <a:lnTo>
                    <a:pt x="4040" y="5405"/>
                  </a:lnTo>
                  <a:lnTo>
                    <a:pt x="664" y="5405"/>
                  </a:lnTo>
                  <a:lnTo>
                    <a:pt x="664" y="683"/>
                  </a:lnTo>
                  <a:close/>
                  <a:moveTo>
                    <a:pt x="342" y="1"/>
                  </a:moveTo>
                  <a:cubicBezTo>
                    <a:pt x="152" y="1"/>
                    <a:pt x="1" y="152"/>
                    <a:pt x="1" y="342"/>
                  </a:cubicBezTo>
                  <a:lnTo>
                    <a:pt x="1" y="5746"/>
                  </a:lnTo>
                  <a:cubicBezTo>
                    <a:pt x="1" y="5917"/>
                    <a:pt x="152" y="6068"/>
                    <a:pt x="342" y="6087"/>
                  </a:cubicBezTo>
                  <a:lnTo>
                    <a:pt x="4381" y="6087"/>
                  </a:lnTo>
                  <a:cubicBezTo>
                    <a:pt x="4570" y="6087"/>
                    <a:pt x="4722" y="5917"/>
                    <a:pt x="4722" y="5746"/>
                  </a:cubicBezTo>
                  <a:lnTo>
                    <a:pt x="4722" y="342"/>
                  </a:lnTo>
                  <a:cubicBezTo>
                    <a:pt x="4722" y="152"/>
                    <a:pt x="4570" y="1"/>
                    <a:pt x="4381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2175;p26"/>
            <p:cNvSpPr/>
            <p:nvPr/>
          </p:nvSpPr>
          <p:spPr>
            <a:xfrm>
              <a:off x="1983413" y="1518000"/>
              <a:ext cx="168300" cy="152200"/>
            </a:xfrm>
            <a:custGeom>
              <a:avLst/>
              <a:gdLst/>
              <a:ahLst/>
              <a:cxnLst/>
              <a:rect l="l" t="t" r="r" b="b"/>
              <a:pathLst>
                <a:path w="6732" h="6088" extrusionOk="0">
                  <a:moveTo>
                    <a:pt x="5518" y="683"/>
                  </a:moveTo>
                  <a:lnTo>
                    <a:pt x="3357" y="2598"/>
                  </a:lnTo>
                  <a:lnTo>
                    <a:pt x="1214" y="683"/>
                  </a:lnTo>
                  <a:close/>
                  <a:moveTo>
                    <a:pt x="664" y="1100"/>
                  </a:moveTo>
                  <a:lnTo>
                    <a:pt x="2864" y="3034"/>
                  </a:lnTo>
                  <a:lnTo>
                    <a:pt x="664" y="4987"/>
                  </a:lnTo>
                  <a:lnTo>
                    <a:pt x="664" y="1100"/>
                  </a:lnTo>
                  <a:close/>
                  <a:moveTo>
                    <a:pt x="6068" y="1081"/>
                  </a:moveTo>
                  <a:lnTo>
                    <a:pt x="6068" y="4987"/>
                  </a:lnTo>
                  <a:lnTo>
                    <a:pt x="3869" y="3034"/>
                  </a:lnTo>
                  <a:lnTo>
                    <a:pt x="6068" y="1081"/>
                  </a:lnTo>
                  <a:close/>
                  <a:moveTo>
                    <a:pt x="3376" y="3508"/>
                  </a:moveTo>
                  <a:lnTo>
                    <a:pt x="5518" y="5405"/>
                  </a:lnTo>
                  <a:lnTo>
                    <a:pt x="1233" y="5405"/>
                  </a:lnTo>
                  <a:lnTo>
                    <a:pt x="3376" y="3508"/>
                  </a:lnTo>
                  <a:close/>
                  <a:moveTo>
                    <a:pt x="323" y="1"/>
                  </a:moveTo>
                  <a:cubicBezTo>
                    <a:pt x="152" y="20"/>
                    <a:pt x="0" y="171"/>
                    <a:pt x="0" y="342"/>
                  </a:cubicBezTo>
                  <a:lnTo>
                    <a:pt x="0" y="5746"/>
                  </a:lnTo>
                  <a:cubicBezTo>
                    <a:pt x="0" y="5936"/>
                    <a:pt x="152" y="6068"/>
                    <a:pt x="342" y="6087"/>
                  </a:cubicBezTo>
                  <a:lnTo>
                    <a:pt x="6409" y="6087"/>
                  </a:lnTo>
                  <a:cubicBezTo>
                    <a:pt x="6580" y="6068"/>
                    <a:pt x="6732" y="5936"/>
                    <a:pt x="6732" y="5746"/>
                  </a:cubicBezTo>
                  <a:lnTo>
                    <a:pt x="6732" y="342"/>
                  </a:lnTo>
                  <a:cubicBezTo>
                    <a:pt x="6732" y="152"/>
                    <a:pt x="6580" y="1"/>
                    <a:pt x="6409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2188;p26"/>
          <p:cNvGrpSpPr/>
          <p:nvPr/>
        </p:nvGrpSpPr>
        <p:grpSpPr>
          <a:xfrm>
            <a:off x="7360191" y="3397095"/>
            <a:ext cx="365769" cy="326832"/>
            <a:chOff x="3131538" y="1356825"/>
            <a:chExt cx="430925" cy="385825"/>
          </a:xfrm>
        </p:grpSpPr>
        <p:sp>
          <p:nvSpPr>
            <p:cNvPr id="114" name="Google Shape;2189;p26"/>
            <p:cNvSpPr/>
            <p:nvPr/>
          </p:nvSpPr>
          <p:spPr>
            <a:xfrm>
              <a:off x="3141013" y="1364900"/>
              <a:ext cx="399625" cy="194850"/>
            </a:xfrm>
            <a:custGeom>
              <a:avLst/>
              <a:gdLst/>
              <a:ahLst/>
              <a:cxnLst/>
              <a:rect l="l" t="t" r="r" b="b"/>
              <a:pathLst>
                <a:path w="15985" h="7794" extrusionOk="0">
                  <a:moveTo>
                    <a:pt x="8002" y="0"/>
                  </a:moveTo>
                  <a:cubicBezTo>
                    <a:pt x="3698" y="0"/>
                    <a:pt x="0" y="3489"/>
                    <a:pt x="0" y="7793"/>
                  </a:cubicBezTo>
                  <a:lnTo>
                    <a:pt x="1347" y="7793"/>
                  </a:lnTo>
                  <a:cubicBezTo>
                    <a:pt x="1669" y="7793"/>
                    <a:pt x="1953" y="7547"/>
                    <a:pt x="1991" y="7224"/>
                  </a:cubicBezTo>
                  <a:cubicBezTo>
                    <a:pt x="2295" y="4266"/>
                    <a:pt x="4968" y="1953"/>
                    <a:pt x="8002" y="1953"/>
                  </a:cubicBezTo>
                  <a:cubicBezTo>
                    <a:pt x="11017" y="1953"/>
                    <a:pt x="13729" y="4266"/>
                    <a:pt x="14013" y="7224"/>
                  </a:cubicBezTo>
                  <a:cubicBezTo>
                    <a:pt x="14051" y="7547"/>
                    <a:pt x="14316" y="7793"/>
                    <a:pt x="14658" y="7793"/>
                  </a:cubicBezTo>
                  <a:lnTo>
                    <a:pt x="15985" y="7793"/>
                  </a:lnTo>
                  <a:cubicBezTo>
                    <a:pt x="15985" y="3489"/>
                    <a:pt x="12287" y="0"/>
                    <a:pt x="8002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2190;p26"/>
            <p:cNvSpPr/>
            <p:nvPr/>
          </p:nvSpPr>
          <p:spPr>
            <a:xfrm>
              <a:off x="3498438" y="1559725"/>
              <a:ext cx="42200" cy="61650"/>
            </a:xfrm>
            <a:custGeom>
              <a:avLst/>
              <a:gdLst/>
              <a:ahLst/>
              <a:cxnLst/>
              <a:rect l="l" t="t" r="r" b="b"/>
              <a:pathLst>
                <a:path w="1688" h="2466" extrusionOk="0">
                  <a:moveTo>
                    <a:pt x="399" y="0"/>
                  </a:moveTo>
                  <a:cubicBezTo>
                    <a:pt x="380" y="721"/>
                    <a:pt x="247" y="1441"/>
                    <a:pt x="0" y="2124"/>
                  </a:cubicBezTo>
                  <a:lnTo>
                    <a:pt x="1214" y="2446"/>
                  </a:lnTo>
                  <a:lnTo>
                    <a:pt x="1271" y="2465"/>
                  </a:lnTo>
                  <a:cubicBezTo>
                    <a:pt x="1536" y="1669"/>
                    <a:pt x="1669" y="834"/>
                    <a:pt x="1688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2191;p26"/>
            <p:cNvSpPr/>
            <p:nvPr/>
          </p:nvSpPr>
          <p:spPr>
            <a:xfrm>
              <a:off x="3468088" y="1612800"/>
              <a:ext cx="74450" cy="118650"/>
            </a:xfrm>
            <a:custGeom>
              <a:avLst/>
              <a:gdLst/>
              <a:ahLst/>
              <a:cxnLst/>
              <a:rect l="l" t="t" r="r" b="b"/>
              <a:pathLst>
                <a:path w="2978" h="4746" extrusionOk="0">
                  <a:moveTo>
                    <a:pt x="1214" y="1"/>
                  </a:moveTo>
                  <a:cubicBezTo>
                    <a:pt x="1176" y="134"/>
                    <a:pt x="1" y="4381"/>
                    <a:pt x="1" y="4381"/>
                  </a:cubicBezTo>
                  <a:lnTo>
                    <a:pt x="1252" y="4722"/>
                  </a:lnTo>
                  <a:cubicBezTo>
                    <a:pt x="1308" y="4738"/>
                    <a:pt x="1365" y="4745"/>
                    <a:pt x="1420" y="4745"/>
                  </a:cubicBezTo>
                  <a:cubicBezTo>
                    <a:pt x="1705" y="4745"/>
                    <a:pt x="1969" y="4553"/>
                    <a:pt x="2049" y="4267"/>
                  </a:cubicBezTo>
                  <a:lnTo>
                    <a:pt x="2883" y="1139"/>
                  </a:lnTo>
                  <a:cubicBezTo>
                    <a:pt x="2978" y="778"/>
                    <a:pt x="2769" y="418"/>
                    <a:pt x="2428" y="342"/>
                  </a:cubicBezTo>
                  <a:lnTo>
                    <a:pt x="1214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2192;p26"/>
            <p:cNvSpPr/>
            <p:nvPr/>
          </p:nvSpPr>
          <p:spPr>
            <a:xfrm>
              <a:off x="3403163" y="1583800"/>
              <a:ext cx="97200" cy="150475"/>
            </a:xfrm>
            <a:custGeom>
              <a:avLst/>
              <a:gdLst/>
              <a:ahLst/>
              <a:cxnLst/>
              <a:rect l="l" t="t" r="r" b="b"/>
              <a:pathLst>
                <a:path w="3888" h="6019" extrusionOk="0">
                  <a:moveTo>
                    <a:pt x="1910" y="0"/>
                  </a:moveTo>
                  <a:cubicBezTo>
                    <a:pt x="1615" y="0"/>
                    <a:pt x="1353" y="193"/>
                    <a:pt x="1290" y="478"/>
                  </a:cubicBezTo>
                  <a:lnTo>
                    <a:pt x="95" y="4858"/>
                  </a:lnTo>
                  <a:cubicBezTo>
                    <a:pt x="0" y="5200"/>
                    <a:pt x="209" y="5560"/>
                    <a:pt x="550" y="5655"/>
                  </a:cubicBezTo>
                  <a:lnTo>
                    <a:pt x="569" y="5655"/>
                  </a:lnTo>
                  <a:lnTo>
                    <a:pt x="1820" y="5996"/>
                  </a:lnTo>
                  <a:cubicBezTo>
                    <a:pt x="1876" y="6012"/>
                    <a:pt x="1933" y="6019"/>
                    <a:pt x="1988" y="6019"/>
                  </a:cubicBezTo>
                  <a:cubicBezTo>
                    <a:pt x="2273" y="6019"/>
                    <a:pt x="2538" y="5826"/>
                    <a:pt x="2617" y="5541"/>
                  </a:cubicBezTo>
                  <a:lnTo>
                    <a:pt x="3679" y="1540"/>
                  </a:lnTo>
                  <a:lnTo>
                    <a:pt x="3792" y="1142"/>
                  </a:lnTo>
                  <a:cubicBezTo>
                    <a:pt x="3887" y="801"/>
                    <a:pt x="3679" y="440"/>
                    <a:pt x="3337" y="346"/>
                  </a:cubicBezTo>
                  <a:lnTo>
                    <a:pt x="2086" y="23"/>
                  </a:lnTo>
                  <a:cubicBezTo>
                    <a:pt x="2027" y="8"/>
                    <a:pt x="1968" y="0"/>
                    <a:pt x="1910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2193;p26"/>
            <p:cNvSpPr/>
            <p:nvPr/>
          </p:nvSpPr>
          <p:spPr>
            <a:xfrm>
              <a:off x="3181788" y="1583800"/>
              <a:ext cx="97200" cy="150475"/>
            </a:xfrm>
            <a:custGeom>
              <a:avLst/>
              <a:gdLst/>
              <a:ahLst/>
              <a:cxnLst/>
              <a:rect l="l" t="t" r="r" b="b"/>
              <a:pathLst>
                <a:path w="3888" h="6019" extrusionOk="0">
                  <a:moveTo>
                    <a:pt x="1976" y="0"/>
                  </a:moveTo>
                  <a:cubicBezTo>
                    <a:pt x="1919" y="0"/>
                    <a:pt x="1860" y="8"/>
                    <a:pt x="1801" y="23"/>
                  </a:cubicBezTo>
                  <a:lnTo>
                    <a:pt x="550" y="346"/>
                  </a:lnTo>
                  <a:cubicBezTo>
                    <a:pt x="209" y="440"/>
                    <a:pt x="0" y="801"/>
                    <a:pt x="95" y="1142"/>
                  </a:cubicBezTo>
                  <a:lnTo>
                    <a:pt x="1290" y="5541"/>
                  </a:lnTo>
                  <a:cubicBezTo>
                    <a:pt x="1353" y="5826"/>
                    <a:pt x="1615" y="6019"/>
                    <a:pt x="1910" y="6019"/>
                  </a:cubicBezTo>
                  <a:cubicBezTo>
                    <a:pt x="1968" y="6019"/>
                    <a:pt x="2027" y="6012"/>
                    <a:pt x="2086" y="5996"/>
                  </a:cubicBezTo>
                  <a:lnTo>
                    <a:pt x="3337" y="5655"/>
                  </a:lnTo>
                  <a:cubicBezTo>
                    <a:pt x="3679" y="5560"/>
                    <a:pt x="3887" y="5219"/>
                    <a:pt x="3792" y="4858"/>
                  </a:cubicBezTo>
                  <a:lnTo>
                    <a:pt x="2598" y="478"/>
                  </a:lnTo>
                  <a:cubicBezTo>
                    <a:pt x="2519" y="193"/>
                    <a:pt x="2267" y="0"/>
                    <a:pt x="1976" y="0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2194;p26"/>
            <p:cNvSpPr/>
            <p:nvPr/>
          </p:nvSpPr>
          <p:spPr>
            <a:xfrm>
              <a:off x="3139588" y="1612800"/>
              <a:ext cx="74450" cy="118375"/>
            </a:xfrm>
            <a:custGeom>
              <a:avLst/>
              <a:gdLst/>
              <a:ahLst/>
              <a:cxnLst/>
              <a:rect l="l" t="t" r="r" b="b"/>
              <a:pathLst>
                <a:path w="2978" h="4735" extrusionOk="0">
                  <a:moveTo>
                    <a:pt x="1745" y="1"/>
                  </a:moveTo>
                  <a:lnTo>
                    <a:pt x="531" y="342"/>
                  </a:lnTo>
                  <a:lnTo>
                    <a:pt x="494" y="342"/>
                  </a:lnTo>
                  <a:cubicBezTo>
                    <a:pt x="171" y="456"/>
                    <a:pt x="1" y="797"/>
                    <a:pt x="76" y="1139"/>
                  </a:cubicBezTo>
                  <a:lnTo>
                    <a:pt x="930" y="4248"/>
                  </a:lnTo>
                  <a:cubicBezTo>
                    <a:pt x="991" y="4542"/>
                    <a:pt x="1242" y="4734"/>
                    <a:pt x="1517" y="4734"/>
                  </a:cubicBezTo>
                  <a:cubicBezTo>
                    <a:pt x="1580" y="4734"/>
                    <a:pt x="1644" y="4724"/>
                    <a:pt x="1707" y="4703"/>
                  </a:cubicBezTo>
                  <a:lnTo>
                    <a:pt x="2978" y="4381"/>
                  </a:lnTo>
                  <a:cubicBezTo>
                    <a:pt x="2978" y="4381"/>
                    <a:pt x="1802" y="134"/>
                    <a:pt x="1745" y="1"/>
                  </a:cubicBez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2195;p26"/>
            <p:cNvSpPr/>
            <p:nvPr/>
          </p:nvSpPr>
          <p:spPr>
            <a:xfrm>
              <a:off x="3141013" y="1559725"/>
              <a:ext cx="42225" cy="61650"/>
            </a:xfrm>
            <a:custGeom>
              <a:avLst/>
              <a:gdLst/>
              <a:ahLst/>
              <a:cxnLst/>
              <a:rect l="l" t="t" r="r" b="b"/>
              <a:pathLst>
                <a:path w="1689" h="2466" extrusionOk="0">
                  <a:moveTo>
                    <a:pt x="0" y="0"/>
                  </a:moveTo>
                  <a:cubicBezTo>
                    <a:pt x="19" y="834"/>
                    <a:pt x="171" y="1669"/>
                    <a:pt x="437" y="2465"/>
                  </a:cubicBezTo>
                  <a:lnTo>
                    <a:pt x="474" y="2446"/>
                  </a:lnTo>
                  <a:lnTo>
                    <a:pt x="1688" y="2124"/>
                  </a:lnTo>
                  <a:cubicBezTo>
                    <a:pt x="1442" y="1441"/>
                    <a:pt x="1309" y="721"/>
                    <a:pt x="1309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2196;p26"/>
            <p:cNvSpPr/>
            <p:nvPr/>
          </p:nvSpPr>
          <p:spPr>
            <a:xfrm>
              <a:off x="3447513" y="1627325"/>
              <a:ext cx="19175" cy="16425"/>
            </a:xfrm>
            <a:custGeom>
              <a:avLst/>
              <a:gdLst/>
              <a:ahLst/>
              <a:cxnLst/>
              <a:rect l="l" t="t" r="r" b="b"/>
              <a:pathLst>
                <a:path w="767" h="657" extrusionOk="0">
                  <a:moveTo>
                    <a:pt x="414" y="1"/>
                  </a:moveTo>
                  <a:cubicBezTo>
                    <a:pt x="166" y="1"/>
                    <a:pt x="1" y="275"/>
                    <a:pt x="122" y="501"/>
                  </a:cubicBezTo>
                  <a:cubicBezTo>
                    <a:pt x="187" y="606"/>
                    <a:pt x="294" y="656"/>
                    <a:pt x="401" y="656"/>
                  </a:cubicBezTo>
                  <a:cubicBezTo>
                    <a:pt x="544" y="656"/>
                    <a:pt x="686" y="568"/>
                    <a:pt x="729" y="406"/>
                  </a:cubicBezTo>
                  <a:cubicBezTo>
                    <a:pt x="767" y="235"/>
                    <a:pt x="653" y="65"/>
                    <a:pt x="483" y="8"/>
                  </a:cubicBezTo>
                  <a:cubicBezTo>
                    <a:pt x="459" y="3"/>
                    <a:pt x="436" y="1"/>
                    <a:pt x="414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2197;p26"/>
            <p:cNvSpPr/>
            <p:nvPr/>
          </p:nvSpPr>
          <p:spPr>
            <a:xfrm>
              <a:off x="3214913" y="1627250"/>
              <a:ext cx="19500" cy="16300"/>
            </a:xfrm>
            <a:custGeom>
              <a:avLst/>
              <a:gdLst/>
              <a:ahLst/>
              <a:cxnLst/>
              <a:rect l="l" t="t" r="r" b="b"/>
              <a:pathLst>
                <a:path w="780" h="652" extrusionOk="0">
                  <a:moveTo>
                    <a:pt x="367" y="0"/>
                  </a:moveTo>
                  <a:cubicBezTo>
                    <a:pt x="171" y="0"/>
                    <a:pt x="0" y="187"/>
                    <a:pt x="59" y="409"/>
                  </a:cubicBezTo>
                  <a:cubicBezTo>
                    <a:pt x="91" y="549"/>
                    <a:pt x="224" y="651"/>
                    <a:pt x="366" y="651"/>
                  </a:cubicBezTo>
                  <a:cubicBezTo>
                    <a:pt x="396" y="651"/>
                    <a:pt x="427" y="646"/>
                    <a:pt x="458" y="636"/>
                  </a:cubicBezTo>
                  <a:cubicBezTo>
                    <a:pt x="742" y="561"/>
                    <a:pt x="780" y="200"/>
                    <a:pt x="533" y="49"/>
                  </a:cubicBezTo>
                  <a:cubicBezTo>
                    <a:pt x="479" y="15"/>
                    <a:pt x="422" y="0"/>
                    <a:pt x="367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2198;p26"/>
            <p:cNvSpPr/>
            <p:nvPr/>
          </p:nvSpPr>
          <p:spPr>
            <a:xfrm>
              <a:off x="3131538" y="1356825"/>
              <a:ext cx="430925" cy="385825"/>
            </a:xfrm>
            <a:custGeom>
              <a:avLst/>
              <a:gdLst/>
              <a:ahLst/>
              <a:cxnLst/>
              <a:rect l="l" t="t" r="r" b="b"/>
              <a:pathLst>
                <a:path w="17237" h="15433" extrusionOk="0">
                  <a:moveTo>
                    <a:pt x="8381" y="645"/>
                  </a:moveTo>
                  <a:cubicBezTo>
                    <a:pt x="12420" y="645"/>
                    <a:pt x="15852" y="3888"/>
                    <a:pt x="16023" y="7794"/>
                  </a:cubicBezTo>
                  <a:lnTo>
                    <a:pt x="15037" y="7794"/>
                  </a:lnTo>
                  <a:cubicBezTo>
                    <a:pt x="14866" y="7794"/>
                    <a:pt x="14733" y="7680"/>
                    <a:pt x="14714" y="7509"/>
                  </a:cubicBezTo>
                  <a:cubicBezTo>
                    <a:pt x="14411" y="4362"/>
                    <a:pt x="11548" y="1954"/>
                    <a:pt x="8381" y="1954"/>
                  </a:cubicBezTo>
                  <a:cubicBezTo>
                    <a:pt x="5196" y="1954"/>
                    <a:pt x="2351" y="4362"/>
                    <a:pt x="2048" y="7509"/>
                  </a:cubicBezTo>
                  <a:cubicBezTo>
                    <a:pt x="2029" y="7680"/>
                    <a:pt x="1877" y="7794"/>
                    <a:pt x="1726" y="7794"/>
                  </a:cubicBezTo>
                  <a:lnTo>
                    <a:pt x="721" y="7794"/>
                  </a:lnTo>
                  <a:cubicBezTo>
                    <a:pt x="910" y="3888"/>
                    <a:pt x="4342" y="645"/>
                    <a:pt x="8381" y="645"/>
                  </a:cubicBezTo>
                  <a:close/>
                  <a:moveTo>
                    <a:pt x="1384" y="8439"/>
                  </a:moveTo>
                  <a:cubicBezTo>
                    <a:pt x="1403" y="8969"/>
                    <a:pt x="1498" y="9500"/>
                    <a:pt x="1669" y="10012"/>
                  </a:cubicBezTo>
                  <a:lnTo>
                    <a:pt x="1043" y="10183"/>
                  </a:lnTo>
                  <a:cubicBezTo>
                    <a:pt x="872" y="9614"/>
                    <a:pt x="759" y="9026"/>
                    <a:pt x="721" y="8439"/>
                  </a:cubicBezTo>
                  <a:close/>
                  <a:moveTo>
                    <a:pt x="16023" y="8439"/>
                  </a:moveTo>
                  <a:cubicBezTo>
                    <a:pt x="16004" y="9026"/>
                    <a:pt x="15890" y="9614"/>
                    <a:pt x="15719" y="10183"/>
                  </a:cubicBezTo>
                  <a:lnTo>
                    <a:pt x="15094" y="10012"/>
                  </a:lnTo>
                  <a:cubicBezTo>
                    <a:pt x="15245" y="9500"/>
                    <a:pt x="15340" y="8988"/>
                    <a:pt x="15378" y="8439"/>
                  </a:cubicBezTo>
                  <a:close/>
                  <a:moveTo>
                    <a:pt x="1877" y="10638"/>
                  </a:moveTo>
                  <a:lnTo>
                    <a:pt x="1877" y="10638"/>
                  </a:lnTo>
                  <a:cubicBezTo>
                    <a:pt x="1972" y="10884"/>
                    <a:pt x="1802" y="10336"/>
                    <a:pt x="2897" y="14394"/>
                  </a:cubicBezTo>
                  <a:lnTo>
                    <a:pt x="2897" y="14394"/>
                  </a:lnTo>
                  <a:lnTo>
                    <a:pt x="1953" y="14639"/>
                  </a:lnTo>
                  <a:cubicBezTo>
                    <a:pt x="1923" y="14649"/>
                    <a:pt x="1892" y="14654"/>
                    <a:pt x="1862" y="14654"/>
                  </a:cubicBezTo>
                  <a:cubicBezTo>
                    <a:pt x="1720" y="14654"/>
                    <a:pt x="1586" y="14552"/>
                    <a:pt x="1555" y="14411"/>
                  </a:cubicBezTo>
                  <a:lnTo>
                    <a:pt x="721" y="11283"/>
                  </a:lnTo>
                  <a:cubicBezTo>
                    <a:pt x="683" y="11112"/>
                    <a:pt x="759" y="10941"/>
                    <a:pt x="929" y="10885"/>
                  </a:cubicBezTo>
                  <a:lnTo>
                    <a:pt x="948" y="10885"/>
                  </a:lnTo>
                  <a:lnTo>
                    <a:pt x="1877" y="10638"/>
                  </a:lnTo>
                  <a:close/>
                  <a:moveTo>
                    <a:pt x="14866" y="10638"/>
                  </a:moveTo>
                  <a:lnTo>
                    <a:pt x="15814" y="10885"/>
                  </a:lnTo>
                  <a:cubicBezTo>
                    <a:pt x="15985" y="10941"/>
                    <a:pt x="16061" y="11112"/>
                    <a:pt x="16023" y="11283"/>
                  </a:cubicBezTo>
                  <a:lnTo>
                    <a:pt x="16042" y="11283"/>
                  </a:lnTo>
                  <a:lnTo>
                    <a:pt x="15188" y="14411"/>
                  </a:lnTo>
                  <a:cubicBezTo>
                    <a:pt x="15157" y="14552"/>
                    <a:pt x="15036" y="14654"/>
                    <a:pt x="14889" y="14654"/>
                  </a:cubicBezTo>
                  <a:cubicBezTo>
                    <a:pt x="14857" y="14654"/>
                    <a:pt x="14824" y="14649"/>
                    <a:pt x="14790" y="14639"/>
                  </a:cubicBezTo>
                  <a:lnTo>
                    <a:pt x="13842" y="14392"/>
                  </a:lnTo>
                  <a:cubicBezTo>
                    <a:pt x="14942" y="10335"/>
                    <a:pt x="14771" y="10866"/>
                    <a:pt x="14866" y="10638"/>
                  </a:cubicBezTo>
                  <a:close/>
                  <a:moveTo>
                    <a:pt x="4000" y="9397"/>
                  </a:moveTo>
                  <a:cubicBezTo>
                    <a:pt x="4143" y="9397"/>
                    <a:pt x="4275" y="9490"/>
                    <a:pt x="4323" y="9652"/>
                  </a:cubicBezTo>
                  <a:lnTo>
                    <a:pt x="5499" y="14032"/>
                  </a:lnTo>
                  <a:cubicBezTo>
                    <a:pt x="5556" y="14222"/>
                    <a:pt x="5442" y="14392"/>
                    <a:pt x="5272" y="14430"/>
                  </a:cubicBezTo>
                  <a:lnTo>
                    <a:pt x="4949" y="14525"/>
                  </a:lnTo>
                  <a:lnTo>
                    <a:pt x="4361" y="12326"/>
                  </a:lnTo>
                  <a:cubicBezTo>
                    <a:pt x="4322" y="12131"/>
                    <a:pt x="4185" y="12048"/>
                    <a:pt x="4046" y="12048"/>
                  </a:cubicBezTo>
                  <a:cubicBezTo>
                    <a:pt x="3847" y="12048"/>
                    <a:pt x="3646" y="12220"/>
                    <a:pt x="3736" y="12477"/>
                  </a:cubicBezTo>
                  <a:lnTo>
                    <a:pt x="4323" y="14696"/>
                  </a:lnTo>
                  <a:lnTo>
                    <a:pt x="4001" y="14772"/>
                  </a:lnTo>
                  <a:cubicBezTo>
                    <a:pt x="3976" y="14777"/>
                    <a:pt x="3951" y="14780"/>
                    <a:pt x="3927" y="14780"/>
                  </a:cubicBezTo>
                  <a:cubicBezTo>
                    <a:pt x="3783" y="14780"/>
                    <a:pt x="3654" y="14687"/>
                    <a:pt x="3622" y="14525"/>
                  </a:cubicBezTo>
                  <a:lnTo>
                    <a:pt x="2427" y="10145"/>
                  </a:lnTo>
                  <a:cubicBezTo>
                    <a:pt x="2389" y="9974"/>
                    <a:pt x="2484" y="9785"/>
                    <a:pt x="2674" y="9747"/>
                  </a:cubicBezTo>
                  <a:lnTo>
                    <a:pt x="3925" y="9406"/>
                  </a:lnTo>
                  <a:cubicBezTo>
                    <a:pt x="3950" y="9400"/>
                    <a:pt x="3975" y="9397"/>
                    <a:pt x="4000" y="9397"/>
                  </a:cubicBezTo>
                  <a:close/>
                  <a:moveTo>
                    <a:pt x="12761" y="9406"/>
                  </a:moveTo>
                  <a:cubicBezTo>
                    <a:pt x="12780" y="9406"/>
                    <a:pt x="12799" y="9406"/>
                    <a:pt x="12837" y="9425"/>
                  </a:cubicBezTo>
                  <a:lnTo>
                    <a:pt x="14089" y="9747"/>
                  </a:lnTo>
                  <a:cubicBezTo>
                    <a:pt x="14259" y="9804"/>
                    <a:pt x="14373" y="9974"/>
                    <a:pt x="14335" y="10145"/>
                  </a:cubicBezTo>
                  <a:lnTo>
                    <a:pt x="13141" y="14525"/>
                  </a:lnTo>
                  <a:cubicBezTo>
                    <a:pt x="13108" y="14687"/>
                    <a:pt x="12965" y="14780"/>
                    <a:pt x="12818" y="14780"/>
                  </a:cubicBezTo>
                  <a:cubicBezTo>
                    <a:pt x="12793" y="14780"/>
                    <a:pt x="12767" y="14777"/>
                    <a:pt x="12742" y="14772"/>
                  </a:cubicBezTo>
                  <a:lnTo>
                    <a:pt x="12439" y="14696"/>
                  </a:lnTo>
                  <a:lnTo>
                    <a:pt x="13027" y="12496"/>
                  </a:lnTo>
                  <a:cubicBezTo>
                    <a:pt x="13061" y="12257"/>
                    <a:pt x="12877" y="12107"/>
                    <a:pt x="12695" y="12107"/>
                  </a:cubicBezTo>
                  <a:cubicBezTo>
                    <a:pt x="12574" y="12107"/>
                    <a:pt x="12454" y="12174"/>
                    <a:pt x="12401" y="12326"/>
                  </a:cubicBezTo>
                  <a:lnTo>
                    <a:pt x="11813" y="14525"/>
                  </a:lnTo>
                  <a:lnTo>
                    <a:pt x="11491" y="14430"/>
                  </a:lnTo>
                  <a:cubicBezTo>
                    <a:pt x="11320" y="14392"/>
                    <a:pt x="11206" y="14203"/>
                    <a:pt x="11263" y="14032"/>
                  </a:cubicBezTo>
                  <a:lnTo>
                    <a:pt x="12439" y="9652"/>
                  </a:lnTo>
                  <a:cubicBezTo>
                    <a:pt x="12477" y="9500"/>
                    <a:pt x="12610" y="9406"/>
                    <a:pt x="12761" y="9406"/>
                  </a:cubicBezTo>
                  <a:close/>
                  <a:moveTo>
                    <a:pt x="8381" y="1"/>
                  </a:moveTo>
                  <a:cubicBezTo>
                    <a:pt x="3906" y="1"/>
                    <a:pt x="57" y="3622"/>
                    <a:pt x="57" y="8116"/>
                  </a:cubicBezTo>
                  <a:cubicBezTo>
                    <a:pt x="57" y="8894"/>
                    <a:pt x="190" y="9671"/>
                    <a:pt x="436" y="10429"/>
                  </a:cubicBezTo>
                  <a:cubicBezTo>
                    <a:pt x="133" y="10657"/>
                    <a:pt x="0" y="11055"/>
                    <a:pt x="95" y="11434"/>
                  </a:cubicBezTo>
                  <a:lnTo>
                    <a:pt x="929" y="14582"/>
                  </a:lnTo>
                  <a:cubicBezTo>
                    <a:pt x="1041" y="15013"/>
                    <a:pt x="1434" y="15296"/>
                    <a:pt x="1873" y="15296"/>
                  </a:cubicBezTo>
                  <a:cubicBezTo>
                    <a:pt x="1955" y="15296"/>
                    <a:pt x="2040" y="15286"/>
                    <a:pt x="2124" y="15265"/>
                  </a:cubicBezTo>
                  <a:lnTo>
                    <a:pt x="3110" y="14999"/>
                  </a:lnTo>
                  <a:cubicBezTo>
                    <a:pt x="3290" y="15269"/>
                    <a:pt x="3601" y="15432"/>
                    <a:pt x="3920" y="15432"/>
                  </a:cubicBezTo>
                  <a:cubicBezTo>
                    <a:pt x="4004" y="15432"/>
                    <a:pt x="4089" y="15421"/>
                    <a:pt x="4172" y="15397"/>
                  </a:cubicBezTo>
                  <a:lnTo>
                    <a:pt x="5423" y="15056"/>
                  </a:lnTo>
                  <a:cubicBezTo>
                    <a:pt x="5935" y="14923"/>
                    <a:pt x="6258" y="14392"/>
                    <a:pt x="6125" y="13880"/>
                  </a:cubicBezTo>
                  <a:lnTo>
                    <a:pt x="4949" y="9481"/>
                  </a:lnTo>
                  <a:cubicBezTo>
                    <a:pt x="4821" y="9034"/>
                    <a:pt x="4425" y="8749"/>
                    <a:pt x="3997" y="8749"/>
                  </a:cubicBezTo>
                  <a:cubicBezTo>
                    <a:pt x="3917" y="8749"/>
                    <a:pt x="3836" y="8759"/>
                    <a:pt x="3755" y="8780"/>
                  </a:cubicBezTo>
                  <a:lnTo>
                    <a:pt x="2503" y="9121"/>
                  </a:lnTo>
                  <a:cubicBezTo>
                    <a:pt x="2370" y="9159"/>
                    <a:pt x="2257" y="9216"/>
                    <a:pt x="2143" y="9292"/>
                  </a:cubicBezTo>
                  <a:cubicBezTo>
                    <a:pt x="2086" y="9007"/>
                    <a:pt x="2048" y="8704"/>
                    <a:pt x="2029" y="8401"/>
                  </a:cubicBezTo>
                  <a:cubicBezTo>
                    <a:pt x="2389" y="8287"/>
                    <a:pt x="2655" y="7964"/>
                    <a:pt x="2693" y="7585"/>
                  </a:cubicBezTo>
                  <a:cubicBezTo>
                    <a:pt x="2958" y="4836"/>
                    <a:pt x="5499" y="2598"/>
                    <a:pt x="8381" y="2598"/>
                  </a:cubicBezTo>
                  <a:cubicBezTo>
                    <a:pt x="11244" y="2598"/>
                    <a:pt x="13804" y="4836"/>
                    <a:pt x="14070" y="7585"/>
                  </a:cubicBezTo>
                  <a:cubicBezTo>
                    <a:pt x="14108" y="7964"/>
                    <a:pt x="14373" y="8287"/>
                    <a:pt x="14733" y="8401"/>
                  </a:cubicBezTo>
                  <a:cubicBezTo>
                    <a:pt x="14714" y="8704"/>
                    <a:pt x="14676" y="8988"/>
                    <a:pt x="14620" y="9292"/>
                  </a:cubicBezTo>
                  <a:cubicBezTo>
                    <a:pt x="14506" y="9216"/>
                    <a:pt x="14392" y="9159"/>
                    <a:pt x="14259" y="9121"/>
                  </a:cubicBezTo>
                  <a:lnTo>
                    <a:pt x="13008" y="8780"/>
                  </a:lnTo>
                  <a:cubicBezTo>
                    <a:pt x="12927" y="8759"/>
                    <a:pt x="12845" y="8749"/>
                    <a:pt x="12764" y="8749"/>
                  </a:cubicBezTo>
                  <a:cubicBezTo>
                    <a:pt x="12337" y="8749"/>
                    <a:pt x="11941" y="9032"/>
                    <a:pt x="11813" y="9462"/>
                  </a:cubicBezTo>
                  <a:lnTo>
                    <a:pt x="10638" y="13862"/>
                  </a:lnTo>
                  <a:cubicBezTo>
                    <a:pt x="10505" y="14373"/>
                    <a:pt x="10808" y="14904"/>
                    <a:pt x="11320" y="15037"/>
                  </a:cubicBezTo>
                  <a:lnTo>
                    <a:pt x="12572" y="15378"/>
                  </a:lnTo>
                  <a:cubicBezTo>
                    <a:pt x="12655" y="15402"/>
                    <a:pt x="12740" y="15414"/>
                    <a:pt x="12824" y="15414"/>
                  </a:cubicBezTo>
                  <a:cubicBezTo>
                    <a:pt x="13143" y="15414"/>
                    <a:pt x="13453" y="15250"/>
                    <a:pt x="13634" y="14980"/>
                  </a:cubicBezTo>
                  <a:lnTo>
                    <a:pt x="14620" y="15265"/>
                  </a:lnTo>
                  <a:cubicBezTo>
                    <a:pt x="14701" y="15285"/>
                    <a:pt x="14782" y="15295"/>
                    <a:pt x="14861" y="15295"/>
                  </a:cubicBezTo>
                  <a:cubicBezTo>
                    <a:pt x="15303" y="15295"/>
                    <a:pt x="15702" y="14997"/>
                    <a:pt x="15814" y="14563"/>
                  </a:cubicBezTo>
                  <a:lnTo>
                    <a:pt x="16648" y="11434"/>
                  </a:lnTo>
                  <a:cubicBezTo>
                    <a:pt x="16743" y="11055"/>
                    <a:pt x="16629" y="10657"/>
                    <a:pt x="16326" y="10429"/>
                  </a:cubicBezTo>
                  <a:cubicBezTo>
                    <a:pt x="17236" y="7547"/>
                    <a:pt x="16421" y="4419"/>
                    <a:pt x="14202" y="2371"/>
                  </a:cubicBezTo>
                  <a:cubicBezTo>
                    <a:pt x="12648" y="854"/>
                    <a:pt x="10543" y="1"/>
                    <a:pt x="8381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" name="Google Shape;2207;p26"/>
          <p:cNvGrpSpPr/>
          <p:nvPr/>
        </p:nvGrpSpPr>
        <p:grpSpPr>
          <a:xfrm>
            <a:off x="1408014" y="3312794"/>
            <a:ext cx="578325" cy="487500"/>
            <a:chOff x="1665363" y="1706700"/>
            <a:chExt cx="578325" cy="487500"/>
          </a:xfrm>
        </p:grpSpPr>
        <p:sp>
          <p:nvSpPr>
            <p:cNvPr id="125" name="Google Shape;2208;p2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2209;p2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" name="Google Shape;2210;p26"/>
          <p:cNvGrpSpPr/>
          <p:nvPr/>
        </p:nvGrpSpPr>
        <p:grpSpPr>
          <a:xfrm>
            <a:off x="3356647" y="3312794"/>
            <a:ext cx="578325" cy="487500"/>
            <a:chOff x="1665363" y="1706700"/>
            <a:chExt cx="578325" cy="487500"/>
          </a:xfrm>
        </p:grpSpPr>
        <p:sp>
          <p:nvSpPr>
            <p:cNvPr id="128" name="Google Shape;2211;p2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2212;p2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" name="Google Shape;2213;p26"/>
          <p:cNvGrpSpPr/>
          <p:nvPr/>
        </p:nvGrpSpPr>
        <p:grpSpPr>
          <a:xfrm>
            <a:off x="5305280" y="3312794"/>
            <a:ext cx="578325" cy="487500"/>
            <a:chOff x="1665363" y="1706700"/>
            <a:chExt cx="578325" cy="487500"/>
          </a:xfrm>
        </p:grpSpPr>
        <p:sp>
          <p:nvSpPr>
            <p:cNvPr id="131" name="Google Shape;2214;p2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2215;p2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" name="Google Shape;2216;p26"/>
          <p:cNvGrpSpPr/>
          <p:nvPr/>
        </p:nvGrpSpPr>
        <p:grpSpPr>
          <a:xfrm>
            <a:off x="7253914" y="3312794"/>
            <a:ext cx="578325" cy="487500"/>
            <a:chOff x="1665363" y="1706700"/>
            <a:chExt cx="578325" cy="487500"/>
          </a:xfrm>
        </p:grpSpPr>
        <p:sp>
          <p:nvSpPr>
            <p:cNvPr id="134" name="Google Shape;2217;p26"/>
            <p:cNvSpPr/>
            <p:nvPr/>
          </p:nvSpPr>
          <p:spPr>
            <a:xfrm flipH="1">
              <a:off x="2174988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2218;p26"/>
            <p:cNvSpPr/>
            <p:nvPr/>
          </p:nvSpPr>
          <p:spPr>
            <a:xfrm>
              <a:off x="1665363" y="1706700"/>
              <a:ext cx="68700" cy="487500"/>
            </a:xfrm>
            <a:prstGeom prst="leftBracket">
              <a:avLst>
                <a:gd name="adj" fmla="val 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6" name="Google Shape;2223;p26"/>
          <p:cNvCxnSpPr>
            <a:stCxn id="71" idx="3"/>
            <a:endCxn id="72" idx="1"/>
          </p:cNvCxnSpPr>
          <p:nvPr/>
        </p:nvCxnSpPr>
        <p:spPr>
          <a:xfrm>
            <a:off x="1986376" y="3558204"/>
            <a:ext cx="1370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2224;p26"/>
          <p:cNvCxnSpPr>
            <a:stCxn id="72" idx="3"/>
            <a:endCxn id="73" idx="1"/>
          </p:cNvCxnSpPr>
          <p:nvPr/>
        </p:nvCxnSpPr>
        <p:spPr>
          <a:xfrm>
            <a:off x="3935009" y="3558204"/>
            <a:ext cx="1370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" name="Google Shape;2225;p26"/>
          <p:cNvCxnSpPr>
            <a:stCxn id="73" idx="3"/>
            <a:endCxn id="74" idx="1"/>
          </p:cNvCxnSpPr>
          <p:nvPr/>
        </p:nvCxnSpPr>
        <p:spPr>
          <a:xfrm>
            <a:off x="5883643" y="3558204"/>
            <a:ext cx="13701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9" name="Google Shape;3973;p32"/>
          <p:cNvGrpSpPr/>
          <p:nvPr/>
        </p:nvGrpSpPr>
        <p:grpSpPr>
          <a:xfrm>
            <a:off x="5409244" y="3403935"/>
            <a:ext cx="365777" cy="340219"/>
            <a:chOff x="3281338" y="3217425"/>
            <a:chExt cx="520975" cy="488750"/>
          </a:xfrm>
        </p:grpSpPr>
        <p:sp>
          <p:nvSpPr>
            <p:cNvPr id="140" name="Google Shape;3974;p32"/>
            <p:cNvSpPr/>
            <p:nvPr/>
          </p:nvSpPr>
          <p:spPr>
            <a:xfrm>
              <a:off x="3474738" y="3492350"/>
              <a:ext cx="317625" cy="203400"/>
            </a:xfrm>
            <a:custGeom>
              <a:avLst/>
              <a:gdLst/>
              <a:ahLst/>
              <a:cxnLst/>
              <a:rect l="l" t="t" r="r" b="b"/>
              <a:pathLst>
                <a:path w="12705" h="8136" extrusionOk="0">
                  <a:moveTo>
                    <a:pt x="11922" y="0"/>
                  </a:moveTo>
                  <a:cubicBezTo>
                    <a:pt x="11911" y="0"/>
                    <a:pt x="11900" y="1"/>
                    <a:pt x="11889" y="1"/>
                  </a:cubicBezTo>
                  <a:lnTo>
                    <a:pt x="0" y="1"/>
                  </a:lnTo>
                  <a:lnTo>
                    <a:pt x="0" y="8136"/>
                  </a:lnTo>
                  <a:lnTo>
                    <a:pt x="11889" y="8136"/>
                  </a:lnTo>
                  <a:cubicBezTo>
                    <a:pt x="12344" y="8136"/>
                    <a:pt x="12705" y="7775"/>
                    <a:pt x="12705" y="7320"/>
                  </a:cubicBezTo>
                  <a:lnTo>
                    <a:pt x="12705" y="816"/>
                  </a:lnTo>
                  <a:cubicBezTo>
                    <a:pt x="12705" y="372"/>
                    <a:pt x="12361" y="0"/>
                    <a:pt x="11922" y="0"/>
                  </a:cubicBez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975;p32"/>
            <p:cNvSpPr/>
            <p:nvPr/>
          </p:nvSpPr>
          <p:spPr>
            <a:xfrm>
              <a:off x="3474738" y="3227375"/>
              <a:ext cx="317625" cy="203875"/>
            </a:xfrm>
            <a:custGeom>
              <a:avLst/>
              <a:gdLst/>
              <a:ahLst/>
              <a:cxnLst/>
              <a:rect l="l" t="t" r="r" b="b"/>
              <a:pathLst>
                <a:path w="12705" h="8155" extrusionOk="0">
                  <a:moveTo>
                    <a:pt x="0" y="1"/>
                  </a:moveTo>
                  <a:lnTo>
                    <a:pt x="0" y="8154"/>
                  </a:lnTo>
                  <a:lnTo>
                    <a:pt x="11889" y="8154"/>
                  </a:lnTo>
                  <a:cubicBezTo>
                    <a:pt x="12344" y="8154"/>
                    <a:pt x="12705" y="7775"/>
                    <a:pt x="12705" y="7339"/>
                  </a:cubicBezTo>
                  <a:lnTo>
                    <a:pt x="12705" y="816"/>
                  </a:lnTo>
                  <a:cubicBezTo>
                    <a:pt x="12705" y="361"/>
                    <a:pt x="12344" y="1"/>
                    <a:pt x="11889" y="1"/>
                  </a:cubicBez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976;p32"/>
            <p:cNvSpPr/>
            <p:nvPr/>
          </p:nvSpPr>
          <p:spPr>
            <a:xfrm>
              <a:off x="3694688" y="3288525"/>
              <a:ext cx="47300" cy="40650"/>
            </a:xfrm>
            <a:custGeom>
              <a:avLst/>
              <a:gdLst/>
              <a:ahLst/>
              <a:cxnLst/>
              <a:rect l="l" t="t" r="r" b="b"/>
              <a:pathLst>
                <a:path w="1892" h="1626" extrusionOk="0">
                  <a:moveTo>
                    <a:pt x="838" y="0"/>
                  </a:moveTo>
                  <a:cubicBezTo>
                    <a:pt x="831" y="0"/>
                    <a:pt x="823" y="0"/>
                    <a:pt x="816" y="1"/>
                  </a:cubicBezTo>
                  <a:cubicBezTo>
                    <a:pt x="361" y="1"/>
                    <a:pt x="0" y="361"/>
                    <a:pt x="0" y="816"/>
                  </a:cubicBezTo>
                  <a:cubicBezTo>
                    <a:pt x="0" y="1303"/>
                    <a:pt x="399" y="1625"/>
                    <a:pt x="815" y="1625"/>
                  </a:cubicBezTo>
                  <a:cubicBezTo>
                    <a:pt x="1015" y="1625"/>
                    <a:pt x="1219" y="1551"/>
                    <a:pt x="1385" y="1385"/>
                  </a:cubicBezTo>
                  <a:cubicBezTo>
                    <a:pt x="1891" y="878"/>
                    <a:pt x="1544" y="0"/>
                    <a:pt x="838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977;p32"/>
            <p:cNvSpPr/>
            <p:nvPr/>
          </p:nvSpPr>
          <p:spPr>
            <a:xfrm>
              <a:off x="3613163" y="3288525"/>
              <a:ext cx="47275" cy="40650"/>
            </a:xfrm>
            <a:custGeom>
              <a:avLst/>
              <a:gdLst/>
              <a:ahLst/>
              <a:cxnLst/>
              <a:rect l="l" t="t" r="r" b="b"/>
              <a:pathLst>
                <a:path w="1891" h="1626" extrusionOk="0">
                  <a:moveTo>
                    <a:pt x="838" y="0"/>
                  </a:moveTo>
                  <a:cubicBezTo>
                    <a:pt x="831" y="0"/>
                    <a:pt x="823" y="0"/>
                    <a:pt x="815" y="1"/>
                  </a:cubicBezTo>
                  <a:cubicBezTo>
                    <a:pt x="360" y="1"/>
                    <a:pt x="0" y="361"/>
                    <a:pt x="0" y="816"/>
                  </a:cubicBezTo>
                  <a:cubicBezTo>
                    <a:pt x="0" y="1303"/>
                    <a:pt x="398" y="1625"/>
                    <a:pt x="814" y="1625"/>
                  </a:cubicBezTo>
                  <a:cubicBezTo>
                    <a:pt x="1014" y="1625"/>
                    <a:pt x="1218" y="1551"/>
                    <a:pt x="1384" y="1385"/>
                  </a:cubicBezTo>
                  <a:cubicBezTo>
                    <a:pt x="1891" y="878"/>
                    <a:pt x="1543" y="0"/>
                    <a:pt x="838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978;p32"/>
            <p:cNvSpPr/>
            <p:nvPr/>
          </p:nvSpPr>
          <p:spPr>
            <a:xfrm>
              <a:off x="3613163" y="3553050"/>
              <a:ext cx="47425" cy="41075"/>
            </a:xfrm>
            <a:custGeom>
              <a:avLst/>
              <a:gdLst/>
              <a:ahLst/>
              <a:cxnLst/>
              <a:rect l="l" t="t" r="r" b="b"/>
              <a:pathLst>
                <a:path w="1897" h="1643" extrusionOk="0">
                  <a:moveTo>
                    <a:pt x="815" y="0"/>
                  </a:moveTo>
                  <a:cubicBezTo>
                    <a:pt x="360" y="0"/>
                    <a:pt x="0" y="379"/>
                    <a:pt x="0" y="815"/>
                  </a:cubicBezTo>
                  <a:cubicBezTo>
                    <a:pt x="0" y="1316"/>
                    <a:pt x="400" y="1643"/>
                    <a:pt x="817" y="1643"/>
                  </a:cubicBezTo>
                  <a:cubicBezTo>
                    <a:pt x="1016" y="1643"/>
                    <a:pt x="1219" y="1569"/>
                    <a:pt x="1384" y="1403"/>
                  </a:cubicBezTo>
                  <a:cubicBezTo>
                    <a:pt x="1896" y="891"/>
                    <a:pt x="1536" y="0"/>
                    <a:pt x="815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979;p32"/>
            <p:cNvSpPr/>
            <p:nvPr/>
          </p:nvSpPr>
          <p:spPr>
            <a:xfrm>
              <a:off x="3531613" y="3288525"/>
              <a:ext cx="47425" cy="40650"/>
            </a:xfrm>
            <a:custGeom>
              <a:avLst/>
              <a:gdLst/>
              <a:ahLst/>
              <a:cxnLst/>
              <a:rect l="l" t="t" r="r" b="b"/>
              <a:pathLst>
                <a:path w="1897" h="1626" extrusionOk="0">
                  <a:moveTo>
                    <a:pt x="816" y="1"/>
                  </a:moveTo>
                  <a:cubicBezTo>
                    <a:pt x="361" y="1"/>
                    <a:pt x="1" y="361"/>
                    <a:pt x="1" y="816"/>
                  </a:cubicBezTo>
                  <a:cubicBezTo>
                    <a:pt x="1" y="1303"/>
                    <a:pt x="399" y="1625"/>
                    <a:pt x="815" y="1625"/>
                  </a:cubicBezTo>
                  <a:cubicBezTo>
                    <a:pt x="1015" y="1625"/>
                    <a:pt x="1219" y="1551"/>
                    <a:pt x="1385" y="1385"/>
                  </a:cubicBezTo>
                  <a:cubicBezTo>
                    <a:pt x="1897" y="873"/>
                    <a:pt x="1537" y="1"/>
                    <a:pt x="816" y="1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980;p32"/>
            <p:cNvSpPr/>
            <p:nvPr/>
          </p:nvSpPr>
          <p:spPr>
            <a:xfrm>
              <a:off x="3531613" y="3553050"/>
              <a:ext cx="47425" cy="41075"/>
            </a:xfrm>
            <a:custGeom>
              <a:avLst/>
              <a:gdLst/>
              <a:ahLst/>
              <a:cxnLst/>
              <a:rect l="l" t="t" r="r" b="b"/>
              <a:pathLst>
                <a:path w="1897" h="1643" extrusionOk="0">
                  <a:moveTo>
                    <a:pt x="816" y="0"/>
                  </a:moveTo>
                  <a:cubicBezTo>
                    <a:pt x="361" y="0"/>
                    <a:pt x="1" y="379"/>
                    <a:pt x="1" y="815"/>
                  </a:cubicBezTo>
                  <a:cubicBezTo>
                    <a:pt x="1" y="1316"/>
                    <a:pt x="401" y="1643"/>
                    <a:pt x="818" y="1643"/>
                  </a:cubicBezTo>
                  <a:cubicBezTo>
                    <a:pt x="1017" y="1643"/>
                    <a:pt x="1220" y="1569"/>
                    <a:pt x="1385" y="1403"/>
                  </a:cubicBezTo>
                  <a:cubicBezTo>
                    <a:pt x="1897" y="891"/>
                    <a:pt x="1537" y="0"/>
                    <a:pt x="816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981;p32"/>
            <p:cNvSpPr/>
            <p:nvPr/>
          </p:nvSpPr>
          <p:spPr>
            <a:xfrm>
              <a:off x="3291288" y="3492375"/>
              <a:ext cx="183475" cy="203375"/>
            </a:xfrm>
            <a:custGeom>
              <a:avLst/>
              <a:gdLst/>
              <a:ahLst/>
              <a:cxnLst/>
              <a:rect l="l" t="t" r="r" b="b"/>
              <a:pathLst>
                <a:path w="7339" h="8135" extrusionOk="0">
                  <a:moveTo>
                    <a:pt x="816" y="0"/>
                  </a:moveTo>
                  <a:cubicBezTo>
                    <a:pt x="361" y="0"/>
                    <a:pt x="0" y="360"/>
                    <a:pt x="0" y="815"/>
                  </a:cubicBezTo>
                  <a:lnTo>
                    <a:pt x="0" y="7319"/>
                  </a:lnTo>
                  <a:cubicBezTo>
                    <a:pt x="0" y="7774"/>
                    <a:pt x="361" y="8135"/>
                    <a:pt x="816" y="8135"/>
                  </a:cubicBezTo>
                  <a:lnTo>
                    <a:pt x="7338" y="8135"/>
                  </a:lnTo>
                  <a:lnTo>
                    <a:pt x="7338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982;p32"/>
            <p:cNvSpPr/>
            <p:nvPr/>
          </p:nvSpPr>
          <p:spPr>
            <a:xfrm>
              <a:off x="3291288" y="3227375"/>
              <a:ext cx="183475" cy="203875"/>
            </a:xfrm>
            <a:custGeom>
              <a:avLst/>
              <a:gdLst/>
              <a:ahLst/>
              <a:cxnLst/>
              <a:rect l="l" t="t" r="r" b="b"/>
              <a:pathLst>
                <a:path w="7339" h="8155" extrusionOk="0">
                  <a:moveTo>
                    <a:pt x="816" y="1"/>
                  </a:moveTo>
                  <a:cubicBezTo>
                    <a:pt x="361" y="1"/>
                    <a:pt x="0" y="361"/>
                    <a:pt x="0" y="816"/>
                  </a:cubicBezTo>
                  <a:lnTo>
                    <a:pt x="0" y="7339"/>
                  </a:lnTo>
                  <a:cubicBezTo>
                    <a:pt x="0" y="7775"/>
                    <a:pt x="361" y="8154"/>
                    <a:pt x="816" y="8154"/>
                  </a:cubicBezTo>
                  <a:lnTo>
                    <a:pt x="7338" y="815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983;p32"/>
            <p:cNvSpPr/>
            <p:nvPr/>
          </p:nvSpPr>
          <p:spPr>
            <a:xfrm>
              <a:off x="3342013" y="3593800"/>
              <a:ext cx="81550" cy="61175"/>
            </a:xfrm>
            <a:custGeom>
              <a:avLst/>
              <a:gdLst/>
              <a:ahLst/>
              <a:cxnLst/>
              <a:rect l="l" t="t" r="r" b="b"/>
              <a:pathLst>
                <a:path w="3262" h="2447" extrusionOk="0">
                  <a:moveTo>
                    <a:pt x="0" y="1"/>
                  </a:moveTo>
                  <a:lnTo>
                    <a:pt x="0" y="2447"/>
                  </a:lnTo>
                  <a:lnTo>
                    <a:pt x="3262" y="2447"/>
                  </a:lnTo>
                  <a:lnTo>
                    <a:pt x="3262" y="1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984;p32"/>
            <p:cNvSpPr/>
            <p:nvPr/>
          </p:nvSpPr>
          <p:spPr>
            <a:xfrm>
              <a:off x="3341538" y="3327400"/>
              <a:ext cx="82975" cy="63075"/>
            </a:xfrm>
            <a:custGeom>
              <a:avLst/>
              <a:gdLst/>
              <a:ahLst/>
              <a:cxnLst/>
              <a:rect l="l" t="t" r="r" b="b"/>
              <a:pathLst>
                <a:path w="3319" h="2523" extrusionOk="0">
                  <a:moveTo>
                    <a:pt x="1650" y="0"/>
                  </a:moveTo>
                  <a:cubicBezTo>
                    <a:pt x="740" y="0"/>
                    <a:pt x="0" y="778"/>
                    <a:pt x="19" y="1707"/>
                  </a:cubicBezTo>
                  <a:lnTo>
                    <a:pt x="19" y="2522"/>
                  </a:lnTo>
                  <a:lnTo>
                    <a:pt x="3281" y="2522"/>
                  </a:lnTo>
                  <a:lnTo>
                    <a:pt x="3281" y="1707"/>
                  </a:lnTo>
                  <a:cubicBezTo>
                    <a:pt x="3318" y="778"/>
                    <a:pt x="2579" y="0"/>
                    <a:pt x="1650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985;p32"/>
            <p:cNvSpPr/>
            <p:nvPr/>
          </p:nvSpPr>
          <p:spPr>
            <a:xfrm>
              <a:off x="3342013" y="3268150"/>
              <a:ext cx="71600" cy="61275"/>
            </a:xfrm>
            <a:custGeom>
              <a:avLst/>
              <a:gdLst/>
              <a:ahLst/>
              <a:cxnLst/>
              <a:rect l="l" t="t" r="r" b="b"/>
              <a:pathLst>
                <a:path w="2864" h="2451" extrusionOk="0">
                  <a:moveTo>
                    <a:pt x="1631" y="0"/>
                  </a:moveTo>
                  <a:cubicBezTo>
                    <a:pt x="550" y="0"/>
                    <a:pt x="0" y="1309"/>
                    <a:pt x="778" y="2086"/>
                  </a:cubicBezTo>
                  <a:cubicBezTo>
                    <a:pt x="1023" y="2338"/>
                    <a:pt x="1328" y="2450"/>
                    <a:pt x="1628" y="2450"/>
                  </a:cubicBezTo>
                  <a:cubicBezTo>
                    <a:pt x="2256" y="2450"/>
                    <a:pt x="2863" y="1958"/>
                    <a:pt x="2863" y="1214"/>
                  </a:cubicBezTo>
                  <a:cubicBezTo>
                    <a:pt x="2863" y="550"/>
                    <a:pt x="2313" y="0"/>
                    <a:pt x="1631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986;p32"/>
            <p:cNvSpPr/>
            <p:nvPr/>
          </p:nvSpPr>
          <p:spPr>
            <a:xfrm>
              <a:off x="3528288" y="3380025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51" y="0"/>
                  </a:moveTo>
                  <a:cubicBezTo>
                    <a:pt x="172" y="0"/>
                    <a:pt x="1" y="436"/>
                    <a:pt x="247" y="702"/>
                  </a:cubicBezTo>
                  <a:cubicBezTo>
                    <a:pt x="334" y="782"/>
                    <a:pt x="437" y="818"/>
                    <a:pt x="539" y="818"/>
                  </a:cubicBezTo>
                  <a:cubicBezTo>
                    <a:pt x="750" y="818"/>
                    <a:pt x="949" y="661"/>
                    <a:pt x="949" y="417"/>
                  </a:cubicBezTo>
                  <a:cubicBezTo>
                    <a:pt x="949" y="190"/>
                    <a:pt x="759" y="0"/>
                    <a:pt x="551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987;p32"/>
            <p:cNvSpPr/>
            <p:nvPr/>
          </p:nvSpPr>
          <p:spPr>
            <a:xfrm>
              <a:off x="3528288" y="3645000"/>
              <a:ext cx="23750" cy="20200"/>
            </a:xfrm>
            <a:custGeom>
              <a:avLst/>
              <a:gdLst/>
              <a:ahLst/>
              <a:cxnLst/>
              <a:rect l="l" t="t" r="r" b="b"/>
              <a:pathLst>
                <a:path w="950" h="808" extrusionOk="0">
                  <a:moveTo>
                    <a:pt x="551" y="1"/>
                  </a:moveTo>
                  <a:cubicBezTo>
                    <a:pt x="172" y="1"/>
                    <a:pt x="1" y="437"/>
                    <a:pt x="247" y="683"/>
                  </a:cubicBezTo>
                  <a:cubicBezTo>
                    <a:pt x="334" y="769"/>
                    <a:pt x="438" y="808"/>
                    <a:pt x="539" y="808"/>
                  </a:cubicBezTo>
                  <a:cubicBezTo>
                    <a:pt x="750" y="808"/>
                    <a:pt x="949" y="642"/>
                    <a:pt x="949" y="399"/>
                  </a:cubicBezTo>
                  <a:cubicBezTo>
                    <a:pt x="949" y="171"/>
                    <a:pt x="759" y="1"/>
                    <a:pt x="551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988;p32"/>
            <p:cNvSpPr/>
            <p:nvPr/>
          </p:nvSpPr>
          <p:spPr>
            <a:xfrm>
              <a:off x="3328263" y="3257725"/>
              <a:ext cx="109525" cy="142700"/>
            </a:xfrm>
            <a:custGeom>
              <a:avLst/>
              <a:gdLst/>
              <a:ahLst/>
              <a:cxnLst/>
              <a:rect l="l" t="t" r="r" b="b"/>
              <a:pathLst>
                <a:path w="4381" h="5708" extrusionOk="0">
                  <a:moveTo>
                    <a:pt x="2181" y="815"/>
                  </a:moveTo>
                  <a:cubicBezTo>
                    <a:pt x="2920" y="815"/>
                    <a:pt x="3281" y="1707"/>
                    <a:pt x="2769" y="2219"/>
                  </a:cubicBezTo>
                  <a:cubicBezTo>
                    <a:pt x="2603" y="2384"/>
                    <a:pt x="2398" y="2458"/>
                    <a:pt x="2197" y="2458"/>
                  </a:cubicBezTo>
                  <a:cubicBezTo>
                    <a:pt x="1774" y="2458"/>
                    <a:pt x="1365" y="2131"/>
                    <a:pt x="1365" y="1631"/>
                  </a:cubicBezTo>
                  <a:cubicBezTo>
                    <a:pt x="1365" y="1195"/>
                    <a:pt x="1745" y="815"/>
                    <a:pt x="2181" y="815"/>
                  </a:cubicBezTo>
                  <a:close/>
                  <a:moveTo>
                    <a:pt x="2181" y="3205"/>
                  </a:moveTo>
                  <a:cubicBezTo>
                    <a:pt x="2882" y="3205"/>
                    <a:pt x="3432" y="3792"/>
                    <a:pt x="3394" y="4494"/>
                  </a:cubicBezTo>
                  <a:lnTo>
                    <a:pt x="3394" y="4892"/>
                  </a:lnTo>
                  <a:lnTo>
                    <a:pt x="967" y="4892"/>
                  </a:lnTo>
                  <a:lnTo>
                    <a:pt x="967" y="4494"/>
                  </a:lnTo>
                  <a:cubicBezTo>
                    <a:pt x="929" y="3792"/>
                    <a:pt x="1479" y="3205"/>
                    <a:pt x="2181" y="3205"/>
                  </a:cubicBezTo>
                  <a:close/>
                  <a:moveTo>
                    <a:pt x="2181" y="0"/>
                  </a:moveTo>
                  <a:cubicBezTo>
                    <a:pt x="721" y="0"/>
                    <a:pt x="0" y="1783"/>
                    <a:pt x="1043" y="2806"/>
                  </a:cubicBezTo>
                  <a:cubicBezTo>
                    <a:pt x="493" y="3186"/>
                    <a:pt x="152" y="3811"/>
                    <a:pt x="152" y="4494"/>
                  </a:cubicBezTo>
                  <a:lnTo>
                    <a:pt x="152" y="5309"/>
                  </a:lnTo>
                  <a:cubicBezTo>
                    <a:pt x="152" y="5537"/>
                    <a:pt x="342" y="5708"/>
                    <a:pt x="550" y="5708"/>
                  </a:cubicBezTo>
                  <a:lnTo>
                    <a:pt x="3812" y="5708"/>
                  </a:lnTo>
                  <a:cubicBezTo>
                    <a:pt x="4039" y="5708"/>
                    <a:pt x="4229" y="5537"/>
                    <a:pt x="4229" y="5309"/>
                  </a:cubicBezTo>
                  <a:lnTo>
                    <a:pt x="4229" y="4494"/>
                  </a:lnTo>
                  <a:cubicBezTo>
                    <a:pt x="4229" y="3811"/>
                    <a:pt x="3887" y="3186"/>
                    <a:pt x="3319" y="2806"/>
                  </a:cubicBezTo>
                  <a:cubicBezTo>
                    <a:pt x="4380" y="1783"/>
                    <a:pt x="3641" y="0"/>
                    <a:pt x="2181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989;p32"/>
            <p:cNvSpPr/>
            <p:nvPr/>
          </p:nvSpPr>
          <p:spPr>
            <a:xfrm>
              <a:off x="3511238" y="3278000"/>
              <a:ext cx="71125" cy="61275"/>
            </a:xfrm>
            <a:custGeom>
              <a:avLst/>
              <a:gdLst/>
              <a:ahLst/>
              <a:cxnLst/>
              <a:rect l="l" t="t" r="r" b="b"/>
              <a:pathLst>
                <a:path w="2845" h="2451" extrusionOk="0">
                  <a:moveTo>
                    <a:pt x="1625" y="828"/>
                  </a:moveTo>
                  <a:cubicBezTo>
                    <a:pt x="1830" y="828"/>
                    <a:pt x="2029" y="994"/>
                    <a:pt x="2029" y="1237"/>
                  </a:cubicBezTo>
                  <a:cubicBezTo>
                    <a:pt x="2029" y="1465"/>
                    <a:pt x="1859" y="1635"/>
                    <a:pt x="1631" y="1635"/>
                  </a:cubicBezTo>
                  <a:cubicBezTo>
                    <a:pt x="1271" y="1635"/>
                    <a:pt x="1081" y="1199"/>
                    <a:pt x="1347" y="953"/>
                  </a:cubicBezTo>
                  <a:cubicBezTo>
                    <a:pt x="1427" y="866"/>
                    <a:pt x="1527" y="828"/>
                    <a:pt x="1625" y="828"/>
                  </a:cubicBezTo>
                  <a:close/>
                  <a:moveTo>
                    <a:pt x="1618" y="1"/>
                  </a:moveTo>
                  <a:cubicBezTo>
                    <a:pt x="1317" y="1"/>
                    <a:pt x="1010" y="113"/>
                    <a:pt x="759" y="365"/>
                  </a:cubicBezTo>
                  <a:cubicBezTo>
                    <a:pt x="0" y="1142"/>
                    <a:pt x="531" y="2451"/>
                    <a:pt x="1631" y="2451"/>
                  </a:cubicBezTo>
                  <a:cubicBezTo>
                    <a:pt x="2314" y="2451"/>
                    <a:pt x="2845" y="1901"/>
                    <a:pt x="2845" y="1237"/>
                  </a:cubicBezTo>
                  <a:cubicBezTo>
                    <a:pt x="2845" y="493"/>
                    <a:pt x="2246" y="1"/>
                    <a:pt x="1618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990;p32"/>
            <p:cNvSpPr/>
            <p:nvPr/>
          </p:nvSpPr>
          <p:spPr>
            <a:xfrm>
              <a:off x="3602713" y="3278000"/>
              <a:ext cx="71625" cy="61275"/>
            </a:xfrm>
            <a:custGeom>
              <a:avLst/>
              <a:gdLst/>
              <a:ahLst/>
              <a:cxnLst/>
              <a:rect l="l" t="t" r="r" b="b"/>
              <a:pathLst>
                <a:path w="2865" h="2451" extrusionOk="0">
                  <a:moveTo>
                    <a:pt x="1233" y="820"/>
                  </a:moveTo>
                  <a:cubicBezTo>
                    <a:pt x="1594" y="820"/>
                    <a:pt x="1783" y="1256"/>
                    <a:pt x="1518" y="1521"/>
                  </a:cubicBezTo>
                  <a:cubicBezTo>
                    <a:pt x="1438" y="1608"/>
                    <a:pt x="1336" y="1646"/>
                    <a:pt x="1235" y="1646"/>
                  </a:cubicBezTo>
                  <a:cubicBezTo>
                    <a:pt x="1024" y="1646"/>
                    <a:pt x="816" y="1480"/>
                    <a:pt x="816" y="1237"/>
                  </a:cubicBezTo>
                  <a:cubicBezTo>
                    <a:pt x="816" y="1009"/>
                    <a:pt x="1006" y="820"/>
                    <a:pt x="1233" y="820"/>
                  </a:cubicBezTo>
                  <a:close/>
                  <a:moveTo>
                    <a:pt x="1236" y="1"/>
                  </a:moveTo>
                  <a:cubicBezTo>
                    <a:pt x="608" y="1"/>
                    <a:pt x="1" y="493"/>
                    <a:pt x="1" y="1237"/>
                  </a:cubicBezTo>
                  <a:cubicBezTo>
                    <a:pt x="1" y="1901"/>
                    <a:pt x="551" y="2451"/>
                    <a:pt x="1233" y="2451"/>
                  </a:cubicBezTo>
                  <a:cubicBezTo>
                    <a:pt x="2314" y="2451"/>
                    <a:pt x="2864" y="1142"/>
                    <a:pt x="2087" y="365"/>
                  </a:cubicBezTo>
                  <a:cubicBezTo>
                    <a:pt x="1841" y="113"/>
                    <a:pt x="1536" y="1"/>
                    <a:pt x="123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991;p32"/>
            <p:cNvSpPr/>
            <p:nvPr/>
          </p:nvSpPr>
          <p:spPr>
            <a:xfrm>
              <a:off x="3673838" y="3278100"/>
              <a:ext cx="71600" cy="61275"/>
            </a:xfrm>
            <a:custGeom>
              <a:avLst/>
              <a:gdLst/>
              <a:ahLst/>
              <a:cxnLst/>
              <a:rect l="l" t="t" r="r" b="b"/>
              <a:pathLst>
                <a:path w="2864" h="2451" extrusionOk="0">
                  <a:moveTo>
                    <a:pt x="1638" y="824"/>
                  </a:moveTo>
                  <a:cubicBezTo>
                    <a:pt x="1849" y="824"/>
                    <a:pt x="2048" y="990"/>
                    <a:pt x="2048" y="1233"/>
                  </a:cubicBezTo>
                  <a:cubicBezTo>
                    <a:pt x="2048" y="1461"/>
                    <a:pt x="1858" y="1631"/>
                    <a:pt x="1650" y="1631"/>
                  </a:cubicBezTo>
                  <a:cubicBezTo>
                    <a:pt x="1271" y="1631"/>
                    <a:pt x="1100" y="1195"/>
                    <a:pt x="1346" y="949"/>
                  </a:cubicBezTo>
                  <a:cubicBezTo>
                    <a:pt x="1433" y="862"/>
                    <a:pt x="1537" y="824"/>
                    <a:pt x="1638" y="824"/>
                  </a:cubicBezTo>
                  <a:close/>
                  <a:moveTo>
                    <a:pt x="1650" y="0"/>
                  </a:moveTo>
                  <a:cubicBezTo>
                    <a:pt x="550" y="0"/>
                    <a:pt x="0" y="1328"/>
                    <a:pt x="778" y="2086"/>
                  </a:cubicBezTo>
                  <a:cubicBezTo>
                    <a:pt x="1030" y="2338"/>
                    <a:pt x="1338" y="2451"/>
                    <a:pt x="1639" y="2451"/>
                  </a:cubicBezTo>
                  <a:cubicBezTo>
                    <a:pt x="2266" y="2451"/>
                    <a:pt x="2863" y="1963"/>
                    <a:pt x="2863" y="1233"/>
                  </a:cubicBezTo>
                  <a:cubicBezTo>
                    <a:pt x="2863" y="550"/>
                    <a:pt x="2313" y="0"/>
                    <a:pt x="1650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992;p32"/>
            <p:cNvSpPr/>
            <p:nvPr/>
          </p:nvSpPr>
          <p:spPr>
            <a:xfrm>
              <a:off x="3332038" y="3524125"/>
              <a:ext cx="101950" cy="141275"/>
            </a:xfrm>
            <a:custGeom>
              <a:avLst/>
              <a:gdLst/>
              <a:ahLst/>
              <a:cxnLst/>
              <a:rect l="l" t="t" r="r" b="b"/>
              <a:pathLst>
                <a:path w="4078" h="5651" extrusionOk="0">
                  <a:moveTo>
                    <a:pt x="2030" y="806"/>
                  </a:moveTo>
                  <a:cubicBezTo>
                    <a:pt x="2423" y="806"/>
                    <a:pt x="2817" y="1062"/>
                    <a:pt x="2845" y="1574"/>
                  </a:cubicBezTo>
                  <a:lnTo>
                    <a:pt x="2845" y="2390"/>
                  </a:lnTo>
                  <a:lnTo>
                    <a:pt x="1214" y="2390"/>
                  </a:lnTo>
                  <a:lnTo>
                    <a:pt x="1214" y="1574"/>
                  </a:lnTo>
                  <a:cubicBezTo>
                    <a:pt x="1243" y="1062"/>
                    <a:pt x="1636" y="806"/>
                    <a:pt x="2030" y="806"/>
                  </a:cubicBezTo>
                  <a:close/>
                  <a:moveTo>
                    <a:pt x="3243" y="3205"/>
                  </a:moveTo>
                  <a:lnTo>
                    <a:pt x="3243" y="4836"/>
                  </a:lnTo>
                  <a:lnTo>
                    <a:pt x="816" y="4836"/>
                  </a:lnTo>
                  <a:lnTo>
                    <a:pt x="816" y="3205"/>
                  </a:lnTo>
                  <a:close/>
                  <a:moveTo>
                    <a:pt x="2030" y="0"/>
                  </a:moveTo>
                  <a:cubicBezTo>
                    <a:pt x="1158" y="0"/>
                    <a:pt x="437" y="702"/>
                    <a:pt x="399" y="1574"/>
                  </a:cubicBezTo>
                  <a:lnTo>
                    <a:pt x="399" y="2390"/>
                  </a:lnTo>
                  <a:cubicBezTo>
                    <a:pt x="191" y="2390"/>
                    <a:pt x="1" y="2579"/>
                    <a:pt x="1" y="2788"/>
                  </a:cubicBezTo>
                  <a:lnTo>
                    <a:pt x="1" y="5234"/>
                  </a:lnTo>
                  <a:cubicBezTo>
                    <a:pt x="1" y="5461"/>
                    <a:pt x="191" y="5651"/>
                    <a:pt x="399" y="5651"/>
                  </a:cubicBezTo>
                  <a:lnTo>
                    <a:pt x="3661" y="5651"/>
                  </a:lnTo>
                  <a:cubicBezTo>
                    <a:pt x="3888" y="5651"/>
                    <a:pt x="4078" y="5461"/>
                    <a:pt x="4078" y="5234"/>
                  </a:cubicBezTo>
                  <a:lnTo>
                    <a:pt x="4078" y="2788"/>
                  </a:lnTo>
                  <a:cubicBezTo>
                    <a:pt x="4078" y="2579"/>
                    <a:pt x="3888" y="2390"/>
                    <a:pt x="3661" y="2390"/>
                  </a:cubicBezTo>
                  <a:lnTo>
                    <a:pt x="3661" y="1574"/>
                  </a:lnTo>
                  <a:cubicBezTo>
                    <a:pt x="3623" y="702"/>
                    <a:pt x="2921" y="0"/>
                    <a:pt x="2030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993;p32"/>
            <p:cNvSpPr/>
            <p:nvPr/>
          </p:nvSpPr>
          <p:spPr>
            <a:xfrm>
              <a:off x="3511238" y="3542975"/>
              <a:ext cx="71125" cy="61275"/>
            </a:xfrm>
            <a:custGeom>
              <a:avLst/>
              <a:gdLst/>
              <a:ahLst/>
              <a:cxnLst/>
              <a:rect l="l" t="t" r="r" b="b"/>
              <a:pathLst>
                <a:path w="2845" h="2451" extrusionOk="0">
                  <a:moveTo>
                    <a:pt x="1625" y="818"/>
                  </a:moveTo>
                  <a:cubicBezTo>
                    <a:pt x="1830" y="818"/>
                    <a:pt x="2029" y="975"/>
                    <a:pt x="2029" y="1218"/>
                  </a:cubicBezTo>
                  <a:cubicBezTo>
                    <a:pt x="2029" y="1446"/>
                    <a:pt x="1859" y="1636"/>
                    <a:pt x="1631" y="1636"/>
                  </a:cubicBezTo>
                  <a:cubicBezTo>
                    <a:pt x="1271" y="1636"/>
                    <a:pt x="1081" y="1200"/>
                    <a:pt x="1347" y="934"/>
                  </a:cubicBezTo>
                  <a:cubicBezTo>
                    <a:pt x="1427" y="854"/>
                    <a:pt x="1526" y="818"/>
                    <a:pt x="1625" y="818"/>
                  </a:cubicBezTo>
                  <a:close/>
                  <a:moveTo>
                    <a:pt x="1620" y="0"/>
                  </a:moveTo>
                  <a:cubicBezTo>
                    <a:pt x="1319" y="0"/>
                    <a:pt x="1011" y="113"/>
                    <a:pt x="759" y="365"/>
                  </a:cubicBezTo>
                  <a:cubicBezTo>
                    <a:pt x="0" y="1143"/>
                    <a:pt x="550" y="2451"/>
                    <a:pt x="1631" y="2451"/>
                  </a:cubicBezTo>
                  <a:cubicBezTo>
                    <a:pt x="2314" y="2451"/>
                    <a:pt x="2845" y="1901"/>
                    <a:pt x="2845" y="1218"/>
                  </a:cubicBezTo>
                  <a:cubicBezTo>
                    <a:pt x="2845" y="488"/>
                    <a:pt x="2247" y="0"/>
                    <a:pt x="1620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994;p32"/>
            <p:cNvSpPr/>
            <p:nvPr/>
          </p:nvSpPr>
          <p:spPr>
            <a:xfrm>
              <a:off x="3602713" y="3542975"/>
              <a:ext cx="71625" cy="61275"/>
            </a:xfrm>
            <a:custGeom>
              <a:avLst/>
              <a:gdLst/>
              <a:ahLst/>
              <a:cxnLst/>
              <a:rect l="l" t="t" r="r" b="b"/>
              <a:pathLst>
                <a:path w="2865" h="2451" extrusionOk="0">
                  <a:moveTo>
                    <a:pt x="1233" y="820"/>
                  </a:moveTo>
                  <a:cubicBezTo>
                    <a:pt x="1594" y="820"/>
                    <a:pt x="1783" y="1256"/>
                    <a:pt x="1518" y="1522"/>
                  </a:cubicBezTo>
                  <a:cubicBezTo>
                    <a:pt x="1439" y="1601"/>
                    <a:pt x="1338" y="1637"/>
                    <a:pt x="1238" y="1637"/>
                  </a:cubicBezTo>
                  <a:cubicBezTo>
                    <a:pt x="1026" y="1637"/>
                    <a:pt x="816" y="1476"/>
                    <a:pt x="816" y="1218"/>
                  </a:cubicBezTo>
                  <a:cubicBezTo>
                    <a:pt x="816" y="1010"/>
                    <a:pt x="1006" y="820"/>
                    <a:pt x="1233" y="820"/>
                  </a:cubicBezTo>
                  <a:close/>
                  <a:moveTo>
                    <a:pt x="1239" y="0"/>
                  </a:moveTo>
                  <a:cubicBezTo>
                    <a:pt x="607" y="0"/>
                    <a:pt x="1" y="488"/>
                    <a:pt x="1" y="1218"/>
                  </a:cubicBezTo>
                  <a:cubicBezTo>
                    <a:pt x="1" y="1901"/>
                    <a:pt x="551" y="2451"/>
                    <a:pt x="1233" y="2451"/>
                  </a:cubicBezTo>
                  <a:cubicBezTo>
                    <a:pt x="2314" y="2451"/>
                    <a:pt x="2864" y="1143"/>
                    <a:pt x="2106" y="365"/>
                  </a:cubicBezTo>
                  <a:cubicBezTo>
                    <a:pt x="1853" y="113"/>
                    <a:pt x="1543" y="0"/>
                    <a:pt x="1239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995;p32"/>
            <p:cNvSpPr/>
            <p:nvPr/>
          </p:nvSpPr>
          <p:spPr>
            <a:xfrm>
              <a:off x="3569063" y="3645000"/>
              <a:ext cx="169725" cy="20400"/>
            </a:xfrm>
            <a:custGeom>
              <a:avLst/>
              <a:gdLst/>
              <a:ahLst/>
              <a:cxnLst/>
              <a:rect l="l" t="t" r="r" b="b"/>
              <a:pathLst>
                <a:path w="6789" h="816" extrusionOk="0">
                  <a:moveTo>
                    <a:pt x="532" y="1"/>
                  </a:moveTo>
                  <a:cubicBezTo>
                    <a:pt x="1" y="1"/>
                    <a:pt x="1" y="816"/>
                    <a:pt x="532" y="816"/>
                  </a:cubicBezTo>
                  <a:lnTo>
                    <a:pt x="6239" y="816"/>
                  </a:lnTo>
                  <a:cubicBezTo>
                    <a:pt x="6789" y="816"/>
                    <a:pt x="6789" y="1"/>
                    <a:pt x="6239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996;p32"/>
            <p:cNvSpPr/>
            <p:nvPr/>
          </p:nvSpPr>
          <p:spPr>
            <a:xfrm>
              <a:off x="3569063" y="3380025"/>
              <a:ext cx="169725" cy="20400"/>
            </a:xfrm>
            <a:custGeom>
              <a:avLst/>
              <a:gdLst/>
              <a:ahLst/>
              <a:cxnLst/>
              <a:rect l="l" t="t" r="r" b="b"/>
              <a:pathLst>
                <a:path w="6789" h="816" extrusionOk="0">
                  <a:moveTo>
                    <a:pt x="532" y="0"/>
                  </a:moveTo>
                  <a:cubicBezTo>
                    <a:pt x="1" y="0"/>
                    <a:pt x="1" y="816"/>
                    <a:pt x="532" y="816"/>
                  </a:cubicBezTo>
                  <a:lnTo>
                    <a:pt x="6239" y="816"/>
                  </a:lnTo>
                  <a:cubicBezTo>
                    <a:pt x="6789" y="816"/>
                    <a:pt x="6789" y="0"/>
                    <a:pt x="6239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997;p32"/>
            <p:cNvSpPr/>
            <p:nvPr/>
          </p:nvSpPr>
          <p:spPr>
            <a:xfrm>
              <a:off x="3281338" y="3217425"/>
              <a:ext cx="520975" cy="223775"/>
            </a:xfrm>
            <a:custGeom>
              <a:avLst/>
              <a:gdLst/>
              <a:ahLst/>
              <a:cxnLst/>
              <a:rect l="l" t="t" r="r" b="b"/>
              <a:pathLst>
                <a:path w="20839" h="8951" extrusionOk="0">
                  <a:moveTo>
                    <a:pt x="7319" y="816"/>
                  </a:moveTo>
                  <a:lnTo>
                    <a:pt x="7319" y="8135"/>
                  </a:lnTo>
                  <a:lnTo>
                    <a:pt x="1214" y="8135"/>
                  </a:lnTo>
                  <a:cubicBezTo>
                    <a:pt x="986" y="8135"/>
                    <a:pt x="815" y="7945"/>
                    <a:pt x="815" y="7737"/>
                  </a:cubicBezTo>
                  <a:lnTo>
                    <a:pt x="815" y="1214"/>
                  </a:lnTo>
                  <a:cubicBezTo>
                    <a:pt x="815" y="986"/>
                    <a:pt x="986" y="816"/>
                    <a:pt x="1214" y="816"/>
                  </a:cubicBezTo>
                  <a:close/>
                  <a:moveTo>
                    <a:pt x="19625" y="816"/>
                  </a:moveTo>
                  <a:cubicBezTo>
                    <a:pt x="19853" y="816"/>
                    <a:pt x="20042" y="986"/>
                    <a:pt x="20042" y="1214"/>
                  </a:cubicBezTo>
                  <a:lnTo>
                    <a:pt x="20042" y="7737"/>
                  </a:lnTo>
                  <a:cubicBezTo>
                    <a:pt x="20042" y="7945"/>
                    <a:pt x="19853" y="8135"/>
                    <a:pt x="19625" y="8135"/>
                  </a:cubicBezTo>
                  <a:lnTo>
                    <a:pt x="8135" y="8135"/>
                  </a:lnTo>
                  <a:lnTo>
                    <a:pt x="8135" y="816"/>
                  </a:lnTo>
                  <a:close/>
                  <a:moveTo>
                    <a:pt x="1214" y="0"/>
                  </a:moveTo>
                  <a:cubicBezTo>
                    <a:pt x="531" y="0"/>
                    <a:pt x="0" y="531"/>
                    <a:pt x="0" y="1214"/>
                  </a:cubicBezTo>
                  <a:lnTo>
                    <a:pt x="0" y="7737"/>
                  </a:lnTo>
                  <a:cubicBezTo>
                    <a:pt x="0" y="8400"/>
                    <a:pt x="531" y="8950"/>
                    <a:pt x="1214" y="8950"/>
                  </a:cubicBezTo>
                  <a:lnTo>
                    <a:pt x="19625" y="8950"/>
                  </a:lnTo>
                  <a:cubicBezTo>
                    <a:pt x="20308" y="8950"/>
                    <a:pt x="20839" y="8400"/>
                    <a:pt x="20839" y="7737"/>
                  </a:cubicBezTo>
                  <a:lnTo>
                    <a:pt x="20839" y="1214"/>
                  </a:lnTo>
                  <a:cubicBezTo>
                    <a:pt x="20839" y="531"/>
                    <a:pt x="20308" y="0"/>
                    <a:pt x="19625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998;p32"/>
            <p:cNvSpPr/>
            <p:nvPr/>
          </p:nvSpPr>
          <p:spPr>
            <a:xfrm>
              <a:off x="3281338" y="3481925"/>
              <a:ext cx="520975" cy="224250"/>
            </a:xfrm>
            <a:custGeom>
              <a:avLst/>
              <a:gdLst/>
              <a:ahLst/>
              <a:cxnLst/>
              <a:rect l="l" t="t" r="r" b="b"/>
              <a:pathLst>
                <a:path w="20839" h="8970" extrusionOk="0">
                  <a:moveTo>
                    <a:pt x="7319" y="816"/>
                  </a:moveTo>
                  <a:lnTo>
                    <a:pt x="7319" y="8154"/>
                  </a:lnTo>
                  <a:lnTo>
                    <a:pt x="1214" y="8154"/>
                  </a:lnTo>
                  <a:cubicBezTo>
                    <a:pt x="986" y="8154"/>
                    <a:pt x="815" y="7965"/>
                    <a:pt x="815" y="7737"/>
                  </a:cubicBezTo>
                  <a:lnTo>
                    <a:pt x="815" y="1233"/>
                  </a:lnTo>
                  <a:cubicBezTo>
                    <a:pt x="815" y="1006"/>
                    <a:pt x="986" y="816"/>
                    <a:pt x="1214" y="816"/>
                  </a:cubicBezTo>
                  <a:close/>
                  <a:moveTo>
                    <a:pt x="19625" y="816"/>
                  </a:moveTo>
                  <a:cubicBezTo>
                    <a:pt x="19853" y="816"/>
                    <a:pt x="20042" y="1006"/>
                    <a:pt x="20042" y="1233"/>
                  </a:cubicBezTo>
                  <a:lnTo>
                    <a:pt x="20042" y="7737"/>
                  </a:lnTo>
                  <a:cubicBezTo>
                    <a:pt x="20042" y="7965"/>
                    <a:pt x="19853" y="8154"/>
                    <a:pt x="19625" y="8154"/>
                  </a:cubicBezTo>
                  <a:lnTo>
                    <a:pt x="8135" y="8154"/>
                  </a:lnTo>
                  <a:lnTo>
                    <a:pt x="8135" y="816"/>
                  </a:lnTo>
                  <a:close/>
                  <a:moveTo>
                    <a:pt x="1214" y="1"/>
                  </a:moveTo>
                  <a:cubicBezTo>
                    <a:pt x="531" y="1"/>
                    <a:pt x="0" y="551"/>
                    <a:pt x="0" y="1233"/>
                  </a:cubicBezTo>
                  <a:lnTo>
                    <a:pt x="0" y="7737"/>
                  </a:lnTo>
                  <a:cubicBezTo>
                    <a:pt x="0" y="8420"/>
                    <a:pt x="531" y="8970"/>
                    <a:pt x="1214" y="8970"/>
                  </a:cubicBezTo>
                  <a:lnTo>
                    <a:pt x="19625" y="8970"/>
                  </a:lnTo>
                  <a:cubicBezTo>
                    <a:pt x="20308" y="8970"/>
                    <a:pt x="20839" y="8420"/>
                    <a:pt x="20839" y="7737"/>
                  </a:cubicBezTo>
                  <a:lnTo>
                    <a:pt x="20839" y="1233"/>
                  </a:lnTo>
                  <a:cubicBezTo>
                    <a:pt x="20839" y="551"/>
                    <a:pt x="20308" y="1"/>
                    <a:pt x="19625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3973;p32"/>
          <p:cNvGrpSpPr/>
          <p:nvPr/>
        </p:nvGrpSpPr>
        <p:grpSpPr>
          <a:xfrm>
            <a:off x="5409244" y="1074052"/>
            <a:ext cx="365777" cy="340219"/>
            <a:chOff x="3281338" y="3217425"/>
            <a:chExt cx="520975" cy="488750"/>
          </a:xfrm>
        </p:grpSpPr>
        <p:sp>
          <p:nvSpPr>
            <p:cNvPr id="166" name="Google Shape;3974;p32"/>
            <p:cNvSpPr/>
            <p:nvPr/>
          </p:nvSpPr>
          <p:spPr>
            <a:xfrm>
              <a:off x="3474738" y="3492350"/>
              <a:ext cx="317625" cy="203400"/>
            </a:xfrm>
            <a:custGeom>
              <a:avLst/>
              <a:gdLst/>
              <a:ahLst/>
              <a:cxnLst/>
              <a:rect l="l" t="t" r="r" b="b"/>
              <a:pathLst>
                <a:path w="12705" h="8136" extrusionOk="0">
                  <a:moveTo>
                    <a:pt x="11922" y="0"/>
                  </a:moveTo>
                  <a:cubicBezTo>
                    <a:pt x="11911" y="0"/>
                    <a:pt x="11900" y="1"/>
                    <a:pt x="11889" y="1"/>
                  </a:cubicBezTo>
                  <a:lnTo>
                    <a:pt x="0" y="1"/>
                  </a:lnTo>
                  <a:lnTo>
                    <a:pt x="0" y="8136"/>
                  </a:lnTo>
                  <a:lnTo>
                    <a:pt x="11889" y="8136"/>
                  </a:lnTo>
                  <a:cubicBezTo>
                    <a:pt x="12344" y="8136"/>
                    <a:pt x="12705" y="7775"/>
                    <a:pt x="12705" y="7320"/>
                  </a:cubicBezTo>
                  <a:lnTo>
                    <a:pt x="12705" y="816"/>
                  </a:lnTo>
                  <a:cubicBezTo>
                    <a:pt x="12705" y="372"/>
                    <a:pt x="12361" y="0"/>
                    <a:pt x="11922" y="0"/>
                  </a:cubicBez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975;p32"/>
            <p:cNvSpPr/>
            <p:nvPr/>
          </p:nvSpPr>
          <p:spPr>
            <a:xfrm>
              <a:off x="3474738" y="3227375"/>
              <a:ext cx="317625" cy="203875"/>
            </a:xfrm>
            <a:custGeom>
              <a:avLst/>
              <a:gdLst/>
              <a:ahLst/>
              <a:cxnLst/>
              <a:rect l="l" t="t" r="r" b="b"/>
              <a:pathLst>
                <a:path w="12705" h="8155" extrusionOk="0">
                  <a:moveTo>
                    <a:pt x="0" y="1"/>
                  </a:moveTo>
                  <a:lnTo>
                    <a:pt x="0" y="8154"/>
                  </a:lnTo>
                  <a:lnTo>
                    <a:pt x="11889" y="8154"/>
                  </a:lnTo>
                  <a:cubicBezTo>
                    <a:pt x="12344" y="8154"/>
                    <a:pt x="12705" y="7775"/>
                    <a:pt x="12705" y="7339"/>
                  </a:cubicBezTo>
                  <a:lnTo>
                    <a:pt x="12705" y="816"/>
                  </a:lnTo>
                  <a:cubicBezTo>
                    <a:pt x="12705" y="361"/>
                    <a:pt x="12344" y="1"/>
                    <a:pt x="11889" y="1"/>
                  </a:cubicBezTo>
                  <a:close/>
                </a:path>
              </a:pathLst>
            </a:custGeom>
            <a:solidFill>
              <a:srgbClr val="FF5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976;p32"/>
            <p:cNvSpPr/>
            <p:nvPr/>
          </p:nvSpPr>
          <p:spPr>
            <a:xfrm>
              <a:off x="3694688" y="3288525"/>
              <a:ext cx="47300" cy="40650"/>
            </a:xfrm>
            <a:custGeom>
              <a:avLst/>
              <a:gdLst/>
              <a:ahLst/>
              <a:cxnLst/>
              <a:rect l="l" t="t" r="r" b="b"/>
              <a:pathLst>
                <a:path w="1892" h="1626" extrusionOk="0">
                  <a:moveTo>
                    <a:pt x="838" y="0"/>
                  </a:moveTo>
                  <a:cubicBezTo>
                    <a:pt x="831" y="0"/>
                    <a:pt x="823" y="0"/>
                    <a:pt x="816" y="1"/>
                  </a:cubicBezTo>
                  <a:cubicBezTo>
                    <a:pt x="361" y="1"/>
                    <a:pt x="0" y="361"/>
                    <a:pt x="0" y="816"/>
                  </a:cubicBezTo>
                  <a:cubicBezTo>
                    <a:pt x="0" y="1303"/>
                    <a:pt x="399" y="1625"/>
                    <a:pt x="815" y="1625"/>
                  </a:cubicBezTo>
                  <a:cubicBezTo>
                    <a:pt x="1015" y="1625"/>
                    <a:pt x="1219" y="1551"/>
                    <a:pt x="1385" y="1385"/>
                  </a:cubicBezTo>
                  <a:cubicBezTo>
                    <a:pt x="1891" y="878"/>
                    <a:pt x="1544" y="0"/>
                    <a:pt x="838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977;p32"/>
            <p:cNvSpPr/>
            <p:nvPr/>
          </p:nvSpPr>
          <p:spPr>
            <a:xfrm>
              <a:off x="3613163" y="3288525"/>
              <a:ext cx="47275" cy="40650"/>
            </a:xfrm>
            <a:custGeom>
              <a:avLst/>
              <a:gdLst/>
              <a:ahLst/>
              <a:cxnLst/>
              <a:rect l="l" t="t" r="r" b="b"/>
              <a:pathLst>
                <a:path w="1891" h="1626" extrusionOk="0">
                  <a:moveTo>
                    <a:pt x="838" y="0"/>
                  </a:moveTo>
                  <a:cubicBezTo>
                    <a:pt x="831" y="0"/>
                    <a:pt x="823" y="0"/>
                    <a:pt x="815" y="1"/>
                  </a:cubicBezTo>
                  <a:cubicBezTo>
                    <a:pt x="360" y="1"/>
                    <a:pt x="0" y="361"/>
                    <a:pt x="0" y="816"/>
                  </a:cubicBezTo>
                  <a:cubicBezTo>
                    <a:pt x="0" y="1303"/>
                    <a:pt x="398" y="1625"/>
                    <a:pt x="814" y="1625"/>
                  </a:cubicBezTo>
                  <a:cubicBezTo>
                    <a:pt x="1014" y="1625"/>
                    <a:pt x="1218" y="1551"/>
                    <a:pt x="1384" y="1385"/>
                  </a:cubicBezTo>
                  <a:cubicBezTo>
                    <a:pt x="1891" y="878"/>
                    <a:pt x="1543" y="0"/>
                    <a:pt x="838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978;p32"/>
            <p:cNvSpPr/>
            <p:nvPr/>
          </p:nvSpPr>
          <p:spPr>
            <a:xfrm>
              <a:off x="3613163" y="3553050"/>
              <a:ext cx="47425" cy="41075"/>
            </a:xfrm>
            <a:custGeom>
              <a:avLst/>
              <a:gdLst/>
              <a:ahLst/>
              <a:cxnLst/>
              <a:rect l="l" t="t" r="r" b="b"/>
              <a:pathLst>
                <a:path w="1897" h="1643" extrusionOk="0">
                  <a:moveTo>
                    <a:pt x="815" y="0"/>
                  </a:moveTo>
                  <a:cubicBezTo>
                    <a:pt x="360" y="0"/>
                    <a:pt x="0" y="379"/>
                    <a:pt x="0" y="815"/>
                  </a:cubicBezTo>
                  <a:cubicBezTo>
                    <a:pt x="0" y="1316"/>
                    <a:pt x="400" y="1643"/>
                    <a:pt x="817" y="1643"/>
                  </a:cubicBezTo>
                  <a:cubicBezTo>
                    <a:pt x="1016" y="1643"/>
                    <a:pt x="1219" y="1569"/>
                    <a:pt x="1384" y="1403"/>
                  </a:cubicBezTo>
                  <a:cubicBezTo>
                    <a:pt x="1896" y="891"/>
                    <a:pt x="1536" y="0"/>
                    <a:pt x="815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979;p32"/>
            <p:cNvSpPr/>
            <p:nvPr/>
          </p:nvSpPr>
          <p:spPr>
            <a:xfrm>
              <a:off x="3531613" y="3288525"/>
              <a:ext cx="47425" cy="40650"/>
            </a:xfrm>
            <a:custGeom>
              <a:avLst/>
              <a:gdLst/>
              <a:ahLst/>
              <a:cxnLst/>
              <a:rect l="l" t="t" r="r" b="b"/>
              <a:pathLst>
                <a:path w="1897" h="1626" extrusionOk="0">
                  <a:moveTo>
                    <a:pt x="816" y="1"/>
                  </a:moveTo>
                  <a:cubicBezTo>
                    <a:pt x="361" y="1"/>
                    <a:pt x="1" y="361"/>
                    <a:pt x="1" y="816"/>
                  </a:cubicBezTo>
                  <a:cubicBezTo>
                    <a:pt x="1" y="1303"/>
                    <a:pt x="399" y="1625"/>
                    <a:pt x="815" y="1625"/>
                  </a:cubicBezTo>
                  <a:cubicBezTo>
                    <a:pt x="1015" y="1625"/>
                    <a:pt x="1219" y="1551"/>
                    <a:pt x="1385" y="1385"/>
                  </a:cubicBezTo>
                  <a:cubicBezTo>
                    <a:pt x="1897" y="873"/>
                    <a:pt x="1537" y="1"/>
                    <a:pt x="816" y="1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980;p32"/>
            <p:cNvSpPr/>
            <p:nvPr/>
          </p:nvSpPr>
          <p:spPr>
            <a:xfrm>
              <a:off x="3531613" y="3553050"/>
              <a:ext cx="47425" cy="41075"/>
            </a:xfrm>
            <a:custGeom>
              <a:avLst/>
              <a:gdLst/>
              <a:ahLst/>
              <a:cxnLst/>
              <a:rect l="l" t="t" r="r" b="b"/>
              <a:pathLst>
                <a:path w="1897" h="1643" extrusionOk="0">
                  <a:moveTo>
                    <a:pt x="816" y="0"/>
                  </a:moveTo>
                  <a:cubicBezTo>
                    <a:pt x="361" y="0"/>
                    <a:pt x="1" y="379"/>
                    <a:pt x="1" y="815"/>
                  </a:cubicBezTo>
                  <a:cubicBezTo>
                    <a:pt x="1" y="1316"/>
                    <a:pt x="401" y="1643"/>
                    <a:pt x="818" y="1643"/>
                  </a:cubicBezTo>
                  <a:cubicBezTo>
                    <a:pt x="1017" y="1643"/>
                    <a:pt x="1220" y="1569"/>
                    <a:pt x="1385" y="1403"/>
                  </a:cubicBezTo>
                  <a:cubicBezTo>
                    <a:pt x="1897" y="891"/>
                    <a:pt x="1537" y="0"/>
                    <a:pt x="816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981;p32"/>
            <p:cNvSpPr/>
            <p:nvPr/>
          </p:nvSpPr>
          <p:spPr>
            <a:xfrm>
              <a:off x="3291288" y="3492375"/>
              <a:ext cx="183475" cy="203375"/>
            </a:xfrm>
            <a:custGeom>
              <a:avLst/>
              <a:gdLst/>
              <a:ahLst/>
              <a:cxnLst/>
              <a:rect l="l" t="t" r="r" b="b"/>
              <a:pathLst>
                <a:path w="7339" h="8135" extrusionOk="0">
                  <a:moveTo>
                    <a:pt x="816" y="0"/>
                  </a:moveTo>
                  <a:cubicBezTo>
                    <a:pt x="361" y="0"/>
                    <a:pt x="0" y="360"/>
                    <a:pt x="0" y="815"/>
                  </a:cubicBezTo>
                  <a:lnTo>
                    <a:pt x="0" y="7319"/>
                  </a:lnTo>
                  <a:cubicBezTo>
                    <a:pt x="0" y="7774"/>
                    <a:pt x="361" y="8135"/>
                    <a:pt x="816" y="8135"/>
                  </a:cubicBezTo>
                  <a:lnTo>
                    <a:pt x="7338" y="8135"/>
                  </a:lnTo>
                  <a:lnTo>
                    <a:pt x="7338" y="0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982;p32"/>
            <p:cNvSpPr/>
            <p:nvPr/>
          </p:nvSpPr>
          <p:spPr>
            <a:xfrm>
              <a:off x="3291288" y="3227375"/>
              <a:ext cx="183475" cy="203875"/>
            </a:xfrm>
            <a:custGeom>
              <a:avLst/>
              <a:gdLst/>
              <a:ahLst/>
              <a:cxnLst/>
              <a:rect l="l" t="t" r="r" b="b"/>
              <a:pathLst>
                <a:path w="7339" h="8155" extrusionOk="0">
                  <a:moveTo>
                    <a:pt x="816" y="1"/>
                  </a:moveTo>
                  <a:cubicBezTo>
                    <a:pt x="361" y="1"/>
                    <a:pt x="0" y="361"/>
                    <a:pt x="0" y="816"/>
                  </a:cubicBezTo>
                  <a:lnTo>
                    <a:pt x="0" y="7339"/>
                  </a:lnTo>
                  <a:cubicBezTo>
                    <a:pt x="0" y="7775"/>
                    <a:pt x="361" y="8154"/>
                    <a:pt x="816" y="8154"/>
                  </a:cubicBezTo>
                  <a:lnTo>
                    <a:pt x="7338" y="815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E7E7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983;p32"/>
            <p:cNvSpPr/>
            <p:nvPr/>
          </p:nvSpPr>
          <p:spPr>
            <a:xfrm>
              <a:off x="3342013" y="3593800"/>
              <a:ext cx="81550" cy="61175"/>
            </a:xfrm>
            <a:custGeom>
              <a:avLst/>
              <a:gdLst/>
              <a:ahLst/>
              <a:cxnLst/>
              <a:rect l="l" t="t" r="r" b="b"/>
              <a:pathLst>
                <a:path w="3262" h="2447" extrusionOk="0">
                  <a:moveTo>
                    <a:pt x="0" y="1"/>
                  </a:moveTo>
                  <a:lnTo>
                    <a:pt x="0" y="2447"/>
                  </a:lnTo>
                  <a:lnTo>
                    <a:pt x="3262" y="2447"/>
                  </a:lnTo>
                  <a:lnTo>
                    <a:pt x="3262" y="1"/>
                  </a:ln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984;p32"/>
            <p:cNvSpPr/>
            <p:nvPr/>
          </p:nvSpPr>
          <p:spPr>
            <a:xfrm>
              <a:off x="3341538" y="3327400"/>
              <a:ext cx="82975" cy="63075"/>
            </a:xfrm>
            <a:custGeom>
              <a:avLst/>
              <a:gdLst/>
              <a:ahLst/>
              <a:cxnLst/>
              <a:rect l="l" t="t" r="r" b="b"/>
              <a:pathLst>
                <a:path w="3319" h="2523" extrusionOk="0">
                  <a:moveTo>
                    <a:pt x="1650" y="0"/>
                  </a:moveTo>
                  <a:cubicBezTo>
                    <a:pt x="740" y="0"/>
                    <a:pt x="0" y="778"/>
                    <a:pt x="19" y="1707"/>
                  </a:cubicBezTo>
                  <a:lnTo>
                    <a:pt x="19" y="2522"/>
                  </a:lnTo>
                  <a:lnTo>
                    <a:pt x="3281" y="2522"/>
                  </a:lnTo>
                  <a:lnTo>
                    <a:pt x="3281" y="1707"/>
                  </a:lnTo>
                  <a:cubicBezTo>
                    <a:pt x="3318" y="778"/>
                    <a:pt x="2579" y="0"/>
                    <a:pt x="1650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985;p32"/>
            <p:cNvSpPr/>
            <p:nvPr/>
          </p:nvSpPr>
          <p:spPr>
            <a:xfrm>
              <a:off x="3342013" y="3268150"/>
              <a:ext cx="71600" cy="61275"/>
            </a:xfrm>
            <a:custGeom>
              <a:avLst/>
              <a:gdLst/>
              <a:ahLst/>
              <a:cxnLst/>
              <a:rect l="l" t="t" r="r" b="b"/>
              <a:pathLst>
                <a:path w="2864" h="2451" extrusionOk="0">
                  <a:moveTo>
                    <a:pt x="1631" y="0"/>
                  </a:moveTo>
                  <a:cubicBezTo>
                    <a:pt x="550" y="0"/>
                    <a:pt x="0" y="1309"/>
                    <a:pt x="778" y="2086"/>
                  </a:cubicBezTo>
                  <a:cubicBezTo>
                    <a:pt x="1023" y="2338"/>
                    <a:pt x="1328" y="2450"/>
                    <a:pt x="1628" y="2450"/>
                  </a:cubicBezTo>
                  <a:cubicBezTo>
                    <a:pt x="2256" y="2450"/>
                    <a:pt x="2863" y="1958"/>
                    <a:pt x="2863" y="1214"/>
                  </a:cubicBezTo>
                  <a:cubicBezTo>
                    <a:pt x="2863" y="550"/>
                    <a:pt x="2313" y="0"/>
                    <a:pt x="1631" y="0"/>
                  </a:cubicBezTo>
                  <a:close/>
                </a:path>
              </a:pathLst>
            </a:custGeom>
            <a:solidFill>
              <a:srgbClr val="A5CF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986;p32"/>
            <p:cNvSpPr/>
            <p:nvPr/>
          </p:nvSpPr>
          <p:spPr>
            <a:xfrm>
              <a:off x="3528288" y="3380025"/>
              <a:ext cx="23750" cy="20450"/>
            </a:xfrm>
            <a:custGeom>
              <a:avLst/>
              <a:gdLst/>
              <a:ahLst/>
              <a:cxnLst/>
              <a:rect l="l" t="t" r="r" b="b"/>
              <a:pathLst>
                <a:path w="950" h="818" extrusionOk="0">
                  <a:moveTo>
                    <a:pt x="551" y="0"/>
                  </a:moveTo>
                  <a:cubicBezTo>
                    <a:pt x="172" y="0"/>
                    <a:pt x="1" y="436"/>
                    <a:pt x="247" y="702"/>
                  </a:cubicBezTo>
                  <a:cubicBezTo>
                    <a:pt x="334" y="782"/>
                    <a:pt x="437" y="818"/>
                    <a:pt x="539" y="818"/>
                  </a:cubicBezTo>
                  <a:cubicBezTo>
                    <a:pt x="750" y="818"/>
                    <a:pt x="949" y="661"/>
                    <a:pt x="949" y="417"/>
                  </a:cubicBezTo>
                  <a:cubicBezTo>
                    <a:pt x="949" y="190"/>
                    <a:pt x="759" y="0"/>
                    <a:pt x="551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987;p32"/>
            <p:cNvSpPr/>
            <p:nvPr/>
          </p:nvSpPr>
          <p:spPr>
            <a:xfrm>
              <a:off x="3528288" y="3645000"/>
              <a:ext cx="23750" cy="20200"/>
            </a:xfrm>
            <a:custGeom>
              <a:avLst/>
              <a:gdLst/>
              <a:ahLst/>
              <a:cxnLst/>
              <a:rect l="l" t="t" r="r" b="b"/>
              <a:pathLst>
                <a:path w="950" h="808" extrusionOk="0">
                  <a:moveTo>
                    <a:pt x="551" y="1"/>
                  </a:moveTo>
                  <a:cubicBezTo>
                    <a:pt x="172" y="1"/>
                    <a:pt x="1" y="437"/>
                    <a:pt x="247" y="683"/>
                  </a:cubicBezTo>
                  <a:cubicBezTo>
                    <a:pt x="334" y="769"/>
                    <a:pt x="438" y="808"/>
                    <a:pt x="539" y="808"/>
                  </a:cubicBezTo>
                  <a:cubicBezTo>
                    <a:pt x="750" y="808"/>
                    <a:pt x="949" y="642"/>
                    <a:pt x="949" y="399"/>
                  </a:cubicBezTo>
                  <a:cubicBezTo>
                    <a:pt x="949" y="171"/>
                    <a:pt x="759" y="1"/>
                    <a:pt x="551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988;p32"/>
            <p:cNvSpPr/>
            <p:nvPr/>
          </p:nvSpPr>
          <p:spPr>
            <a:xfrm>
              <a:off x="3328263" y="3257725"/>
              <a:ext cx="109525" cy="142700"/>
            </a:xfrm>
            <a:custGeom>
              <a:avLst/>
              <a:gdLst/>
              <a:ahLst/>
              <a:cxnLst/>
              <a:rect l="l" t="t" r="r" b="b"/>
              <a:pathLst>
                <a:path w="4381" h="5708" extrusionOk="0">
                  <a:moveTo>
                    <a:pt x="2181" y="815"/>
                  </a:moveTo>
                  <a:cubicBezTo>
                    <a:pt x="2920" y="815"/>
                    <a:pt x="3281" y="1707"/>
                    <a:pt x="2769" y="2219"/>
                  </a:cubicBezTo>
                  <a:cubicBezTo>
                    <a:pt x="2603" y="2384"/>
                    <a:pt x="2398" y="2458"/>
                    <a:pt x="2197" y="2458"/>
                  </a:cubicBezTo>
                  <a:cubicBezTo>
                    <a:pt x="1774" y="2458"/>
                    <a:pt x="1365" y="2131"/>
                    <a:pt x="1365" y="1631"/>
                  </a:cubicBezTo>
                  <a:cubicBezTo>
                    <a:pt x="1365" y="1195"/>
                    <a:pt x="1745" y="815"/>
                    <a:pt x="2181" y="815"/>
                  </a:cubicBezTo>
                  <a:close/>
                  <a:moveTo>
                    <a:pt x="2181" y="3205"/>
                  </a:moveTo>
                  <a:cubicBezTo>
                    <a:pt x="2882" y="3205"/>
                    <a:pt x="3432" y="3792"/>
                    <a:pt x="3394" y="4494"/>
                  </a:cubicBezTo>
                  <a:lnTo>
                    <a:pt x="3394" y="4892"/>
                  </a:lnTo>
                  <a:lnTo>
                    <a:pt x="967" y="4892"/>
                  </a:lnTo>
                  <a:lnTo>
                    <a:pt x="967" y="4494"/>
                  </a:lnTo>
                  <a:cubicBezTo>
                    <a:pt x="929" y="3792"/>
                    <a:pt x="1479" y="3205"/>
                    <a:pt x="2181" y="3205"/>
                  </a:cubicBezTo>
                  <a:close/>
                  <a:moveTo>
                    <a:pt x="2181" y="0"/>
                  </a:moveTo>
                  <a:cubicBezTo>
                    <a:pt x="721" y="0"/>
                    <a:pt x="0" y="1783"/>
                    <a:pt x="1043" y="2806"/>
                  </a:cubicBezTo>
                  <a:cubicBezTo>
                    <a:pt x="493" y="3186"/>
                    <a:pt x="152" y="3811"/>
                    <a:pt x="152" y="4494"/>
                  </a:cubicBezTo>
                  <a:lnTo>
                    <a:pt x="152" y="5309"/>
                  </a:lnTo>
                  <a:cubicBezTo>
                    <a:pt x="152" y="5537"/>
                    <a:pt x="342" y="5708"/>
                    <a:pt x="550" y="5708"/>
                  </a:cubicBezTo>
                  <a:lnTo>
                    <a:pt x="3812" y="5708"/>
                  </a:lnTo>
                  <a:cubicBezTo>
                    <a:pt x="4039" y="5708"/>
                    <a:pt x="4229" y="5537"/>
                    <a:pt x="4229" y="5309"/>
                  </a:cubicBezTo>
                  <a:lnTo>
                    <a:pt x="4229" y="4494"/>
                  </a:lnTo>
                  <a:cubicBezTo>
                    <a:pt x="4229" y="3811"/>
                    <a:pt x="3887" y="3186"/>
                    <a:pt x="3319" y="2806"/>
                  </a:cubicBezTo>
                  <a:cubicBezTo>
                    <a:pt x="4380" y="1783"/>
                    <a:pt x="3641" y="0"/>
                    <a:pt x="2181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989;p32"/>
            <p:cNvSpPr/>
            <p:nvPr/>
          </p:nvSpPr>
          <p:spPr>
            <a:xfrm>
              <a:off x="3511238" y="3278000"/>
              <a:ext cx="71125" cy="61275"/>
            </a:xfrm>
            <a:custGeom>
              <a:avLst/>
              <a:gdLst/>
              <a:ahLst/>
              <a:cxnLst/>
              <a:rect l="l" t="t" r="r" b="b"/>
              <a:pathLst>
                <a:path w="2845" h="2451" extrusionOk="0">
                  <a:moveTo>
                    <a:pt x="1625" y="828"/>
                  </a:moveTo>
                  <a:cubicBezTo>
                    <a:pt x="1830" y="828"/>
                    <a:pt x="2029" y="994"/>
                    <a:pt x="2029" y="1237"/>
                  </a:cubicBezTo>
                  <a:cubicBezTo>
                    <a:pt x="2029" y="1465"/>
                    <a:pt x="1859" y="1635"/>
                    <a:pt x="1631" y="1635"/>
                  </a:cubicBezTo>
                  <a:cubicBezTo>
                    <a:pt x="1271" y="1635"/>
                    <a:pt x="1081" y="1199"/>
                    <a:pt x="1347" y="953"/>
                  </a:cubicBezTo>
                  <a:cubicBezTo>
                    <a:pt x="1427" y="866"/>
                    <a:pt x="1527" y="828"/>
                    <a:pt x="1625" y="828"/>
                  </a:cubicBezTo>
                  <a:close/>
                  <a:moveTo>
                    <a:pt x="1618" y="1"/>
                  </a:moveTo>
                  <a:cubicBezTo>
                    <a:pt x="1317" y="1"/>
                    <a:pt x="1010" y="113"/>
                    <a:pt x="759" y="365"/>
                  </a:cubicBezTo>
                  <a:cubicBezTo>
                    <a:pt x="0" y="1142"/>
                    <a:pt x="531" y="2451"/>
                    <a:pt x="1631" y="2451"/>
                  </a:cubicBezTo>
                  <a:cubicBezTo>
                    <a:pt x="2314" y="2451"/>
                    <a:pt x="2845" y="1901"/>
                    <a:pt x="2845" y="1237"/>
                  </a:cubicBezTo>
                  <a:cubicBezTo>
                    <a:pt x="2845" y="493"/>
                    <a:pt x="2246" y="1"/>
                    <a:pt x="1618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990;p32"/>
            <p:cNvSpPr/>
            <p:nvPr/>
          </p:nvSpPr>
          <p:spPr>
            <a:xfrm>
              <a:off x="3602713" y="3278000"/>
              <a:ext cx="71625" cy="61275"/>
            </a:xfrm>
            <a:custGeom>
              <a:avLst/>
              <a:gdLst/>
              <a:ahLst/>
              <a:cxnLst/>
              <a:rect l="l" t="t" r="r" b="b"/>
              <a:pathLst>
                <a:path w="2865" h="2451" extrusionOk="0">
                  <a:moveTo>
                    <a:pt x="1233" y="820"/>
                  </a:moveTo>
                  <a:cubicBezTo>
                    <a:pt x="1594" y="820"/>
                    <a:pt x="1783" y="1256"/>
                    <a:pt x="1518" y="1521"/>
                  </a:cubicBezTo>
                  <a:cubicBezTo>
                    <a:pt x="1438" y="1608"/>
                    <a:pt x="1336" y="1646"/>
                    <a:pt x="1235" y="1646"/>
                  </a:cubicBezTo>
                  <a:cubicBezTo>
                    <a:pt x="1024" y="1646"/>
                    <a:pt x="816" y="1480"/>
                    <a:pt x="816" y="1237"/>
                  </a:cubicBezTo>
                  <a:cubicBezTo>
                    <a:pt x="816" y="1009"/>
                    <a:pt x="1006" y="820"/>
                    <a:pt x="1233" y="820"/>
                  </a:cubicBezTo>
                  <a:close/>
                  <a:moveTo>
                    <a:pt x="1236" y="1"/>
                  </a:moveTo>
                  <a:cubicBezTo>
                    <a:pt x="608" y="1"/>
                    <a:pt x="1" y="493"/>
                    <a:pt x="1" y="1237"/>
                  </a:cubicBezTo>
                  <a:cubicBezTo>
                    <a:pt x="1" y="1901"/>
                    <a:pt x="551" y="2451"/>
                    <a:pt x="1233" y="2451"/>
                  </a:cubicBezTo>
                  <a:cubicBezTo>
                    <a:pt x="2314" y="2451"/>
                    <a:pt x="2864" y="1142"/>
                    <a:pt x="2087" y="365"/>
                  </a:cubicBezTo>
                  <a:cubicBezTo>
                    <a:pt x="1841" y="113"/>
                    <a:pt x="1536" y="1"/>
                    <a:pt x="1236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991;p32"/>
            <p:cNvSpPr/>
            <p:nvPr/>
          </p:nvSpPr>
          <p:spPr>
            <a:xfrm>
              <a:off x="3673838" y="3278100"/>
              <a:ext cx="71600" cy="61275"/>
            </a:xfrm>
            <a:custGeom>
              <a:avLst/>
              <a:gdLst/>
              <a:ahLst/>
              <a:cxnLst/>
              <a:rect l="l" t="t" r="r" b="b"/>
              <a:pathLst>
                <a:path w="2864" h="2451" extrusionOk="0">
                  <a:moveTo>
                    <a:pt x="1638" y="824"/>
                  </a:moveTo>
                  <a:cubicBezTo>
                    <a:pt x="1849" y="824"/>
                    <a:pt x="2048" y="990"/>
                    <a:pt x="2048" y="1233"/>
                  </a:cubicBezTo>
                  <a:cubicBezTo>
                    <a:pt x="2048" y="1461"/>
                    <a:pt x="1858" y="1631"/>
                    <a:pt x="1650" y="1631"/>
                  </a:cubicBezTo>
                  <a:cubicBezTo>
                    <a:pt x="1271" y="1631"/>
                    <a:pt x="1100" y="1195"/>
                    <a:pt x="1346" y="949"/>
                  </a:cubicBezTo>
                  <a:cubicBezTo>
                    <a:pt x="1433" y="862"/>
                    <a:pt x="1537" y="824"/>
                    <a:pt x="1638" y="824"/>
                  </a:cubicBezTo>
                  <a:close/>
                  <a:moveTo>
                    <a:pt x="1650" y="0"/>
                  </a:moveTo>
                  <a:cubicBezTo>
                    <a:pt x="550" y="0"/>
                    <a:pt x="0" y="1328"/>
                    <a:pt x="778" y="2086"/>
                  </a:cubicBezTo>
                  <a:cubicBezTo>
                    <a:pt x="1030" y="2338"/>
                    <a:pt x="1338" y="2451"/>
                    <a:pt x="1639" y="2451"/>
                  </a:cubicBezTo>
                  <a:cubicBezTo>
                    <a:pt x="2266" y="2451"/>
                    <a:pt x="2863" y="1963"/>
                    <a:pt x="2863" y="1233"/>
                  </a:cubicBezTo>
                  <a:cubicBezTo>
                    <a:pt x="2863" y="550"/>
                    <a:pt x="2313" y="0"/>
                    <a:pt x="1650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992;p32"/>
            <p:cNvSpPr/>
            <p:nvPr/>
          </p:nvSpPr>
          <p:spPr>
            <a:xfrm>
              <a:off x="3332038" y="3524125"/>
              <a:ext cx="101950" cy="141275"/>
            </a:xfrm>
            <a:custGeom>
              <a:avLst/>
              <a:gdLst/>
              <a:ahLst/>
              <a:cxnLst/>
              <a:rect l="l" t="t" r="r" b="b"/>
              <a:pathLst>
                <a:path w="4078" h="5651" extrusionOk="0">
                  <a:moveTo>
                    <a:pt x="2030" y="806"/>
                  </a:moveTo>
                  <a:cubicBezTo>
                    <a:pt x="2423" y="806"/>
                    <a:pt x="2817" y="1062"/>
                    <a:pt x="2845" y="1574"/>
                  </a:cubicBezTo>
                  <a:lnTo>
                    <a:pt x="2845" y="2390"/>
                  </a:lnTo>
                  <a:lnTo>
                    <a:pt x="1214" y="2390"/>
                  </a:lnTo>
                  <a:lnTo>
                    <a:pt x="1214" y="1574"/>
                  </a:lnTo>
                  <a:cubicBezTo>
                    <a:pt x="1243" y="1062"/>
                    <a:pt x="1636" y="806"/>
                    <a:pt x="2030" y="806"/>
                  </a:cubicBezTo>
                  <a:close/>
                  <a:moveTo>
                    <a:pt x="3243" y="3205"/>
                  </a:moveTo>
                  <a:lnTo>
                    <a:pt x="3243" y="4836"/>
                  </a:lnTo>
                  <a:lnTo>
                    <a:pt x="816" y="4836"/>
                  </a:lnTo>
                  <a:lnTo>
                    <a:pt x="816" y="3205"/>
                  </a:lnTo>
                  <a:close/>
                  <a:moveTo>
                    <a:pt x="2030" y="0"/>
                  </a:moveTo>
                  <a:cubicBezTo>
                    <a:pt x="1158" y="0"/>
                    <a:pt x="437" y="702"/>
                    <a:pt x="399" y="1574"/>
                  </a:cubicBezTo>
                  <a:lnTo>
                    <a:pt x="399" y="2390"/>
                  </a:lnTo>
                  <a:cubicBezTo>
                    <a:pt x="191" y="2390"/>
                    <a:pt x="1" y="2579"/>
                    <a:pt x="1" y="2788"/>
                  </a:cubicBezTo>
                  <a:lnTo>
                    <a:pt x="1" y="5234"/>
                  </a:lnTo>
                  <a:cubicBezTo>
                    <a:pt x="1" y="5461"/>
                    <a:pt x="191" y="5651"/>
                    <a:pt x="399" y="5651"/>
                  </a:cubicBezTo>
                  <a:lnTo>
                    <a:pt x="3661" y="5651"/>
                  </a:lnTo>
                  <a:cubicBezTo>
                    <a:pt x="3888" y="5651"/>
                    <a:pt x="4078" y="5461"/>
                    <a:pt x="4078" y="5234"/>
                  </a:cubicBezTo>
                  <a:lnTo>
                    <a:pt x="4078" y="2788"/>
                  </a:lnTo>
                  <a:cubicBezTo>
                    <a:pt x="4078" y="2579"/>
                    <a:pt x="3888" y="2390"/>
                    <a:pt x="3661" y="2390"/>
                  </a:cubicBezTo>
                  <a:lnTo>
                    <a:pt x="3661" y="1574"/>
                  </a:lnTo>
                  <a:cubicBezTo>
                    <a:pt x="3623" y="702"/>
                    <a:pt x="2921" y="0"/>
                    <a:pt x="2030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993;p32"/>
            <p:cNvSpPr/>
            <p:nvPr/>
          </p:nvSpPr>
          <p:spPr>
            <a:xfrm>
              <a:off x="3511238" y="3542975"/>
              <a:ext cx="71125" cy="61275"/>
            </a:xfrm>
            <a:custGeom>
              <a:avLst/>
              <a:gdLst/>
              <a:ahLst/>
              <a:cxnLst/>
              <a:rect l="l" t="t" r="r" b="b"/>
              <a:pathLst>
                <a:path w="2845" h="2451" extrusionOk="0">
                  <a:moveTo>
                    <a:pt x="1625" y="818"/>
                  </a:moveTo>
                  <a:cubicBezTo>
                    <a:pt x="1830" y="818"/>
                    <a:pt x="2029" y="975"/>
                    <a:pt x="2029" y="1218"/>
                  </a:cubicBezTo>
                  <a:cubicBezTo>
                    <a:pt x="2029" y="1446"/>
                    <a:pt x="1859" y="1636"/>
                    <a:pt x="1631" y="1636"/>
                  </a:cubicBezTo>
                  <a:cubicBezTo>
                    <a:pt x="1271" y="1636"/>
                    <a:pt x="1081" y="1200"/>
                    <a:pt x="1347" y="934"/>
                  </a:cubicBezTo>
                  <a:cubicBezTo>
                    <a:pt x="1427" y="854"/>
                    <a:pt x="1526" y="818"/>
                    <a:pt x="1625" y="818"/>
                  </a:cubicBezTo>
                  <a:close/>
                  <a:moveTo>
                    <a:pt x="1620" y="0"/>
                  </a:moveTo>
                  <a:cubicBezTo>
                    <a:pt x="1319" y="0"/>
                    <a:pt x="1011" y="113"/>
                    <a:pt x="759" y="365"/>
                  </a:cubicBezTo>
                  <a:cubicBezTo>
                    <a:pt x="0" y="1143"/>
                    <a:pt x="550" y="2451"/>
                    <a:pt x="1631" y="2451"/>
                  </a:cubicBezTo>
                  <a:cubicBezTo>
                    <a:pt x="2314" y="2451"/>
                    <a:pt x="2845" y="1901"/>
                    <a:pt x="2845" y="1218"/>
                  </a:cubicBezTo>
                  <a:cubicBezTo>
                    <a:pt x="2845" y="488"/>
                    <a:pt x="2247" y="0"/>
                    <a:pt x="1620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994;p32"/>
            <p:cNvSpPr/>
            <p:nvPr/>
          </p:nvSpPr>
          <p:spPr>
            <a:xfrm>
              <a:off x="3602713" y="3542975"/>
              <a:ext cx="71625" cy="61275"/>
            </a:xfrm>
            <a:custGeom>
              <a:avLst/>
              <a:gdLst/>
              <a:ahLst/>
              <a:cxnLst/>
              <a:rect l="l" t="t" r="r" b="b"/>
              <a:pathLst>
                <a:path w="2865" h="2451" extrusionOk="0">
                  <a:moveTo>
                    <a:pt x="1233" y="820"/>
                  </a:moveTo>
                  <a:cubicBezTo>
                    <a:pt x="1594" y="820"/>
                    <a:pt x="1783" y="1256"/>
                    <a:pt x="1518" y="1522"/>
                  </a:cubicBezTo>
                  <a:cubicBezTo>
                    <a:pt x="1439" y="1601"/>
                    <a:pt x="1338" y="1637"/>
                    <a:pt x="1238" y="1637"/>
                  </a:cubicBezTo>
                  <a:cubicBezTo>
                    <a:pt x="1026" y="1637"/>
                    <a:pt x="816" y="1476"/>
                    <a:pt x="816" y="1218"/>
                  </a:cubicBezTo>
                  <a:cubicBezTo>
                    <a:pt x="816" y="1010"/>
                    <a:pt x="1006" y="820"/>
                    <a:pt x="1233" y="820"/>
                  </a:cubicBezTo>
                  <a:close/>
                  <a:moveTo>
                    <a:pt x="1239" y="0"/>
                  </a:moveTo>
                  <a:cubicBezTo>
                    <a:pt x="607" y="0"/>
                    <a:pt x="1" y="488"/>
                    <a:pt x="1" y="1218"/>
                  </a:cubicBezTo>
                  <a:cubicBezTo>
                    <a:pt x="1" y="1901"/>
                    <a:pt x="551" y="2451"/>
                    <a:pt x="1233" y="2451"/>
                  </a:cubicBezTo>
                  <a:cubicBezTo>
                    <a:pt x="2314" y="2451"/>
                    <a:pt x="2864" y="1143"/>
                    <a:pt x="2106" y="365"/>
                  </a:cubicBezTo>
                  <a:cubicBezTo>
                    <a:pt x="1853" y="113"/>
                    <a:pt x="1543" y="0"/>
                    <a:pt x="1239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995;p32"/>
            <p:cNvSpPr/>
            <p:nvPr/>
          </p:nvSpPr>
          <p:spPr>
            <a:xfrm>
              <a:off x="3569063" y="3645000"/>
              <a:ext cx="169725" cy="20400"/>
            </a:xfrm>
            <a:custGeom>
              <a:avLst/>
              <a:gdLst/>
              <a:ahLst/>
              <a:cxnLst/>
              <a:rect l="l" t="t" r="r" b="b"/>
              <a:pathLst>
                <a:path w="6789" h="816" extrusionOk="0">
                  <a:moveTo>
                    <a:pt x="532" y="1"/>
                  </a:moveTo>
                  <a:cubicBezTo>
                    <a:pt x="1" y="1"/>
                    <a:pt x="1" y="816"/>
                    <a:pt x="532" y="816"/>
                  </a:cubicBezTo>
                  <a:lnTo>
                    <a:pt x="6239" y="816"/>
                  </a:lnTo>
                  <a:cubicBezTo>
                    <a:pt x="6789" y="816"/>
                    <a:pt x="6789" y="1"/>
                    <a:pt x="6239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996;p32"/>
            <p:cNvSpPr/>
            <p:nvPr/>
          </p:nvSpPr>
          <p:spPr>
            <a:xfrm>
              <a:off x="3569063" y="3380025"/>
              <a:ext cx="169725" cy="20400"/>
            </a:xfrm>
            <a:custGeom>
              <a:avLst/>
              <a:gdLst/>
              <a:ahLst/>
              <a:cxnLst/>
              <a:rect l="l" t="t" r="r" b="b"/>
              <a:pathLst>
                <a:path w="6789" h="816" extrusionOk="0">
                  <a:moveTo>
                    <a:pt x="532" y="0"/>
                  </a:moveTo>
                  <a:cubicBezTo>
                    <a:pt x="1" y="0"/>
                    <a:pt x="1" y="816"/>
                    <a:pt x="532" y="816"/>
                  </a:cubicBezTo>
                  <a:lnTo>
                    <a:pt x="6239" y="816"/>
                  </a:lnTo>
                  <a:cubicBezTo>
                    <a:pt x="6789" y="816"/>
                    <a:pt x="6789" y="0"/>
                    <a:pt x="6239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997;p32"/>
            <p:cNvSpPr/>
            <p:nvPr/>
          </p:nvSpPr>
          <p:spPr>
            <a:xfrm>
              <a:off x="3281338" y="3217425"/>
              <a:ext cx="520975" cy="223775"/>
            </a:xfrm>
            <a:custGeom>
              <a:avLst/>
              <a:gdLst/>
              <a:ahLst/>
              <a:cxnLst/>
              <a:rect l="l" t="t" r="r" b="b"/>
              <a:pathLst>
                <a:path w="20839" h="8951" extrusionOk="0">
                  <a:moveTo>
                    <a:pt x="7319" y="816"/>
                  </a:moveTo>
                  <a:lnTo>
                    <a:pt x="7319" y="8135"/>
                  </a:lnTo>
                  <a:lnTo>
                    <a:pt x="1214" y="8135"/>
                  </a:lnTo>
                  <a:cubicBezTo>
                    <a:pt x="986" y="8135"/>
                    <a:pt x="815" y="7945"/>
                    <a:pt x="815" y="7737"/>
                  </a:cubicBezTo>
                  <a:lnTo>
                    <a:pt x="815" y="1214"/>
                  </a:lnTo>
                  <a:cubicBezTo>
                    <a:pt x="815" y="986"/>
                    <a:pt x="986" y="816"/>
                    <a:pt x="1214" y="816"/>
                  </a:cubicBezTo>
                  <a:close/>
                  <a:moveTo>
                    <a:pt x="19625" y="816"/>
                  </a:moveTo>
                  <a:cubicBezTo>
                    <a:pt x="19853" y="816"/>
                    <a:pt x="20042" y="986"/>
                    <a:pt x="20042" y="1214"/>
                  </a:cubicBezTo>
                  <a:lnTo>
                    <a:pt x="20042" y="7737"/>
                  </a:lnTo>
                  <a:cubicBezTo>
                    <a:pt x="20042" y="7945"/>
                    <a:pt x="19853" y="8135"/>
                    <a:pt x="19625" y="8135"/>
                  </a:cubicBezTo>
                  <a:lnTo>
                    <a:pt x="8135" y="8135"/>
                  </a:lnTo>
                  <a:lnTo>
                    <a:pt x="8135" y="816"/>
                  </a:lnTo>
                  <a:close/>
                  <a:moveTo>
                    <a:pt x="1214" y="0"/>
                  </a:moveTo>
                  <a:cubicBezTo>
                    <a:pt x="531" y="0"/>
                    <a:pt x="0" y="531"/>
                    <a:pt x="0" y="1214"/>
                  </a:cubicBezTo>
                  <a:lnTo>
                    <a:pt x="0" y="7737"/>
                  </a:lnTo>
                  <a:cubicBezTo>
                    <a:pt x="0" y="8400"/>
                    <a:pt x="531" y="8950"/>
                    <a:pt x="1214" y="8950"/>
                  </a:cubicBezTo>
                  <a:lnTo>
                    <a:pt x="19625" y="8950"/>
                  </a:lnTo>
                  <a:cubicBezTo>
                    <a:pt x="20308" y="8950"/>
                    <a:pt x="20839" y="8400"/>
                    <a:pt x="20839" y="7737"/>
                  </a:cubicBezTo>
                  <a:lnTo>
                    <a:pt x="20839" y="1214"/>
                  </a:lnTo>
                  <a:cubicBezTo>
                    <a:pt x="20839" y="531"/>
                    <a:pt x="20308" y="0"/>
                    <a:pt x="19625" y="0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998;p32"/>
            <p:cNvSpPr/>
            <p:nvPr/>
          </p:nvSpPr>
          <p:spPr>
            <a:xfrm>
              <a:off x="3281338" y="3481925"/>
              <a:ext cx="520975" cy="224250"/>
            </a:xfrm>
            <a:custGeom>
              <a:avLst/>
              <a:gdLst/>
              <a:ahLst/>
              <a:cxnLst/>
              <a:rect l="l" t="t" r="r" b="b"/>
              <a:pathLst>
                <a:path w="20839" h="8970" extrusionOk="0">
                  <a:moveTo>
                    <a:pt x="7319" y="816"/>
                  </a:moveTo>
                  <a:lnTo>
                    <a:pt x="7319" y="8154"/>
                  </a:lnTo>
                  <a:lnTo>
                    <a:pt x="1214" y="8154"/>
                  </a:lnTo>
                  <a:cubicBezTo>
                    <a:pt x="986" y="8154"/>
                    <a:pt x="815" y="7965"/>
                    <a:pt x="815" y="7737"/>
                  </a:cubicBezTo>
                  <a:lnTo>
                    <a:pt x="815" y="1233"/>
                  </a:lnTo>
                  <a:cubicBezTo>
                    <a:pt x="815" y="1006"/>
                    <a:pt x="986" y="816"/>
                    <a:pt x="1214" y="816"/>
                  </a:cubicBezTo>
                  <a:close/>
                  <a:moveTo>
                    <a:pt x="19625" y="816"/>
                  </a:moveTo>
                  <a:cubicBezTo>
                    <a:pt x="19853" y="816"/>
                    <a:pt x="20042" y="1006"/>
                    <a:pt x="20042" y="1233"/>
                  </a:cubicBezTo>
                  <a:lnTo>
                    <a:pt x="20042" y="7737"/>
                  </a:lnTo>
                  <a:cubicBezTo>
                    <a:pt x="20042" y="7965"/>
                    <a:pt x="19853" y="8154"/>
                    <a:pt x="19625" y="8154"/>
                  </a:cubicBezTo>
                  <a:lnTo>
                    <a:pt x="8135" y="8154"/>
                  </a:lnTo>
                  <a:lnTo>
                    <a:pt x="8135" y="816"/>
                  </a:lnTo>
                  <a:close/>
                  <a:moveTo>
                    <a:pt x="1214" y="1"/>
                  </a:moveTo>
                  <a:cubicBezTo>
                    <a:pt x="531" y="1"/>
                    <a:pt x="0" y="551"/>
                    <a:pt x="0" y="1233"/>
                  </a:cubicBezTo>
                  <a:lnTo>
                    <a:pt x="0" y="7737"/>
                  </a:lnTo>
                  <a:cubicBezTo>
                    <a:pt x="0" y="8420"/>
                    <a:pt x="531" y="8970"/>
                    <a:pt x="1214" y="8970"/>
                  </a:cubicBezTo>
                  <a:lnTo>
                    <a:pt x="19625" y="8970"/>
                  </a:lnTo>
                  <a:cubicBezTo>
                    <a:pt x="20308" y="8970"/>
                    <a:pt x="20839" y="8420"/>
                    <a:pt x="20839" y="7737"/>
                  </a:cubicBezTo>
                  <a:lnTo>
                    <a:pt x="20839" y="1233"/>
                  </a:lnTo>
                  <a:cubicBezTo>
                    <a:pt x="20839" y="551"/>
                    <a:pt x="20308" y="1"/>
                    <a:pt x="19625" y="1"/>
                  </a:cubicBezTo>
                  <a:close/>
                </a:path>
              </a:pathLst>
            </a:custGeom>
            <a:solidFill>
              <a:srgbClr val="1619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50057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BC4B57EA-6E86-B049-8101-8E2171276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51E38CC6-5BCC-4D94-6A53-6328300B70DC}"/>
              </a:ext>
            </a:extLst>
          </p:cNvPr>
          <p:cNvGrpSpPr/>
          <p:nvPr/>
        </p:nvGrpSpPr>
        <p:grpSpPr>
          <a:xfrm>
            <a:off x="898476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142077D8-6B87-F694-ACB0-C040513614CC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A82026C7-17CF-0FEB-45AD-C635C21B8D7A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5DE43874-055B-00A2-1B17-44C231D681F6}"/>
              </a:ext>
            </a:extLst>
          </p:cNvPr>
          <p:cNvSpPr txBox="1">
            <a:spLocks/>
          </p:cNvSpPr>
          <p:nvPr/>
        </p:nvSpPr>
        <p:spPr>
          <a:xfrm>
            <a:off x="-5975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1990256F-BD5B-9A6E-D1E7-EC05FC7CC397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E4C49F-1DFD-87D7-F8D0-7C356A713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4818" y="1647195"/>
            <a:ext cx="5912026" cy="1764442"/>
          </a:xfrm>
          <a:prstGeom prst="rect">
            <a:avLst/>
          </a:prstGeom>
        </p:spPr>
      </p:pic>
      <p:sp>
        <p:nvSpPr>
          <p:cNvPr id="6" name="Google Shape;252;p18">
            <a:extLst>
              <a:ext uri="{FF2B5EF4-FFF2-40B4-BE49-F238E27FC236}">
                <a16:creationId xmlns:a16="http://schemas.microsoft.com/office/drawing/2014/main" id="{0E9EA602-1976-15C1-6073-8F55AAC9A0FD}"/>
              </a:ext>
            </a:extLst>
          </p:cNvPr>
          <p:cNvSpPr txBox="1">
            <a:spLocks/>
          </p:cNvSpPr>
          <p:nvPr/>
        </p:nvSpPr>
        <p:spPr>
          <a:xfrm>
            <a:off x="2691379" y="845607"/>
            <a:ext cx="4278904" cy="932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Увођење потребних библиотека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3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C202853A-9A5D-511F-0408-A47D3FEC1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0C3238B1-76BD-2086-2C4F-120A54031320}"/>
              </a:ext>
            </a:extLst>
          </p:cNvPr>
          <p:cNvGrpSpPr/>
          <p:nvPr/>
        </p:nvGrpSpPr>
        <p:grpSpPr>
          <a:xfrm>
            <a:off x="8440142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4424D794-AEAC-98A4-F633-A36B55437021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2D70FA31-D34A-35D6-AFA6-6A5A77FF2DD2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91E02355-D415-DE6D-F3BD-A95B78822F3C}"/>
              </a:ext>
            </a:extLst>
          </p:cNvPr>
          <p:cNvSpPr txBox="1">
            <a:spLocks/>
          </p:cNvSpPr>
          <p:nvPr/>
        </p:nvSpPr>
        <p:spPr>
          <a:xfrm>
            <a:off x="2411" y="4743628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CB20FF15-5DA8-7113-43F9-DE9D0CB9AE16}"/>
              </a:ext>
            </a:extLst>
          </p:cNvPr>
          <p:cNvSpPr txBox="1">
            <a:spLocks/>
          </p:cNvSpPr>
          <p:nvPr/>
        </p:nvSpPr>
        <p:spPr>
          <a:xfrm>
            <a:off x="4569589" y="4738083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35626D-B2D4-6D56-A182-1430BE169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978" y="512780"/>
            <a:ext cx="4575567" cy="4103669"/>
          </a:xfrm>
          <a:prstGeom prst="rect">
            <a:avLst/>
          </a:prstGeom>
        </p:spPr>
      </p:pic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9ACFEE6E-7022-0D50-5192-2E33F5BE4C15}"/>
              </a:ext>
            </a:extLst>
          </p:cNvPr>
          <p:cNvSpPr txBox="1">
            <a:spLocks/>
          </p:cNvSpPr>
          <p:nvPr/>
        </p:nvSpPr>
        <p:spPr>
          <a:xfrm>
            <a:off x="4668253" y="1416546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2D </a:t>
            </a: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матрица вјероватноћа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3C0AD5FB-D604-8B3C-5709-2D6F2A9F6444}"/>
              </a:ext>
            </a:extLst>
          </p:cNvPr>
          <p:cNvSpPr txBox="1">
            <a:spLocks/>
          </p:cNvSpPr>
          <p:nvPr/>
        </p:nvSpPr>
        <p:spPr>
          <a:xfrm>
            <a:off x="4668253" y="2579062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Приказ матрице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267925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54595035-1C0D-A1C1-D9EF-15EF1B31A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02B2363B-E140-4E3E-42E4-9C3CB7693CB1}"/>
              </a:ext>
            </a:extLst>
          </p:cNvPr>
          <p:cNvGrpSpPr/>
          <p:nvPr/>
        </p:nvGrpSpPr>
        <p:grpSpPr>
          <a:xfrm>
            <a:off x="8456667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7FFB9D74-1C1F-60FF-9FAF-5B609C21491F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DB273DC2-265F-5DDB-17E6-ADBF77CECCF6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4A96239D-9E5E-6A3B-75BE-619EE889EBC5}"/>
              </a:ext>
            </a:extLst>
          </p:cNvPr>
          <p:cNvSpPr txBox="1">
            <a:spLocks/>
          </p:cNvSpPr>
          <p:nvPr/>
        </p:nvSpPr>
        <p:spPr>
          <a:xfrm>
            <a:off x="4390767" y="103522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C1C23F44-3A9E-579F-EB72-A51A42110412}"/>
              </a:ext>
            </a:extLst>
          </p:cNvPr>
          <p:cNvSpPr txBox="1">
            <a:spLocks/>
          </p:cNvSpPr>
          <p:nvPr/>
        </p:nvSpPr>
        <p:spPr>
          <a:xfrm>
            <a:off x="1057275" y="659989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Визуелизација мреже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E5CADF90-EA76-858E-F94D-BEA4211D715F}"/>
              </a:ext>
            </a:extLst>
          </p:cNvPr>
          <p:cNvSpPr txBox="1">
            <a:spLocks/>
          </p:cNvSpPr>
          <p:nvPr/>
        </p:nvSpPr>
        <p:spPr>
          <a:xfrm>
            <a:off x="1057275" y="1116262"/>
            <a:ext cx="5766101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Приказ у облику топлотне мапе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D866F-EF12-7CBE-43B9-CC220EF1E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75" y="2208864"/>
            <a:ext cx="7029450" cy="2274600"/>
          </a:xfrm>
          <a:prstGeom prst="rect">
            <a:avLst/>
          </a:prstGeom>
        </p:spPr>
      </p:pic>
      <p:sp>
        <p:nvSpPr>
          <p:cNvPr id="5" name="Google Shape;256;p18">
            <a:extLst>
              <a:ext uri="{FF2B5EF4-FFF2-40B4-BE49-F238E27FC236}">
                <a16:creationId xmlns:a16="http://schemas.microsoft.com/office/drawing/2014/main" id="{D27D4826-4FE1-1BBE-5252-7146788724E8}"/>
              </a:ext>
            </a:extLst>
          </p:cNvPr>
          <p:cNvSpPr txBox="1">
            <a:spLocks/>
          </p:cNvSpPr>
          <p:nvPr/>
        </p:nvSpPr>
        <p:spPr>
          <a:xfrm>
            <a:off x="0" y="103522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Google Shape;252;p18">
            <a:extLst>
              <a:ext uri="{FF2B5EF4-FFF2-40B4-BE49-F238E27FC236}">
                <a16:creationId xmlns:a16="http://schemas.microsoft.com/office/drawing/2014/main" id="{7E7DB100-10AA-3DF6-BC1E-80D2C5C5E4A1}"/>
              </a:ext>
            </a:extLst>
          </p:cNvPr>
          <p:cNvSpPr txBox="1">
            <a:spLocks/>
          </p:cNvSpPr>
          <p:nvPr/>
        </p:nvSpPr>
        <p:spPr>
          <a:xfrm>
            <a:off x="1057275" y="1597456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Свака ћелија има свој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ID</a:t>
            </a:r>
          </a:p>
        </p:txBody>
      </p:sp>
    </p:spTree>
    <p:extLst>
      <p:ext uri="{BB962C8B-B14F-4D97-AF65-F5344CB8AC3E}">
        <p14:creationId xmlns:p14="http://schemas.microsoft.com/office/powerpoint/2010/main" val="573534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6D2640F6-0A6D-0FA0-F89D-038280FAF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F3D01EA5-5DBC-E403-3445-41E7740E6668}"/>
              </a:ext>
            </a:extLst>
          </p:cNvPr>
          <p:cNvGrpSpPr/>
          <p:nvPr/>
        </p:nvGrpSpPr>
        <p:grpSpPr>
          <a:xfrm>
            <a:off x="621716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A0D7E776-F738-BAFC-D105-0C85A2092A90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AF40FCBC-0AC8-871F-9589-407C210FC94E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76D2655B-B568-3064-5E53-6AB9286FB056}"/>
              </a:ext>
            </a:extLst>
          </p:cNvPr>
          <p:cNvSpPr txBox="1">
            <a:spLocks/>
          </p:cNvSpPr>
          <p:nvPr/>
        </p:nvSpPr>
        <p:spPr>
          <a:xfrm>
            <a:off x="0" y="4686291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E5316D1E-EC2A-6FEB-EDEB-BC0E0F558575}"/>
              </a:ext>
            </a:extLst>
          </p:cNvPr>
          <p:cNvSpPr txBox="1">
            <a:spLocks/>
          </p:cNvSpPr>
          <p:nvPr/>
        </p:nvSpPr>
        <p:spPr>
          <a:xfrm>
            <a:off x="4609814" y="4686291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F79D2629-0E59-629E-D4AE-C5951396C0AE}"/>
              </a:ext>
            </a:extLst>
          </p:cNvPr>
          <p:cNvSpPr txBox="1">
            <a:spLocks/>
          </p:cNvSpPr>
          <p:nvPr/>
        </p:nvSpPr>
        <p:spPr>
          <a:xfrm>
            <a:off x="1655839" y="3077260"/>
            <a:ext cx="4183403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Тренутна позиција агента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74DE2552-D368-53AA-CB30-5E60969D82F0}"/>
              </a:ext>
            </a:extLst>
          </p:cNvPr>
          <p:cNvSpPr txBox="1">
            <a:spLocks/>
          </p:cNvSpPr>
          <p:nvPr/>
        </p:nvSpPr>
        <p:spPr>
          <a:xfrm>
            <a:off x="1655839" y="3594760"/>
            <a:ext cx="5239975" cy="754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Приказује то као топлотну мапу са једним обиљеженим пољем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E52B1-672A-E1D0-8022-35A264341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5839" y="927232"/>
            <a:ext cx="5820365" cy="2084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0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582422F5-48C1-DB28-45F8-7FC7E3379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362744E7-1927-9A96-C9E5-185911917EC6}"/>
              </a:ext>
            </a:extLst>
          </p:cNvPr>
          <p:cNvGrpSpPr/>
          <p:nvPr/>
        </p:nvGrpSpPr>
        <p:grpSpPr>
          <a:xfrm>
            <a:off x="8346652" y="1116262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86A13E70-C9BC-19FF-45C2-69B0EFF662A2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D364B73E-7644-3FE3-ABCA-69CF9BEC8171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87961644-5F95-F4EB-23FE-AE3E69B985C6}"/>
              </a:ext>
            </a:extLst>
          </p:cNvPr>
          <p:cNvSpPr txBox="1">
            <a:spLocks/>
          </p:cNvSpPr>
          <p:nvPr/>
        </p:nvSpPr>
        <p:spPr>
          <a:xfrm>
            <a:off x="-5978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4B20D7B1-EEC0-0B99-6B09-1BDFC6CAC24F}"/>
              </a:ext>
            </a:extLst>
          </p:cNvPr>
          <p:cNvSpPr txBox="1">
            <a:spLocks/>
          </p:cNvSpPr>
          <p:nvPr/>
        </p:nvSpPr>
        <p:spPr>
          <a:xfrm>
            <a:off x="4572000" y="9152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5E8E6088-1814-B3C4-465D-D3D642D45E36}"/>
              </a:ext>
            </a:extLst>
          </p:cNvPr>
          <p:cNvSpPr txBox="1">
            <a:spLocks/>
          </p:cNvSpPr>
          <p:nvPr/>
        </p:nvSpPr>
        <p:spPr>
          <a:xfrm>
            <a:off x="817073" y="3925325"/>
            <a:ext cx="6590884" cy="5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Приказ матрица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C </a:t>
            </a: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и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111DC655-42B7-6F28-90A2-DE48CF730AF7}"/>
              </a:ext>
            </a:extLst>
          </p:cNvPr>
          <p:cNvSpPr txBox="1">
            <a:spLocks/>
          </p:cNvSpPr>
          <p:nvPr/>
        </p:nvSpPr>
        <p:spPr>
          <a:xfrm>
            <a:off x="817073" y="3381312"/>
            <a:ext cx="7728786" cy="615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Приказује расподјелу у облику стубичастог</a:t>
            </a:r>
            <a:r>
              <a:rPr lang="sr-Latn-ME" sz="18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дијаграма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C50BE-4FD2-175D-3C54-7CDAE85904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73" y="698168"/>
            <a:ext cx="7497898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21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>
          <a:extLst>
            <a:ext uri="{FF2B5EF4-FFF2-40B4-BE49-F238E27FC236}">
              <a16:creationId xmlns:a16="http://schemas.microsoft.com/office/drawing/2014/main" id="{DC68659A-A494-C5D1-9D44-C1E39350F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19">
            <a:extLst>
              <a:ext uri="{FF2B5EF4-FFF2-40B4-BE49-F238E27FC236}">
                <a16:creationId xmlns:a16="http://schemas.microsoft.com/office/drawing/2014/main" id="{8E125B29-D8EC-9B0B-30FC-098D152D9849}"/>
              </a:ext>
            </a:extLst>
          </p:cNvPr>
          <p:cNvGrpSpPr/>
          <p:nvPr/>
        </p:nvGrpSpPr>
        <p:grpSpPr>
          <a:xfrm>
            <a:off x="8637900" y="1273284"/>
            <a:ext cx="506100" cy="2910975"/>
            <a:chOff x="1084825" y="1659050"/>
            <a:chExt cx="506100" cy="2910975"/>
          </a:xfrm>
        </p:grpSpPr>
        <p:sp>
          <p:nvSpPr>
            <p:cNvPr id="270" name="Google Shape;270;p19">
              <a:extLst>
                <a:ext uri="{FF2B5EF4-FFF2-40B4-BE49-F238E27FC236}">
                  <a16:creationId xmlns:a16="http://schemas.microsoft.com/office/drawing/2014/main" id="{48A75B9A-334B-28FD-59F4-C2D443B256C6}"/>
                </a:ext>
              </a:extLst>
            </p:cNvPr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271" name="Google Shape;271;p19">
              <a:extLst>
                <a:ext uri="{FF2B5EF4-FFF2-40B4-BE49-F238E27FC236}">
                  <a16:creationId xmlns:a16="http://schemas.microsoft.com/office/drawing/2014/main" id="{3AD1B834-0536-7CFE-E467-8EAC7CD071E5}"/>
                </a:ext>
              </a:extLst>
            </p:cNvPr>
            <p:cNvCxnSpPr/>
            <p:nvPr/>
          </p:nvCxnSpPr>
          <p:spPr>
            <a:xfrm>
              <a:off x="1337875" y="1659050"/>
              <a:ext cx="0" cy="22746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6;p18">
            <a:extLst>
              <a:ext uri="{FF2B5EF4-FFF2-40B4-BE49-F238E27FC236}">
                <a16:creationId xmlns:a16="http://schemas.microsoft.com/office/drawing/2014/main" id="{7EC5A570-BDA4-AA97-F9CD-5D6E49979F76}"/>
              </a:ext>
            </a:extLst>
          </p:cNvPr>
          <p:cNvSpPr txBox="1">
            <a:spLocks/>
          </p:cNvSpPr>
          <p:nvPr/>
        </p:nvSpPr>
        <p:spPr>
          <a:xfrm>
            <a:off x="23393" y="46946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1800" b="0" i="0" u="none" strike="noStrike" cap="none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/>
            <a:r>
              <a:rPr lang="sr-Cyrl-RS" sz="1600" b="1" dirty="0">
                <a:solidFill>
                  <a:schemeClr val="accent5">
                    <a:lumMod val="50000"/>
                    <a:lumOff val="50000"/>
                  </a:schemeClr>
                </a:solidFill>
              </a:rPr>
              <a:t>2 Имплементација агента</a:t>
            </a:r>
            <a:endParaRPr lang="en-US" sz="1600" b="1" dirty="0">
              <a:solidFill>
                <a:schemeClr val="accent5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Google Shape;257;p18">
            <a:extLst>
              <a:ext uri="{FF2B5EF4-FFF2-40B4-BE49-F238E27FC236}">
                <a16:creationId xmlns:a16="http://schemas.microsoft.com/office/drawing/2014/main" id="{EA915D98-49A8-3107-1A8D-9BF85267F64A}"/>
              </a:ext>
            </a:extLst>
          </p:cNvPr>
          <p:cNvSpPr txBox="1">
            <a:spLocks/>
          </p:cNvSpPr>
          <p:nvPr/>
        </p:nvSpPr>
        <p:spPr>
          <a:xfrm>
            <a:off x="4526799" y="4694675"/>
            <a:ext cx="4572000" cy="3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2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 sz="1400" b="0" i="0" u="none" strike="noStrike" cap="none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 marL="0" indent="0" algn="ctr">
              <a:buFont typeface="Fira Code"/>
              <a:buNone/>
            </a:pPr>
            <a:r>
              <a:rPr lang="sr-Cyrl-RS" sz="1600" b="1" dirty="0">
                <a:solidFill>
                  <a:schemeClr val="accent1">
                    <a:lumMod val="50000"/>
                  </a:schemeClr>
                </a:solidFill>
              </a:rPr>
              <a:t>2.1 Стандардни модел</a:t>
            </a:r>
            <a:endParaRPr 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" name="Google Shape;252;p18">
            <a:extLst>
              <a:ext uri="{FF2B5EF4-FFF2-40B4-BE49-F238E27FC236}">
                <a16:creationId xmlns:a16="http://schemas.microsoft.com/office/drawing/2014/main" id="{504D04E7-D032-17E0-D107-906125454956}"/>
              </a:ext>
            </a:extLst>
          </p:cNvPr>
          <p:cNvSpPr txBox="1">
            <a:spLocks/>
          </p:cNvSpPr>
          <p:nvPr/>
        </p:nvSpPr>
        <p:spPr>
          <a:xfrm>
            <a:off x="645746" y="1319183"/>
            <a:ext cx="4183403" cy="5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Покретање и ресетовање окружења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Google Shape;252;p18">
            <a:extLst>
              <a:ext uri="{FF2B5EF4-FFF2-40B4-BE49-F238E27FC236}">
                <a16:creationId xmlns:a16="http://schemas.microsoft.com/office/drawing/2014/main" id="{D8DC38ED-FD5C-0562-01D0-363511303125}"/>
              </a:ext>
            </a:extLst>
          </p:cNvPr>
          <p:cNvSpPr txBox="1">
            <a:spLocks/>
          </p:cNvSpPr>
          <p:nvPr/>
        </p:nvSpPr>
        <p:spPr>
          <a:xfrm>
            <a:off x="645746" y="2089386"/>
            <a:ext cx="4183403" cy="646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Функција за приказ тренутног окружења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F69599-BE4F-8C12-EC1A-F0D2617E2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393" y="690182"/>
            <a:ext cx="4245885" cy="3749285"/>
          </a:xfrm>
          <a:prstGeom prst="rect">
            <a:avLst/>
          </a:prstGeom>
        </p:spPr>
      </p:pic>
      <p:sp>
        <p:nvSpPr>
          <p:cNvPr id="7" name="Google Shape;252;p18">
            <a:extLst>
              <a:ext uri="{FF2B5EF4-FFF2-40B4-BE49-F238E27FC236}">
                <a16:creationId xmlns:a16="http://schemas.microsoft.com/office/drawing/2014/main" id="{E9B096F6-CB0E-ED25-7687-FB81E04D8931}"/>
              </a:ext>
            </a:extLst>
          </p:cNvPr>
          <p:cNvSpPr txBox="1">
            <a:spLocks/>
          </p:cNvSpPr>
          <p:nvPr/>
        </p:nvSpPr>
        <p:spPr>
          <a:xfrm>
            <a:off x="645747" y="2946055"/>
            <a:ext cx="4183403" cy="765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 b="0" i="0" u="none" strike="noStrike" cap="none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pPr>
              <a:buClr>
                <a:schemeClr val="dk2"/>
              </a:buClr>
              <a:buSzPts val="1400"/>
            </a:pPr>
            <a:r>
              <a:rPr lang="sr-Cyrl-RS" sz="1800" dirty="0">
                <a:solidFill>
                  <a:schemeClr val="accent1">
                    <a:lumMod val="75000"/>
                  </a:schemeClr>
                </a:solidFill>
              </a:rPr>
              <a:t>- Дефинисање мреже и акција</a:t>
            </a: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9293447"/>
      </p:ext>
    </p:extLst>
  </p:cSld>
  <p:clrMapOvr>
    <a:masterClrMapping/>
  </p:clrMapOvr>
</p:sld>
</file>

<file path=ppt/theme/theme1.xml><?xml version="1.0" encoding="utf-8"?>
<a:theme xmlns:a="http://schemas.openxmlformats.org/drawingml/2006/main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610</Words>
  <Application>Microsoft Office PowerPoint</Application>
  <PresentationFormat>On-screen Show (16:9)</PresentationFormat>
  <Paragraphs>182</Paragraphs>
  <Slides>34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7" baseType="lpstr">
      <vt:lpstr>Fira Code</vt:lpstr>
      <vt:lpstr>Arial</vt:lpstr>
      <vt:lpstr>Programming Language Workshop for Beginners by Slidesgo</vt:lpstr>
      <vt:lpstr>Примјена Active Inference</vt:lpstr>
      <vt:lpstr>Садржај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Примјена Active Inference</dc:title>
  <cp:lastModifiedBy>Zenesun</cp:lastModifiedBy>
  <cp:revision>19</cp:revision>
  <dcterms:modified xsi:type="dcterms:W3CDTF">2025-05-24T01:00:14Z</dcterms:modified>
</cp:coreProperties>
</file>