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312" r:id="rId2"/>
    <p:sldId id="313" r:id="rId3"/>
    <p:sldId id="323" r:id="rId4"/>
    <p:sldId id="315" r:id="rId5"/>
    <p:sldId id="316" r:id="rId6"/>
    <p:sldId id="317" r:id="rId7"/>
    <p:sldId id="318" r:id="rId8"/>
    <p:sldId id="319" r:id="rId9"/>
    <p:sldId id="314" r:id="rId10"/>
    <p:sldId id="324" r:id="rId11"/>
    <p:sldId id="325" r:id="rId12"/>
    <p:sldId id="327" r:id="rId13"/>
    <p:sldId id="326" r:id="rId14"/>
    <p:sldId id="328" r:id="rId15"/>
    <p:sldId id="330" r:id="rId16"/>
    <p:sldId id="329" r:id="rId17"/>
    <p:sldId id="333" r:id="rId18"/>
    <p:sldId id="332" r:id="rId19"/>
    <p:sldId id="334" r:id="rId20"/>
    <p:sldId id="335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Exo 2" pitchFamily="2" charset="0"/>
      <p:regular r:id="rId24"/>
      <p:bold r:id="rId25"/>
      <p:italic r:id="rId26"/>
      <p:boldItalic r:id="rId27"/>
    </p:embeddedFont>
    <p:embeddedFont>
      <p:font typeface="Fredoka One" panose="02000000000000000000" pitchFamily="2" charset="0"/>
      <p:regular r:id="rId28"/>
    </p:embeddedFont>
    <p:embeddedFont>
      <p:font typeface="Gudea" panose="020B0604020202020204" charset="0"/>
      <p:regular r:id="rId29"/>
      <p:bold r:id="rId30"/>
      <p:italic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Montserrat Medium" panose="00000600000000000000" pitchFamily="2" charset="0"/>
      <p:regular r:id="rId36"/>
      <p:bold r:id="rId37"/>
      <p:italic r:id="rId38"/>
      <p:boldItalic r:id="rId39"/>
    </p:embeddedFont>
    <p:embeddedFont>
      <p:font typeface="Poppins" panose="00000500000000000000" pitchFamily="2" charset="0"/>
      <p:regular r:id="rId40"/>
      <p:bold r:id="rId41"/>
      <p:italic r:id="rId42"/>
      <p:boldItalic r:id="rId43"/>
    </p:embeddedFont>
    <p:embeddedFont>
      <p:font typeface="Roboto Condensed Light" panose="02000000000000000000" pitchFamily="2" charset="0"/>
      <p:regular r:id="rId44"/>
      <p:italic r:id="rId45"/>
    </p:embeddedFont>
    <p:embeddedFont>
      <p:font typeface="Russo One" panose="02000503050000020004" pitchFamily="2" charset="0"/>
      <p:regular r:id="rId46"/>
    </p:embeddedFont>
    <p:embeddedFont>
      <p:font typeface="Zen Dots" panose="020B0604020202020204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  <a:srgbClr val="FFFFFF"/>
    <a:srgbClr val="878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9797F9-1886-4451-9668-4FE53CD22499}">
  <a:tblStyle styleId="{599797F9-1886-4451-9668-4FE53CD224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8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7003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CF21BFD6-F47F-409F-8862-713B12707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:notes">
            <a:extLst>
              <a:ext uri="{FF2B5EF4-FFF2-40B4-BE49-F238E27FC236}">
                <a16:creationId xmlns:a16="http://schemas.microsoft.com/office/drawing/2014/main" id="{E8F32EDC-553E-30E1-8CD0-3A965BE928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p:notes">
            <a:extLst>
              <a:ext uri="{FF2B5EF4-FFF2-40B4-BE49-F238E27FC236}">
                <a16:creationId xmlns:a16="http://schemas.microsoft.com/office/drawing/2014/main" id="{3E83289E-FADD-13E0-3BFA-730B65413F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129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>
          <a:extLst>
            <a:ext uri="{FF2B5EF4-FFF2-40B4-BE49-F238E27FC236}">
              <a16:creationId xmlns:a16="http://schemas.microsoft.com/office/drawing/2014/main" id="{51E43A27-9C53-DBDA-F128-420CB219E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1b4d19a9a4_0_486:notes">
            <a:extLst>
              <a:ext uri="{FF2B5EF4-FFF2-40B4-BE49-F238E27FC236}">
                <a16:creationId xmlns:a16="http://schemas.microsoft.com/office/drawing/2014/main" id="{F619046B-C032-8922-A40E-70F65BEAC5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1b4d19a9a4_0_486:notes">
            <a:extLst>
              <a:ext uri="{FF2B5EF4-FFF2-40B4-BE49-F238E27FC236}">
                <a16:creationId xmlns:a16="http://schemas.microsoft.com/office/drawing/2014/main" id="{1229716B-65AE-132A-267D-AA5F92E4FA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753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>
          <a:extLst>
            <a:ext uri="{FF2B5EF4-FFF2-40B4-BE49-F238E27FC236}">
              <a16:creationId xmlns:a16="http://schemas.microsoft.com/office/drawing/2014/main" id="{9252DD67-78D0-F554-E6B0-E360E4CB9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1b4d19a9a4_0_384:notes">
            <a:extLst>
              <a:ext uri="{FF2B5EF4-FFF2-40B4-BE49-F238E27FC236}">
                <a16:creationId xmlns:a16="http://schemas.microsoft.com/office/drawing/2014/main" id="{B2B0D531-3905-5A01-638E-C27896A5D4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1b4d19a9a4_0_384:notes">
            <a:extLst>
              <a:ext uri="{FF2B5EF4-FFF2-40B4-BE49-F238E27FC236}">
                <a16:creationId xmlns:a16="http://schemas.microsoft.com/office/drawing/2014/main" id="{D5183D38-493A-8EA7-FE3F-9D2F9E9D00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528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>
          <a:extLst>
            <a:ext uri="{FF2B5EF4-FFF2-40B4-BE49-F238E27FC236}">
              <a16:creationId xmlns:a16="http://schemas.microsoft.com/office/drawing/2014/main" id="{1BBD9489-6BBA-26E1-1BEB-7A3271FF3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b4d19a9a4_3_175:notes">
            <a:extLst>
              <a:ext uri="{FF2B5EF4-FFF2-40B4-BE49-F238E27FC236}">
                <a16:creationId xmlns:a16="http://schemas.microsoft.com/office/drawing/2014/main" id="{1273D3FB-22A1-DB9A-0FB2-CEAC018AFE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b4d19a9a4_3_175:notes">
            <a:extLst>
              <a:ext uri="{FF2B5EF4-FFF2-40B4-BE49-F238E27FC236}">
                <a16:creationId xmlns:a16="http://schemas.microsoft.com/office/drawing/2014/main" id="{ECCAFDCC-BDCD-FC0C-2300-1D2648377A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231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59718A27-26AC-EE2D-5A0D-65F865F96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1b4d19a9a4_0_150:notes">
            <a:extLst>
              <a:ext uri="{FF2B5EF4-FFF2-40B4-BE49-F238E27FC236}">
                <a16:creationId xmlns:a16="http://schemas.microsoft.com/office/drawing/2014/main" id="{B3E7C1E2-1ED1-C39A-1448-108D5642AC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1b4d19a9a4_0_150:notes">
            <a:extLst>
              <a:ext uri="{FF2B5EF4-FFF2-40B4-BE49-F238E27FC236}">
                <a16:creationId xmlns:a16="http://schemas.microsoft.com/office/drawing/2014/main" id="{684A5ECD-BA1E-92B7-F895-498556AF6E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161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68D79360-E5A4-D55B-FC14-71B4DCE74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47ffd169d_0_0:notes">
            <a:extLst>
              <a:ext uri="{FF2B5EF4-FFF2-40B4-BE49-F238E27FC236}">
                <a16:creationId xmlns:a16="http://schemas.microsoft.com/office/drawing/2014/main" id="{E11377AD-F934-DA41-B8FB-8AF8495CC7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47ffd169d_0_0:notes">
            <a:extLst>
              <a:ext uri="{FF2B5EF4-FFF2-40B4-BE49-F238E27FC236}">
                <a16:creationId xmlns:a16="http://schemas.microsoft.com/office/drawing/2014/main" id="{C8B8CD53-E5C7-7010-E18E-3681A5CC95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361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>
          <a:extLst>
            <a:ext uri="{FF2B5EF4-FFF2-40B4-BE49-F238E27FC236}">
              <a16:creationId xmlns:a16="http://schemas.microsoft.com/office/drawing/2014/main" id="{D80A2354-CD7C-A60F-BCAE-3AA709CF7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1b4d19a9a4_0_331:notes">
            <a:extLst>
              <a:ext uri="{FF2B5EF4-FFF2-40B4-BE49-F238E27FC236}">
                <a16:creationId xmlns:a16="http://schemas.microsoft.com/office/drawing/2014/main" id="{B6CC63E6-17DF-54BD-05A8-0EE1A84853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1b4d19a9a4_0_331:notes">
            <a:extLst>
              <a:ext uri="{FF2B5EF4-FFF2-40B4-BE49-F238E27FC236}">
                <a16:creationId xmlns:a16="http://schemas.microsoft.com/office/drawing/2014/main" id="{F24C8D51-445B-37E5-6C7F-5693649952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537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>
          <a:extLst>
            <a:ext uri="{FF2B5EF4-FFF2-40B4-BE49-F238E27FC236}">
              <a16:creationId xmlns:a16="http://schemas.microsoft.com/office/drawing/2014/main" id="{BA836957-4EAB-B178-EB29-99A75D7BD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1b4d19a9a4_0_429:notes">
            <a:extLst>
              <a:ext uri="{FF2B5EF4-FFF2-40B4-BE49-F238E27FC236}">
                <a16:creationId xmlns:a16="http://schemas.microsoft.com/office/drawing/2014/main" id="{A9646966-A0E9-F90A-C372-FD218FCF3D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1b4d19a9a4_0_429:notes">
            <a:extLst>
              <a:ext uri="{FF2B5EF4-FFF2-40B4-BE49-F238E27FC236}">
                <a16:creationId xmlns:a16="http://schemas.microsoft.com/office/drawing/2014/main" id="{87BB2289-A91E-92A5-0580-DB10FA8353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02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>
          <a:extLst>
            <a:ext uri="{FF2B5EF4-FFF2-40B4-BE49-F238E27FC236}">
              <a16:creationId xmlns:a16="http://schemas.microsoft.com/office/drawing/2014/main" id="{4A99C35E-B610-F59C-23E0-1FD3B53C1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1b4d19a9a4_0_521:notes">
            <a:extLst>
              <a:ext uri="{FF2B5EF4-FFF2-40B4-BE49-F238E27FC236}">
                <a16:creationId xmlns:a16="http://schemas.microsoft.com/office/drawing/2014/main" id="{08F5662D-3509-5433-5673-6F77804093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1b4d19a9a4_0_521:notes">
            <a:extLst>
              <a:ext uri="{FF2B5EF4-FFF2-40B4-BE49-F238E27FC236}">
                <a16:creationId xmlns:a16="http://schemas.microsoft.com/office/drawing/2014/main" id="{A1D8CD18-1474-CD17-B004-9CCB135186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169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>
          <a:extLst>
            <a:ext uri="{FF2B5EF4-FFF2-40B4-BE49-F238E27FC236}">
              <a16:creationId xmlns:a16="http://schemas.microsoft.com/office/drawing/2014/main" id="{F8020D0E-DCC0-0594-0603-078FFF9B6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4838659a3_2_197:notes">
            <a:extLst>
              <a:ext uri="{FF2B5EF4-FFF2-40B4-BE49-F238E27FC236}">
                <a16:creationId xmlns:a16="http://schemas.microsoft.com/office/drawing/2014/main" id="{6B4F8FF7-A8B9-FDC6-219B-05B72A4822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4838659a3_2_197:notes">
            <a:extLst>
              <a:ext uri="{FF2B5EF4-FFF2-40B4-BE49-F238E27FC236}">
                <a16:creationId xmlns:a16="http://schemas.microsoft.com/office/drawing/2014/main" id="{8901F252-41B4-024B-1D16-BD05B50388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519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>
          <a:extLst>
            <a:ext uri="{FF2B5EF4-FFF2-40B4-BE49-F238E27FC236}">
              <a16:creationId xmlns:a16="http://schemas.microsoft.com/office/drawing/2014/main" id="{BB3C2056-2684-C8C8-ABBC-49B580683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2602781665_0_0:notes">
            <a:extLst>
              <a:ext uri="{FF2B5EF4-FFF2-40B4-BE49-F238E27FC236}">
                <a16:creationId xmlns:a16="http://schemas.microsoft.com/office/drawing/2014/main" id="{BD2195B6-9F29-1BE6-910A-6BE78E790E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2602781665_0_0:notes">
            <a:extLst>
              <a:ext uri="{FF2B5EF4-FFF2-40B4-BE49-F238E27FC236}">
                <a16:creationId xmlns:a16="http://schemas.microsoft.com/office/drawing/2014/main" id="{40D9B362-B7DC-69CC-3BA0-8DA0A90D98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30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5DC7AD8A-7AD5-9589-3CC4-88FB78C11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5bd8ee5c1_2_35:notes">
            <a:extLst>
              <a:ext uri="{FF2B5EF4-FFF2-40B4-BE49-F238E27FC236}">
                <a16:creationId xmlns:a16="http://schemas.microsoft.com/office/drawing/2014/main" id="{F86259B4-58B6-606E-F30C-8E18D9C14A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25bd8ee5c1_2_35:notes">
            <a:extLst>
              <a:ext uri="{FF2B5EF4-FFF2-40B4-BE49-F238E27FC236}">
                <a16:creationId xmlns:a16="http://schemas.microsoft.com/office/drawing/2014/main" id="{0404F16E-2558-21A1-88EE-69C9AF8F42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208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>
          <a:extLst>
            <a:ext uri="{FF2B5EF4-FFF2-40B4-BE49-F238E27FC236}">
              <a16:creationId xmlns:a16="http://schemas.microsoft.com/office/drawing/2014/main" id="{E236F061-A5B3-B5B5-2596-A3A881BED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1b4d19a9a4_0_253:notes">
            <a:extLst>
              <a:ext uri="{FF2B5EF4-FFF2-40B4-BE49-F238E27FC236}">
                <a16:creationId xmlns:a16="http://schemas.microsoft.com/office/drawing/2014/main" id="{AD8EBB8B-E010-C0BE-2B7B-4E6F82A5EF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1b4d19a9a4_0_253:notes">
            <a:extLst>
              <a:ext uri="{FF2B5EF4-FFF2-40B4-BE49-F238E27FC236}">
                <a16:creationId xmlns:a16="http://schemas.microsoft.com/office/drawing/2014/main" id="{395CFBBD-7AB5-AD3D-E142-0C067A8F69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14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>
          <a:extLst>
            <a:ext uri="{FF2B5EF4-FFF2-40B4-BE49-F238E27FC236}">
              <a16:creationId xmlns:a16="http://schemas.microsoft.com/office/drawing/2014/main" id="{6CE770CB-E649-FE6D-8100-BF96AD3DA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26fd6861b_0_0:notes">
            <a:extLst>
              <a:ext uri="{FF2B5EF4-FFF2-40B4-BE49-F238E27FC236}">
                <a16:creationId xmlns:a16="http://schemas.microsoft.com/office/drawing/2014/main" id="{A7C4467A-62AB-D44B-0008-5E3DF3CDD8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26fd6861b_0_0:notes">
            <a:extLst>
              <a:ext uri="{FF2B5EF4-FFF2-40B4-BE49-F238E27FC236}">
                <a16:creationId xmlns:a16="http://schemas.microsoft.com/office/drawing/2014/main" id="{581C0254-863A-0BE3-0F55-3AA426C5AB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73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>
          <a:extLst>
            <a:ext uri="{FF2B5EF4-FFF2-40B4-BE49-F238E27FC236}">
              <a16:creationId xmlns:a16="http://schemas.microsoft.com/office/drawing/2014/main" id="{22AFCF86-5992-0422-9FB1-3F0CA2F3F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1b4d19a9a4_0_123:notes">
            <a:extLst>
              <a:ext uri="{FF2B5EF4-FFF2-40B4-BE49-F238E27FC236}">
                <a16:creationId xmlns:a16="http://schemas.microsoft.com/office/drawing/2014/main" id="{9666D9FC-DD09-1C1F-F25B-9BCD08532C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1b4d19a9a4_0_123:notes">
            <a:extLst>
              <a:ext uri="{FF2B5EF4-FFF2-40B4-BE49-F238E27FC236}">
                <a16:creationId xmlns:a16="http://schemas.microsoft.com/office/drawing/2014/main" id="{01291F56-E50D-9E04-7935-F43238C457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07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0508B6A8-464D-00D6-EAA5-23EEA9506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1b4d19a9a4_0_179:notes">
            <a:extLst>
              <a:ext uri="{FF2B5EF4-FFF2-40B4-BE49-F238E27FC236}">
                <a16:creationId xmlns:a16="http://schemas.microsoft.com/office/drawing/2014/main" id="{A4B8C5E0-7291-9629-0B64-D8C5EE80E3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1b4d19a9a4_0_179:notes">
            <a:extLst>
              <a:ext uri="{FF2B5EF4-FFF2-40B4-BE49-F238E27FC236}">
                <a16:creationId xmlns:a16="http://schemas.microsoft.com/office/drawing/2014/main" id="{72A3E010-5111-8530-BB80-0648D8C0C3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967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9522DCF5-564C-894F-077F-1A1A6A5D5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1b4d19a9a4_0_505:notes">
            <a:extLst>
              <a:ext uri="{FF2B5EF4-FFF2-40B4-BE49-F238E27FC236}">
                <a16:creationId xmlns:a16="http://schemas.microsoft.com/office/drawing/2014/main" id="{92159E30-78A4-F4D3-F5F1-BA5040DF63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1b4d19a9a4_0_505:notes">
            <a:extLst>
              <a:ext uri="{FF2B5EF4-FFF2-40B4-BE49-F238E27FC236}">
                <a16:creationId xmlns:a16="http://schemas.microsoft.com/office/drawing/2014/main" id="{381B2E64-6D5E-3496-07DA-832730E7FD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043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>
          <a:extLst>
            <a:ext uri="{FF2B5EF4-FFF2-40B4-BE49-F238E27FC236}">
              <a16:creationId xmlns:a16="http://schemas.microsoft.com/office/drawing/2014/main" id="{3BB24DFC-7482-CD48-0A4E-F0CB1969B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ffd169d_0_5:notes">
            <a:extLst>
              <a:ext uri="{FF2B5EF4-FFF2-40B4-BE49-F238E27FC236}">
                <a16:creationId xmlns:a16="http://schemas.microsoft.com/office/drawing/2014/main" id="{8CB7170A-65FD-10DA-16E1-D37ADBA852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ffd169d_0_5:notes">
            <a:extLst>
              <a:ext uri="{FF2B5EF4-FFF2-40B4-BE49-F238E27FC236}">
                <a16:creationId xmlns:a16="http://schemas.microsoft.com/office/drawing/2014/main" id="{3E546446-6657-D73A-DEE4-C04F598FF7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862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>
          <a:extLst>
            <a:ext uri="{FF2B5EF4-FFF2-40B4-BE49-F238E27FC236}">
              <a16:creationId xmlns:a16="http://schemas.microsoft.com/office/drawing/2014/main" id="{E9011A15-81AC-2F04-BAF1-FBF67B087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1b4d19a9a4_0_446:notes">
            <a:extLst>
              <a:ext uri="{FF2B5EF4-FFF2-40B4-BE49-F238E27FC236}">
                <a16:creationId xmlns:a16="http://schemas.microsoft.com/office/drawing/2014/main" id="{9DF1700F-B328-D454-2D73-D74F90B0D5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1b4d19a9a4_0_446:notes">
            <a:extLst>
              <a:ext uri="{FF2B5EF4-FFF2-40B4-BE49-F238E27FC236}">
                <a16:creationId xmlns:a16="http://schemas.microsoft.com/office/drawing/2014/main" id="{7F0A68A1-670C-94EC-76C9-4179442C5D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418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>
          <a:extLst>
            <a:ext uri="{FF2B5EF4-FFF2-40B4-BE49-F238E27FC236}">
              <a16:creationId xmlns:a16="http://schemas.microsoft.com/office/drawing/2014/main" id="{6CE770CB-E649-FE6D-8100-BF96AD3DA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26fd6861b_0_0:notes">
            <a:extLst>
              <a:ext uri="{FF2B5EF4-FFF2-40B4-BE49-F238E27FC236}">
                <a16:creationId xmlns:a16="http://schemas.microsoft.com/office/drawing/2014/main" id="{A7C4467A-62AB-D44B-0008-5E3DF3CDD8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26fd6861b_0_0:notes">
            <a:extLst>
              <a:ext uri="{FF2B5EF4-FFF2-40B4-BE49-F238E27FC236}">
                <a16:creationId xmlns:a16="http://schemas.microsoft.com/office/drawing/2014/main" id="{581C0254-863A-0BE3-0F55-3AA426C5AB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59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610300" y="564700"/>
            <a:ext cx="18384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 11TH GRADE</a:t>
            </a:r>
            <a:endParaRPr sz="1700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708499" y="1199529"/>
            <a:ext cx="2998036" cy="1042651"/>
          </a:xfrm>
          <a:custGeom>
            <a:avLst/>
            <a:gdLst/>
            <a:ahLst/>
            <a:cxnLst/>
            <a:rect l="l" t="t" r="r" b="b"/>
            <a:pathLst>
              <a:path w="39692" h="13804" fill="none" extrusionOk="0">
                <a:moveTo>
                  <a:pt x="0" y="1"/>
                </a:moveTo>
                <a:lnTo>
                  <a:pt x="10059" y="1"/>
                </a:lnTo>
                <a:lnTo>
                  <a:pt x="23862" y="13803"/>
                </a:lnTo>
                <a:lnTo>
                  <a:pt x="39692" y="13803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787452" y="3595557"/>
            <a:ext cx="4430942" cy="815299"/>
          </a:xfrm>
          <a:custGeom>
            <a:avLst/>
            <a:gdLst/>
            <a:ahLst/>
            <a:cxnLst/>
            <a:rect l="l" t="t" r="r" b="b"/>
            <a:pathLst>
              <a:path w="45641" h="8398" fill="none" extrusionOk="0">
                <a:moveTo>
                  <a:pt x="1" y="8397"/>
                </a:moveTo>
                <a:lnTo>
                  <a:pt x="31794" y="8397"/>
                </a:lnTo>
                <a:lnTo>
                  <a:pt x="40180" y="1"/>
                </a:lnTo>
                <a:lnTo>
                  <a:pt x="45641" y="1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-121145" y="-490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2200" y="1423600"/>
            <a:ext cx="6736500" cy="24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0"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0" y="540500"/>
            <a:ext cx="7704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2"/>
          </p:nvPr>
        </p:nvSpPr>
        <p:spPr>
          <a:xfrm>
            <a:off x="2399075" y="1082775"/>
            <a:ext cx="50805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2399075" y="2862242"/>
            <a:ext cx="5119500" cy="5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4"/>
          </p:nvPr>
        </p:nvSpPr>
        <p:spPr>
          <a:xfrm>
            <a:off x="2399075" y="1988858"/>
            <a:ext cx="51195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2399075" y="3784225"/>
            <a:ext cx="51195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"/>
          </p:nvPr>
        </p:nvSpPr>
        <p:spPr>
          <a:xfrm>
            <a:off x="2399075" y="1528900"/>
            <a:ext cx="4566000" cy="2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6"/>
          </p:nvPr>
        </p:nvSpPr>
        <p:spPr>
          <a:xfrm>
            <a:off x="2399075" y="3323683"/>
            <a:ext cx="4600800" cy="2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7"/>
          </p:nvPr>
        </p:nvSpPr>
        <p:spPr>
          <a:xfrm>
            <a:off x="2399075" y="2426292"/>
            <a:ext cx="4600800" cy="2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8"/>
          </p:nvPr>
        </p:nvSpPr>
        <p:spPr>
          <a:xfrm>
            <a:off x="2399075" y="4221075"/>
            <a:ext cx="4600800" cy="2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9" hasCustomPrompt="1"/>
          </p:nvPr>
        </p:nvSpPr>
        <p:spPr>
          <a:xfrm>
            <a:off x="1557200" y="1208225"/>
            <a:ext cx="756600" cy="5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 idx="13" hasCustomPrompt="1"/>
          </p:nvPr>
        </p:nvSpPr>
        <p:spPr>
          <a:xfrm>
            <a:off x="1557200" y="3019125"/>
            <a:ext cx="7566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 idx="14" hasCustomPrompt="1"/>
          </p:nvPr>
        </p:nvSpPr>
        <p:spPr>
          <a:xfrm>
            <a:off x="1557200" y="2125900"/>
            <a:ext cx="7566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>
            <a:spLocks noGrp="1"/>
          </p:cNvSpPr>
          <p:nvPr>
            <p:ph type="title" idx="15" hasCustomPrompt="1"/>
          </p:nvPr>
        </p:nvSpPr>
        <p:spPr>
          <a:xfrm>
            <a:off x="1557200" y="3947700"/>
            <a:ext cx="7566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4"/>
          <p:cNvSpPr/>
          <p:nvPr/>
        </p:nvSpPr>
        <p:spPr>
          <a:xfrm rot="10800000" flipH="1">
            <a:off x="5401255" y="-638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10" y="1433562"/>
            <a:ext cx="1263395" cy="364634"/>
          </a:xfrm>
          <a:custGeom>
            <a:avLst/>
            <a:gdLst/>
            <a:ahLst/>
            <a:cxnLst/>
            <a:rect l="l" t="t" r="r" b="b"/>
            <a:pathLst>
              <a:path w="36159" h="10436" fill="none" extrusionOk="0">
                <a:moveTo>
                  <a:pt x="36159" y="1"/>
                </a:moveTo>
                <a:lnTo>
                  <a:pt x="17581" y="1"/>
                </a:lnTo>
                <a:lnTo>
                  <a:pt x="7146" y="10436"/>
                </a:lnTo>
                <a:lnTo>
                  <a:pt x="1" y="10436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10" y="2356362"/>
            <a:ext cx="1263395" cy="364634"/>
          </a:xfrm>
          <a:custGeom>
            <a:avLst/>
            <a:gdLst/>
            <a:ahLst/>
            <a:cxnLst/>
            <a:rect l="l" t="t" r="r" b="b"/>
            <a:pathLst>
              <a:path w="36159" h="10436" fill="none" extrusionOk="0">
                <a:moveTo>
                  <a:pt x="36159" y="1"/>
                </a:moveTo>
                <a:lnTo>
                  <a:pt x="17581" y="1"/>
                </a:lnTo>
                <a:lnTo>
                  <a:pt x="7146" y="10436"/>
                </a:lnTo>
                <a:lnTo>
                  <a:pt x="1" y="10436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10" y="3279162"/>
            <a:ext cx="1263395" cy="364634"/>
          </a:xfrm>
          <a:custGeom>
            <a:avLst/>
            <a:gdLst/>
            <a:ahLst/>
            <a:cxnLst/>
            <a:rect l="l" t="t" r="r" b="b"/>
            <a:pathLst>
              <a:path w="36159" h="10436" fill="none" extrusionOk="0">
                <a:moveTo>
                  <a:pt x="36159" y="1"/>
                </a:moveTo>
                <a:lnTo>
                  <a:pt x="17581" y="1"/>
                </a:lnTo>
                <a:lnTo>
                  <a:pt x="7146" y="10436"/>
                </a:lnTo>
                <a:lnTo>
                  <a:pt x="1" y="10436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10" y="4201962"/>
            <a:ext cx="1263395" cy="364634"/>
          </a:xfrm>
          <a:custGeom>
            <a:avLst/>
            <a:gdLst/>
            <a:ahLst/>
            <a:cxnLst/>
            <a:rect l="l" t="t" r="r" b="b"/>
            <a:pathLst>
              <a:path w="36159" h="10436" fill="none" extrusionOk="0">
                <a:moveTo>
                  <a:pt x="36159" y="1"/>
                </a:moveTo>
                <a:lnTo>
                  <a:pt x="17581" y="1"/>
                </a:lnTo>
                <a:lnTo>
                  <a:pt x="7146" y="10436"/>
                </a:lnTo>
                <a:lnTo>
                  <a:pt x="1" y="10436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5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76872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 idx="2"/>
          </p:nvPr>
        </p:nvSpPr>
        <p:spPr>
          <a:xfrm>
            <a:off x="713213" y="2826600"/>
            <a:ext cx="2558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1"/>
          </p:nvPr>
        </p:nvSpPr>
        <p:spPr>
          <a:xfrm>
            <a:off x="713225" y="3296700"/>
            <a:ext cx="2558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 idx="3"/>
          </p:nvPr>
        </p:nvSpPr>
        <p:spPr>
          <a:xfrm>
            <a:off x="3292800" y="2826588"/>
            <a:ext cx="2558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4"/>
          </p:nvPr>
        </p:nvSpPr>
        <p:spPr>
          <a:xfrm>
            <a:off x="5872375" y="3296725"/>
            <a:ext cx="2558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 idx="5"/>
          </p:nvPr>
        </p:nvSpPr>
        <p:spPr>
          <a:xfrm>
            <a:off x="5872375" y="2826600"/>
            <a:ext cx="2558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6"/>
          </p:nvPr>
        </p:nvSpPr>
        <p:spPr>
          <a:xfrm>
            <a:off x="3292800" y="3296700"/>
            <a:ext cx="2558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/>
          <p:nvPr/>
        </p:nvSpPr>
        <p:spPr>
          <a:xfrm rot="10800000" flipH="1">
            <a:off x="6584455" y="-490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1277275" y="576192"/>
            <a:ext cx="3396254" cy="372453"/>
          </a:xfrm>
          <a:custGeom>
            <a:avLst/>
            <a:gdLst/>
            <a:ahLst/>
            <a:cxnLst/>
            <a:rect l="l" t="t" r="r" b="b"/>
            <a:pathLst>
              <a:path w="59809" h="6559" fill="none" extrusionOk="0">
                <a:moveTo>
                  <a:pt x="59809" y="3025"/>
                </a:moveTo>
                <a:lnTo>
                  <a:pt x="39792" y="3025"/>
                </a:lnTo>
                <a:lnTo>
                  <a:pt x="36269" y="6559"/>
                </a:lnTo>
                <a:lnTo>
                  <a:pt x="6558" y="6559"/>
                </a:ln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6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76872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/>
          </p:nvPr>
        </p:nvSpPr>
        <p:spPr>
          <a:xfrm>
            <a:off x="1836836" y="1603450"/>
            <a:ext cx="2405400" cy="39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1"/>
          </p:nvPr>
        </p:nvSpPr>
        <p:spPr>
          <a:xfrm>
            <a:off x="1836836" y="1950925"/>
            <a:ext cx="2405400" cy="63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 idx="3"/>
          </p:nvPr>
        </p:nvSpPr>
        <p:spPr>
          <a:xfrm>
            <a:off x="5820286" y="1603450"/>
            <a:ext cx="2405400" cy="3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4"/>
          </p:nvPr>
        </p:nvSpPr>
        <p:spPr>
          <a:xfrm>
            <a:off x="5820286" y="1950925"/>
            <a:ext cx="2405400" cy="63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5"/>
          </p:nvPr>
        </p:nvSpPr>
        <p:spPr>
          <a:xfrm>
            <a:off x="5820286" y="3061550"/>
            <a:ext cx="2405400" cy="3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6"/>
          </p:nvPr>
        </p:nvSpPr>
        <p:spPr>
          <a:xfrm>
            <a:off x="5820286" y="3408275"/>
            <a:ext cx="2405400" cy="63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7"/>
          </p:nvPr>
        </p:nvSpPr>
        <p:spPr>
          <a:xfrm>
            <a:off x="1836836" y="3061550"/>
            <a:ext cx="2405400" cy="39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8"/>
          </p:nvPr>
        </p:nvSpPr>
        <p:spPr>
          <a:xfrm>
            <a:off x="1836825" y="3408425"/>
            <a:ext cx="2405400" cy="63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-1467400" y="-84487"/>
            <a:ext cx="3304237" cy="1693835"/>
          </a:xfrm>
          <a:custGeom>
            <a:avLst/>
            <a:gdLst/>
            <a:ahLst/>
            <a:cxnLst/>
            <a:rect l="l" t="t" r="r" b="b"/>
            <a:pathLst>
              <a:path w="59168" h="30331" fill="none" extrusionOk="0">
                <a:moveTo>
                  <a:pt x="1" y="0"/>
                </a:moveTo>
                <a:lnTo>
                  <a:pt x="22057" y="22067"/>
                </a:lnTo>
                <a:lnTo>
                  <a:pt x="50903" y="22067"/>
                </a:lnTo>
                <a:lnTo>
                  <a:pt x="59167" y="30331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 rot="10800000">
            <a:off x="-670095" y="-490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 rot="10800000" flipH="1">
            <a:off x="-1536500" y="4012263"/>
            <a:ext cx="3304237" cy="1693835"/>
          </a:xfrm>
          <a:custGeom>
            <a:avLst/>
            <a:gdLst/>
            <a:ahLst/>
            <a:cxnLst/>
            <a:rect l="l" t="t" r="r" b="b"/>
            <a:pathLst>
              <a:path w="59168" h="30331" fill="none" extrusionOk="0">
                <a:moveTo>
                  <a:pt x="1" y="0"/>
                </a:moveTo>
                <a:lnTo>
                  <a:pt x="22057" y="22067"/>
                </a:lnTo>
                <a:lnTo>
                  <a:pt x="50903" y="22067"/>
                </a:lnTo>
                <a:lnTo>
                  <a:pt x="59167" y="30331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 rot="10800000">
            <a:off x="5820275" y="4094088"/>
            <a:ext cx="3304237" cy="1693835"/>
          </a:xfrm>
          <a:custGeom>
            <a:avLst/>
            <a:gdLst/>
            <a:ahLst/>
            <a:cxnLst/>
            <a:rect l="l" t="t" r="r" b="b"/>
            <a:pathLst>
              <a:path w="59168" h="30331" fill="none" extrusionOk="0">
                <a:moveTo>
                  <a:pt x="1" y="0"/>
                </a:moveTo>
                <a:lnTo>
                  <a:pt x="22057" y="22067"/>
                </a:lnTo>
                <a:lnTo>
                  <a:pt x="50903" y="22067"/>
                </a:lnTo>
                <a:lnTo>
                  <a:pt x="59167" y="30331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7224425" y="-363025"/>
            <a:ext cx="2169008" cy="2152782"/>
          </a:xfrm>
          <a:custGeom>
            <a:avLst/>
            <a:gdLst/>
            <a:ahLst/>
            <a:cxnLst/>
            <a:rect l="l" t="t" r="r" b="b"/>
            <a:pathLst>
              <a:path w="40191" h="31328" fill="none" extrusionOk="0">
                <a:moveTo>
                  <a:pt x="40191" y="0"/>
                </a:moveTo>
                <a:lnTo>
                  <a:pt x="40191" y="6924"/>
                </a:lnTo>
                <a:lnTo>
                  <a:pt x="21237" y="25867"/>
                </a:lnTo>
                <a:lnTo>
                  <a:pt x="5473" y="25867"/>
                </a:lnTo>
                <a:lnTo>
                  <a:pt x="1" y="31328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5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685800" y="530525"/>
            <a:ext cx="77724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3" name="Google Shape;243;p25"/>
          <p:cNvSpPr/>
          <p:nvPr/>
        </p:nvSpPr>
        <p:spPr>
          <a:xfrm rot="10800000" flipH="1">
            <a:off x="4687605" y="-490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5"/>
          <p:cNvSpPr/>
          <p:nvPr/>
        </p:nvSpPr>
        <p:spPr>
          <a:xfrm flipH="1">
            <a:off x="-121145" y="4388533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6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title"/>
          </p:nvPr>
        </p:nvSpPr>
        <p:spPr>
          <a:xfrm>
            <a:off x="685800" y="530525"/>
            <a:ext cx="77724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9" name="Google Shape;249;p26"/>
          <p:cNvSpPr/>
          <p:nvPr/>
        </p:nvSpPr>
        <p:spPr>
          <a:xfrm rot="10800000">
            <a:off x="-121145" y="-490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4687605" y="4388533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7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7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7"/>
          <p:cNvSpPr txBox="1">
            <a:spLocks noGrp="1"/>
          </p:cNvSpPr>
          <p:nvPr>
            <p:ph type="title"/>
          </p:nvPr>
        </p:nvSpPr>
        <p:spPr>
          <a:xfrm>
            <a:off x="685800" y="530525"/>
            <a:ext cx="77724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55" name="Google Shape;255;p27"/>
          <p:cNvSpPr/>
          <p:nvPr/>
        </p:nvSpPr>
        <p:spPr>
          <a:xfrm rot="10800000" flipH="1">
            <a:off x="4306080" y="-490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7"/>
          <p:cNvSpPr/>
          <p:nvPr/>
        </p:nvSpPr>
        <p:spPr>
          <a:xfrm flipH="1">
            <a:off x="1106105" y="4388533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-2254725" y="833000"/>
            <a:ext cx="3642696" cy="1038440"/>
          </a:xfrm>
          <a:custGeom>
            <a:avLst/>
            <a:gdLst/>
            <a:ahLst/>
            <a:cxnLst/>
            <a:rect l="l" t="t" r="r" b="b"/>
            <a:pathLst>
              <a:path w="45365" h="12932" fill="none" extrusionOk="0">
                <a:moveTo>
                  <a:pt x="0" y="12932"/>
                </a:moveTo>
                <a:lnTo>
                  <a:pt x="21916" y="12932"/>
                </a:lnTo>
                <a:lnTo>
                  <a:pt x="31851" y="2997"/>
                </a:lnTo>
                <a:lnTo>
                  <a:pt x="42370" y="2997"/>
                </a:lnTo>
                <a:lnTo>
                  <a:pt x="45364" y="0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1_1_1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8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title"/>
          </p:nvPr>
        </p:nvSpPr>
        <p:spPr>
          <a:xfrm>
            <a:off x="685800" y="530525"/>
            <a:ext cx="77724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62" name="Google Shape;262;p28"/>
          <p:cNvSpPr/>
          <p:nvPr/>
        </p:nvSpPr>
        <p:spPr>
          <a:xfrm rot="10800000">
            <a:off x="-442475" y="-475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2757500" y="4390033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/>
          <p:nvPr/>
        </p:nvSpPr>
        <p:spPr>
          <a:xfrm flipH="1">
            <a:off x="7166129" y="828150"/>
            <a:ext cx="3642696" cy="1038440"/>
          </a:xfrm>
          <a:custGeom>
            <a:avLst/>
            <a:gdLst/>
            <a:ahLst/>
            <a:cxnLst/>
            <a:rect l="l" t="t" r="r" b="b"/>
            <a:pathLst>
              <a:path w="45365" h="12932" fill="none" extrusionOk="0">
                <a:moveTo>
                  <a:pt x="0" y="12932"/>
                </a:moveTo>
                <a:lnTo>
                  <a:pt x="21916" y="12932"/>
                </a:lnTo>
                <a:lnTo>
                  <a:pt x="31851" y="2997"/>
                </a:lnTo>
                <a:lnTo>
                  <a:pt x="42370" y="2997"/>
                </a:lnTo>
                <a:lnTo>
                  <a:pt x="45364" y="0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3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9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title"/>
          </p:nvPr>
        </p:nvSpPr>
        <p:spPr>
          <a:xfrm flipH="1">
            <a:off x="1543775" y="1934175"/>
            <a:ext cx="4253400" cy="6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9" name="Google Shape;269;p2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985925" y="1934175"/>
            <a:ext cx="161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0" name="Google Shape;270;p29"/>
          <p:cNvSpPr txBox="1">
            <a:spLocks noGrp="1"/>
          </p:cNvSpPr>
          <p:nvPr>
            <p:ph type="subTitle" idx="1"/>
          </p:nvPr>
        </p:nvSpPr>
        <p:spPr>
          <a:xfrm flipH="1">
            <a:off x="1914875" y="2599825"/>
            <a:ext cx="38823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9"/>
          <p:cNvSpPr/>
          <p:nvPr/>
        </p:nvSpPr>
        <p:spPr>
          <a:xfrm flipH="1">
            <a:off x="-132925" y="4407320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"/>
          <p:cNvSpPr/>
          <p:nvPr/>
        </p:nvSpPr>
        <p:spPr>
          <a:xfrm rot="10800000">
            <a:off x="29" y="1426867"/>
            <a:ext cx="3161221" cy="863233"/>
          </a:xfrm>
          <a:custGeom>
            <a:avLst/>
            <a:gdLst/>
            <a:ahLst/>
            <a:cxnLst/>
            <a:rect l="l" t="t" r="r" b="b"/>
            <a:pathLst>
              <a:path w="38087" h="12231" fill="none" extrusionOk="0">
                <a:moveTo>
                  <a:pt x="1" y="1"/>
                </a:moveTo>
                <a:lnTo>
                  <a:pt x="9639" y="1"/>
                </a:lnTo>
                <a:lnTo>
                  <a:pt x="21868" y="12230"/>
                </a:lnTo>
                <a:lnTo>
                  <a:pt x="38086" y="12230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9"/>
          <p:cNvSpPr/>
          <p:nvPr/>
        </p:nvSpPr>
        <p:spPr>
          <a:xfrm rot="10800000" flipH="1">
            <a:off x="4631550" y="-64830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4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"/>
          <p:cNvSpPr txBox="1">
            <a:spLocks noGrp="1"/>
          </p:cNvSpPr>
          <p:nvPr>
            <p:ph type="title"/>
          </p:nvPr>
        </p:nvSpPr>
        <p:spPr>
          <a:xfrm>
            <a:off x="685800" y="530525"/>
            <a:ext cx="77724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subTitle" idx="1"/>
          </p:nvPr>
        </p:nvSpPr>
        <p:spPr>
          <a:xfrm>
            <a:off x="5181813" y="3035575"/>
            <a:ext cx="2812800" cy="10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9" name="Google Shape;279;p30"/>
          <p:cNvSpPr txBox="1">
            <a:spLocks noGrp="1"/>
          </p:cNvSpPr>
          <p:nvPr>
            <p:ph type="subTitle" idx="2"/>
          </p:nvPr>
        </p:nvSpPr>
        <p:spPr>
          <a:xfrm>
            <a:off x="1203600" y="3047950"/>
            <a:ext cx="2872200" cy="10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title" idx="3"/>
          </p:nvPr>
        </p:nvSpPr>
        <p:spPr>
          <a:xfrm>
            <a:off x="1203600" y="2418250"/>
            <a:ext cx="28722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title" idx="4"/>
          </p:nvPr>
        </p:nvSpPr>
        <p:spPr>
          <a:xfrm>
            <a:off x="5181825" y="2418250"/>
            <a:ext cx="28128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title" idx="5"/>
          </p:nvPr>
        </p:nvSpPr>
        <p:spPr>
          <a:xfrm>
            <a:off x="4177650" y="2620600"/>
            <a:ext cx="788700" cy="395700"/>
          </a:xfrm>
          <a:prstGeom prst="rect">
            <a:avLst/>
          </a:prstGeom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3" name="Google Shape;283;p30"/>
          <p:cNvSpPr/>
          <p:nvPr/>
        </p:nvSpPr>
        <p:spPr>
          <a:xfrm rot="10800000" flipH="1">
            <a:off x="4922880" y="-4271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0"/>
          <p:cNvSpPr/>
          <p:nvPr/>
        </p:nvSpPr>
        <p:spPr>
          <a:xfrm flipH="1">
            <a:off x="533805" y="4375833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-1693771" y="840975"/>
            <a:ext cx="2897370" cy="602765"/>
          </a:xfrm>
          <a:custGeom>
            <a:avLst/>
            <a:gdLst/>
            <a:ahLst/>
            <a:cxnLst/>
            <a:rect l="l" t="t" r="r" b="b"/>
            <a:pathLst>
              <a:path w="38263" h="11600" fill="none" extrusionOk="0">
                <a:moveTo>
                  <a:pt x="38262" y="1"/>
                </a:moveTo>
                <a:lnTo>
                  <a:pt x="22953" y="1"/>
                </a:lnTo>
                <a:lnTo>
                  <a:pt x="11355" y="11599"/>
                </a:lnTo>
                <a:lnTo>
                  <a:pt x="0" y="11599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2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2"/>
          <p:cNvSpPr/>
          <p:nvPr/>
        </p:nvSpPr>
        <p:spPr>
          <a:xfrm rot="10800000">
            <a:off x="-121145" y="-490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4687605" y="4388533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2"/>
          <p:cNvSpPr/>
          <p:nvPr/>
        </p:nvSpPr>
        <p:spPr>
          <a:xfrm flipH="1">
            <a:off x="6181531" y="751950"/>
            <a:ext cx="2897370" cy="602765"/>
          </a:xfrm>
          <a:custGeom>
            <a:avLst/>
            <a:gdLst/>
            <a:ahLst/>
            <a:cxnLst/>
            <a:rect l="l" t="t" r="r" b="b"/>
            <a:pathLst>
              <a:path w="38263" h="11600" fill="none" extrusionOk="0">
                <a:moveTo>
                  <a:pt x="38262" y="1"/>
                </a:moveTo>
                <a:lnTo>
                  <a:pt x="22953" y="1"/>
                </a:lnTo>
                <a:lnTo>
                  <a:pt x="11355" y="11599"/>
                </a:lnTo>
                <a:lnTo>
                  <a:pt x="0" y="11599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428700" y="1939338"/>
            <a:ext cx="50391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712188" y="1969713"/>
            <a:ext cx="14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9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428697" y="2708750"/>
            <a:ext cx="2892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 rot="10800000">
            <a:off x="5" y="-490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10800000" flipH="1">
            <a:off x="6406109" y="1435981"/>
            <a:ext cx="2688085" cy="863233"/>
          </a:xfrm>
          <a:custGeom>
            <a:avLst/>
            <a:gdLst/>
            <a:ahLst/>
            <a:cxnLst/>
            <a:rect l="l" t="t" r="r" b="b"/>
            <a:pathLst>
              <a:path w="38087" h="12231" fill="none" extrusionOk="0">
                <a:moveTo>
                  <a:pt x="1" y="1"/>
                </a:moveTo>
                <a:lnTo>
                  <a:pt x="9639" y="1"/>
                </a:lnTo>
                <a:lnTo>
                  <a:pt x="21868" y="12230"/>
                </a:lnTo>
                <a:lnTo>
                  <a:pt x="38086" y="12230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603255" y="4388533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3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839700" y="1716725"/>
            <a:ext cx="47139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839700" y="2326300"/>
            <a:ext cx="49434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"/>
              <a:buAutoNum type="arabicPeriod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 flipH="1">
            <a:off x="-1681625" y="2071900"/>
            <a:ext cx="3304237" cy="1693835"/>
          </a:xfrm>
          <a:custGeom>
            <a:avLst/>
            <a:gdLst/>
            <a:ahLst/>
            <a:cxnLst/>
            <a:rect l="l" t="t" r="r" b="b"/>
            <a:pathLst>
              <a:path w="59168" h="30331" fill="none" extrusionOk="0">
                <a:moveTo>
                  <a:pt x="1" y="0"/>
                </a:moveTo>
                <a:lnTo>
                  <a:pt x="22057" y="22067"/>
                </a:lnTo>
                <a:lnTo>
                  <a:pt x="50903" y="22067"/>
                </a:lnTo>
                <a:lnTo>
                  <a:pt x="59167" y="30331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4097680" y="4397585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6585275" y="-109672"/>
            <a:ext cx="2169008" cy="2152782"/>
          </a:xfrm>
          <a:custGeom>
            <a:avLst/>
            <a:gdLst/>
            <a:ahLst/>
            <a:cxnLst/>
            <a:rect l="l" t="t" r="r" b="b"/>
            <a:pathLst>
              <a:path w="40191" h="31328" fill="none" extrusionOk="0">
                <a:moveTo>
                  <a:pt x="40191" y="0"/>
                </a:moveTo>
                <a:lnTo>
                  <a:pt x="40191" y="6924"/>
                </a:lnTo>
                <a:lnTo>
                  <a:pt x="21237" y="25867"/>
                </a:lnTo>
                <a:lnTo>
                  <a:pt x="5473" y="25867"/>
                </a:lnTo>
                <a:lnTo>
                  <a:pt x="1" y="31328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76872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5909975" y="3560022"/>
            <a:ext cx="2505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4157375" y="1884625"/>
            <a:ext cx="2505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3"/>
          </p:nvPr>
        </p:nvSpPr>
        <p:spPr>
          <a:xfrm>
            <a:off x="4157363" y="1494500"/>
            <a:ext cx="25056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4"/>
          </p:nvPr>
        </p:nvSpPr>
        <p:spPr>
          <a:xfrm>
            <a:off x="5909963" y="3170025"/>
            <a:ext cx="25056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flipH="1">
            <a:off x="5" y="4388533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7" y="2529400"/>
            <a:ext cx="5743329" cy="863233"/>
          </a:xfrm>
          <a:custGeom>
            <a:avLst/>
            <a:gdLst/>
            <a:ahLst/>
            <a:cxnLst/>
            <a:rect l="l" t="t" r="r" b="b"/>
            <a:pathLst>
              <a:path w="38087" h="12231" fill="none" extrusionOk="0">
                <a:moveTo>
                  <a:pt x="1" y="1"/>
                </a:moveTo>
                <a:lnTo>
                  <a:pt x="9639" y="1"/>
                </a:lnTo>
                <a:lnTo>
                  <a:pt x="21868" y="12230"/>
                </a:lnTo>
                <a:lnTo>
                  <a:pt x="38086" y="12230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6806859" y="1691768"/>
            <a:ext cx="2688085" cy="863233"/>
          </a:xfrm>
          <a:custGeom>
            <a:avLst/>
            <a:gdLst/>
            <a:ahLst/>
            <a:cxnLst/>
            <a:rect l="l" t="t" r="r" b="b"/>
            <a:pathLst>
              <a:path w="38087" h="12231" fill="none" extrusionOk="0">
                <a:moveTo>
                  <a:pt x="1" y="1"/>
                </a:moveTo>
                <a:lnTo>
                  <a:pt x="9639" y="1"/>
                </a:lnTo>
                <a:lnTo>
                  <a:pt x="21868" y="12230"/>
                </a:lnTo>
                <a:lnTo>
                  <a:pt x="38086" y="12230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76872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 rot="10800000" flipH="1">
            <a:off x="6584455" y="-490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9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1847050" y="1582175"/>
            <a:ext cx="4045200" cy="6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1847050" y="2249375"/>
            <a:ext cx="3018000" cy="16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051700" y="-1082800"/>
            <a:ext cx="2169008" cy="2152782"/>
          </a:xfrm>
          <a:custGeom>
            <a:avLst/>
            <a:gdLst/>
            <a:ahLst/>
            <a:cxnLst/>
            <a:rect l="l" t="t" r="r" b="b"/>
            <a:pathLst>
              <a:path w="40191" h="31328" fill="none" extrusionOk="0">
                <a:moveTo>
                  <a:pt x="40191" y="0"/>
                </a:moveTo>
                <a:lnTo>
                  <a:pt x="40191" y="6924"/>
                </a:lnTo>
                <a:lnTo>
                  <a:pt x="21237" y="25867"/>
                </a:lnTo>
                <a:lnTo>
                  <a:pt x="5473" y="25867"/>
                </a:lnTo>
                <a:lnTo>
                  <a:pt x="1" y="31328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-1698900" y="205350"/>
            <a:ext cx="3304237" cy="1693835"/>
          </a:xfrm>
          <a:custGeom>
            <a:avLst/>
            <a:gdLst/>
            <a:ahLst/>
            <a:cxnLst/>
            <a:rect l="l" t="t" r="r" b="b"/>
            <a:pathLst>
              <a:path w="59168" h="30331" fill="none" extrusionOk="0">
                <a:moveTo>
                  <a:pt x="1" y="0"/>
                </a:moveTo>
                <a:lnTo>
                  <a:pt x="22057" y="22067"/>
                </a:lnTo>
                <a:lnTo>
                  <a:pt x="50903" y="22067"/>
                </a:lnTo>
                <a:lnTo>
                  <a:pt x="59167" y="30331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rot="10800000" flipH="1">
            <a:off x="1402855" y="-490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1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728375" y="1341125"/>
            <a:ext cx="76872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2442675" y="3304625"/>
            <a:ext cx="4309800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9643650" y="4223025"/>
            <a:ext cx="976495" cy="283706"/>
          </a:xfrm>
          <a:custGeom>
            <a:avLst/>
            <a:gdLst/>
            <a:ahLst/>
            <a:cxnLst/>
            <a:rect l="l" t="t" r="r" b="b"/>
            <a:pathLst>
              <a:path w="25811" h="7499" fill="none" extrusionOk="0">
                <a:moveTo>
                  <a:pt x="1" y="7469"/>
                </a:moveTo>
                <a:lnTo>
                  <a:pt x="4313" y="0"/>
                </a:lnTo>
                <a:lnTo>
                  <a:pt x="8434" y="7499"/>
                </a:lnTo>
                <a:lnTo>
                  <a:pt x="12747" y="30"/>
                </a:lnTo>
                <a:lnTo>
                  <a:pt x="17186" y="7499"/>
                </a:lnTo>
                <a:lnTo>
                  <a:pt x="21498" y="30"/>
                </a:lnTo>
                <a:lnTo>
                  <a:pt x="25810" y="7499"/>
                </a:lnTo>
              </a:path>
            </a:pathLst>
          </a:custGeom>
          <a:noFill/>
          <a:ln w="19050" cap="flat" cmpd="sng">
            <a:solidFill>
              <a:srgbClr val="1D1D1B"/>
            </a:solidFill>
            <a:prstDash val="solid"/>
            <a:miter lim="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/>
          <p:nvPr/>
        </p:nvSpPr>
        <p:spPr>
          <a:xfrm rot="10800000" flipH="1">
            <a:off x="-939912" y="3620850"/>
            <a:ext cx="3304237" cy="1693835"/>
          </a:xfrm>
          <a:custGeom>
            <a:avLst/>
            <a:gdLst/>
            <a:ahLst/>
            <a:cxnLst/>
            <a:rect l="l" t="t" r="r" b="b"/>
            <a:pathLst>
              <a:path w="59168" h="30331" fill="none" extrusionOk="0">
                <a:moveTo>
                  <a:pt x="1" y="0"/>
                </a:moveTo>
                <a:lnTo>
                  <a:pt x="22057" y="22067"/>
                </a:lnTo>
                <a:lnTo>
                  <a:pt x="50903" y="22067"/>
                </a:lnTo>
                <a:lnTo>
                  <a:pt x="59167" y="30331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/>
          <p:nvPr/>
        </p:nvSpPr>
        <p:spPr>
          <a:xfrm>
            <a:off x="3890450" y="-328472"/>
            <a:ext cx="2169008" cy="2152782"/>
          </a:xfrm>
          <a:custGeom>
            <a:avLst/>
            <a:gdLst/>
            <a:ahLst/>
            <a:cxnLst/>
            <a:rect l="l" t="t" r="r" b="b"/>
            <a:pathLst>
              <a:path w="40191" h="31328" fill="none" extrusionOk="0">
                <a:moveTo>
                  <a:pt x="40191" y="0"/>
                </a:moveTo>
                <a:lnTo>
                  <a:pt x="40191" y="6924"/>
                </a:lnTo>
                <a:lnTo>
                  <a:pt x="21237" y="25867"/>
                </a:lnTo>
                <a:lnTo>
                  <a:pt x="5473" y="25867"/>
                </a:lnTo>
                <a:lnTo>
                  <a:pt x="1" y="31328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4097680" y="4397585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1695375" y="1358600"/>
            <a:ext cx="56562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909875" y="2789600"/>
            <a:ext cx="52272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/>
          <p:nvPr/>
        </p:nvSpPr>
        <p:spPr>
          <a:xfrm rot="10800000" flipH="1">
            <a:off x="4687605" y="-490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-49300" y="2078825"/>
            <a:ext cx="1988241" cy="602765"/>
          </a:xfrm>
          <a:custGeom>
            <a:avLst/>
            <a:gdLst/>
            <a:ahLst/>
            <a:cxnLst/>
            <a:rect l="l" t="t" r="r" b="b"/>
            <a:pathLst>
              <a:path w="38263" h="11600" fill="none" extrusionOk="0">
                <a:moveTo>
                  <a:pt x="38262" y="1"/>
                </a:moveTo>
                <a:lnTo>
                  <a:pt x="22953" y="1"/>
                </a:lnTo>
                <a:lnTo>
                  <a:pt x="11355" y="11599"/>
                </a:lnTo>
                <a:lnTo>
                  <a:pt x="0" y="11599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 flipH="1">
            <a:off x="7211800" y="2078825"/>
            <a:ext cx="1988241" cy="602765"/>
          </a:xfrm>
          <a:custGeom>
            <a:avLst/>
            <a:gdLst/>
            <a:ahLst/>
            <a:cxnLst/>
            <a:rect l="l" t="t" r="r" b="b"/>
            <a:pathLst>
              <a:path w="38263" h="11600" fill="none" extrusionOk="0">
                <a:moveTo>
                  <a:pt x="38262" y="1"/>
                </a:moveTo>
                <a:lnTo>
                  <a:pt x="22953" y="1"/>
                </a:lnTo>
                <a:lnTo>
                  <a:pt x="11355" y="11599"/>
                </a:lnTo>
                <a:lnTo>
                  <a:pt x="0" y="11599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 flipH="1">
            <a:off x="-121145" y="4388533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58565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2200" y="438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4000"/>
              <a:buFont typeface="Zen Dots"/>
              <a:buNone/>
              <a:defRPr sz="4000">
                <a:solidFill>
                  <a:srgbClr val="CFCFCF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800"/>
              <a:buFont typeface="Zen Dots"/>
              <a:buNone/>
              <a:defRPr sz="2800">
                <a:solidFill>
                  <a:srgbClr val="CFCFCF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800"/>
              <a:buFont typeface="Zen Dots"/>
              <a:buNone/>
              <a:defRPr sz="2800">
                <a:solidFill>
                  <a:srgbClr val="CFCFCF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800"/>
              <a:buFont typeface="Zen Dots"/>
              <a:buNone/>
              <a:defRPr sz="2800">
                <a:solidFill>
                  <a:srgbClr val="CFCFCF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800"/>
              <a:buFont typeface="Zen Dots"/>
              <a:buNone/>
              <a:defRPr sz="2800">
                <a:solidFill>
                  <a:srgbClr val="CFCFCF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800"/>
              <a:buFont typeface="Zen Dots"/>
              <a:buNone/>
              <a:defRPr sz="2800">
                <a:solidFill>
                  <a:srgbClr val="CFCFCF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800"/>
              <a:buFont typeface="Zen Dots"/>
              <a:buNone/>
              <a:defRPr sz="2800">
                <a:solidFill>
                  <a:srgbClr val="CFCFCF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800"/>
              <a:buFont typeface="Zen Dots"/>
              <a:buNone/>
              <a:defRPr sz="2800">
                <a:solidFill>
                  <a:srgbClr val="CFCFCF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800"/>
              <a:buFont typeface="Zen Dots"/>
              <a:buNone/>
              <a:defRPr sz="2800">
                <a:solidFill>
                  <a:srgbClr val="CFCFCF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22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dea"/>
              <a:buChar char="●"/>
              <a:defRPr sz="1800">
                <a:solidFill>
                  <a:schemeClr val="lt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udea"/>
              <a:buChar char="○"/>
              <a:defRPr>
                <a:solidFill>
                  <a:schemeClr val="lt1"/>
                </a:solidFill>
                <a:latin typeface="Gudea"/>
                <a:ea typeface="Gudea"/>
                <a:cs typeface="Gudea"/>
                <a:sym typeface="Gude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udea"/>
              <a:buChar char="■"/>
              <a:defRPr>
                <a:solidFill>
                  <a:schemeClr val="lt1"/>
                </a:solidFill>
                <a:latin typeface="Gudea"/>
                <a:ea typeface="Gudea"/>
                <a:cs typeface="Gudea"/>
                <a:sym typeface="Gude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udea"/>
              <a:buChar char="●"/>
              <a:defRPr>
                <a:solidFill>
                  <a:schemeClr val="lt1"/>
                </a:solidFill>
                <a:latin typeface="Gudea"/>
                <a:ea typeface="Gudea"/>
                <a:cs typeface="Gudea"/>
                <a:sym typeface="Gude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udea"/>
              <a:buChar char="○"/>
              <a:defRPr>
                <a:solidFill>
                  <a:schemeClr val="lt1"/>
                </a:solidFill>
                <a:latin typeface="Gudea"/>
                <a:ea typeface="Gudea"/>
                <a:cs typeface="Gudea"/>
                <a:sym typeface="Gude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udea"/>
              <a:buChar char="■"/>
              <a:defRPr>
                <a:solidFill>
                  <a:schemeClr val="lt1"/>
                </a:solidFill>
                <a:latin typeface="Gudea"/>
                <a:ea typeface="Gudea"/>
                <a:cs typeface="Gudea"/>
                <a:sym typeface="Gude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udea"/>
              <a:buChar char="●"/>
              <a:defRPr>
                <a:solidFill>
                  <a:schemeClr val="lt1"/>
                </a:solidFill>
                <a:latin typeface="Gudea"/>
                <a:ea typeface="Gudea"/>
                <a:cs typeface="Gudea"/>
                <a:sym typeface="Gude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udea"/>
              <a:buChar char="○"/>
              <a:defRPr>
                <a:solidFill>
                  <a:schemeClr val="lt1"/>
                </a:solidFill>
                <a:latin typeface="Gudea"/>
                <a:ea typeface="Gudea"/>
                <a:cs typeface="Gudea"/>
                <a:sym typeface="Gude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udea"/>
              <a:buChar char="■"/>
              <a:defRPr>
                <a:solidFill>
                  <a:schemeClr val="lt1"/>
                </a:solidFill>
                <a:latin typeface="Gudea"/>
                <a:ea typeface="Gudea"/>
                <a:cs typeface="Gudea"/>
                <a:sym typeface="Gude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8" r:id="rId19"/>
    <p:sldLayoutId id="214748367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D3C7CA4F-EC61-4C6E-25DB-C502924A9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7B4713-8A8E-4D8A-B0C1-E633C67A355E}"/>
              </a:ext>
            </a:extLst>
          </p:cNvPr>
          <p:cNvSpPr/>
          <p:nvPr/>
        </p:nvSpPr>
        <p:spPr>
          <a:xfrm>
            <a:off x="5787775" y="358985"/>
            <a:ext cx="1496110" cy="787147"/>
          </a:xfrm>
          <a:prstGeom prst="rect">
            <a:avLst/>
          </a:prstGeom>
          <a:solidFill>
            <a:srgbClr val="8784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Google Shape;315;p37">
            <a:extLst>
              <a:ext uri="{FF2B5EF4-FFF2-40B4-BE49-F238E27FC236}">
                <a16:creationId xmlns:a16="http://schemas.microsoft.com/office/drawing/2014/main" id="{018A1042-54CA-AB31-FF15-754634D7316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53385" y="1478153"/>
            <a:ext cx="8037230" cy="24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b="1" dirty="0">
                <a:solidFill>
                  <a:schemeClr val="dk2"/>
                </a:solidFill>
                <a:latin typeface="Russo One" panose="02000503050000020004" pitchFamily="2" charset="0"/>
                <a:ea typeface="Exo 2" pitchFamily="2" charset="0"/>
              </a:rPr>
              <a:t>Функције</a:t>
            </a:r>
            <a:r>
              <a:rPr lang="sr-Cyrl-RS" dirty="0">
                <a:solidFill>
                  <a:schemeClr val="dk2"/>
                </a:solidFill>
                <a:latin typeface="Russo One" panose="02000503050000020004" pitchFamily="2" charset="0"/>
                <a:ea typeface="Exo 2" pitchFamily="2" charset="0"/>
              </a:rPr>
              <a:t> </a:t>
            </a:r>
            <a:r>
              <a:rPr lang="en-US" b="1" dirty="0" err="1">
                <a:solidFill>
                  <a:schemeClr val="dk2"/>
                </a:solidFill>
                <a:latin typeface="Russo One" panose="02000503050000020004" pitchFamily="2" charset="0"/>
                <a:ea typeface="Exo 2" pitchFamily="2" charset="0"/>
              </a:rPr>
              <a:t>infer_states</a:t>
            </a:r>
            <a:r>
              <a:rPr lang="en-US" b="1" dirty="0">
                <a:solidFill>
                  <a:schemeClr val="dk2"/>
                </a:solidFill>
                <a:latin typeface="Russo One" panose="02000503050000020004" pitchFamily="2" charset="0"/>
                <a:ea typeface="Exo 2" pitchFamily="2" charset="0"/>
              </a:rPr>
              <a:t> </a:t>
            </a:r>
            <a:r>
              <a:rPr lang="sr-Cyrl-RS" b="1" dirty="0">
                <a:solidFill>
                  <a:schemeClr val="dk2"/>
                </a:solidFill>
                <a:latin typeface="Russo One" panose="02000503050000020004" pitchFamily="2" charset="0"/>
                <a:ea typeface="Exo 2" pitchFamily="2" charset="0"/>
              </a:rPr>
              <a:t>и</a:t>
            </a:r>
            <a:r>
              <a:rPr lang="sr-Cyrl-RS" dirty="0">
                <a:solidFill>
                  <a:schemeClr val="dk2"/>
                </a:solidFill>
                <a:latin typeface="Russo One" panose="02000503050000020004" pitchFamily="2" charset="0"/>
                <a:ea typeface="Exo 2" pitchFamily="2" charset="0"/>
              </a:rPr>
              <a:t> </a:t>
            </a:r>
            <a:r>
              <a:rPr lang="en-US" b="1" dirty="0" err="1">
                <a:solidFill>
                  <a:schemeClr val="dk2"/>
                </a:solidFill>
                <a:latin typeface="Russo One" panose="02000503050000020004" pitchFamily="2" charset="0"/>
                <a:ea typeface="Exo 2" pitchFamily="2" charset="0"/>
              </a:rPr>
              <a:t>calculate_G_policies</a:t>
            </a:r>
            <a:endParaRPr b="1" dirty="0">
              <a:solidFill>
                <a:schemeClr val="dk2"/>
              </a:solidFill>
              <a:latin typeface="Russo One" panose="02000503050000020004" pitchFamily="2" charset="0"/>
              <a:ea typeface="Exo 2" pitchFamily="2" charset="0"/>
            </a:endParaRPr>
          </a:p>
        </p:txBody>
      </p:sp>
      <p:grpSp>
        <p:nvGrpSpPr>
          <p:cNvPr id="317" name="Google Shape;317;p37">
            <a:extLst>
              <a:ext uri="{FF2B5EF4-FFF2-40B4-BE49-F238E27FC236}">
                <a16:creationId xmlns:a16="http://schemas.microsoft.com/office/drawing/2014/main" id="{C4671388-78E9-95F1-AB70-BB07137BFBE5}"/>
              </a:ext>
            </a:extLst>
          </p:cNvPr>
          <p:cNvGrpSpPr/>
          <p:nvPr/>
        </p:nvGrpSpPr>
        <p:grpSpPr>
          <a:xfrm>
            <a:off x="5378204" y="498387"/>
            <a:ext cx="1905681" cy="647745"/>
            <a:chOff x="5491375" y="622556"/>
            <a:chExt cx="2221333" cy="647745"/>
          </a:xfrm>
        </p:grpSpPr>
        <p:sp>
          <p:nvSpPr>
            <p:cNvPr id="318" name="Google Shape;318;p37">
              <a:extLst>
                <a:ext uri="{FF2B5EF4-FFF2-40B4-BE49-F238E27FC236}">
                  <a16:creationId xmlns:a16="http://schemas.microsoft.com/office/drawing/2014/main" id="{1AFB7FE4-38F5-7CAA-B7DF-DC96D935CBF5}"/>
                </a:ext>
              </a:extLst>
            </p:cNvPr>
            <p:cNvSpPr/>
            <p:nvPr/>
          </p:nvSpPr>
          <p:spPr>
            <a:xfrm rot="20817754">
              <a:off x="5546366" y="652190"/>
              <a:ext cx="2166342" cy="61811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37">
              <a:extLst>
                <a:ext uri="{FF2B5EF4-FFF2-40B4-BE49-F238E27FC236}">
                  <a16:creationId xmlns:a16="http://schemas.microsoft.com/office/drawing/2014/main" id="{C1362A35-416A-4DAD-933D-558DF5D5BD6B}"/>
                </a:ext>
              </a:extLst>
            </p:cNvPr>
            <p:cNvSpPr/>
            <p:nvPr/>
          </p:nvSpPr>
          <p:spPr>
            <a:xfrm rot="-782537">
              <a:off x="5491375" y="622556"/>
              <a:ext cx="2134974" cy="59420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37">
            <a:extLst>
              <a:ext uri="{FF2B5EF4-FFF2-40B4-BE49-F238E27FC236}">
                <a16:creationId xmlns:a16="http://schemas.microsoft.com/office/drawing/2014/main" id="{B8CCA3CA-345F-BDDD-32E6-CB102DE7A359}"/>
              </a:ext>
            </a:extLst>
          </p:cNvPr>
          <p:cNvGrpSpPr/>
          <p:nvPr/>
        </p:nvGrpSpPr>
        <p:grpSpPr>
          <a:xfrm>
            <a:off x="4874625" y="4100013"/>
            <a:ext cx="1169775" cy="161625"/>
            <a:chOff x="525625" y="378875"/>
            <a:chExt cx="1169775" cy="161625"/>
          </a:xfrm>
        </p:grpSpPr>
        <p:sp>
          <p:nvSpPr>
            <p:cNvPr id="322" name="Google Shape;322;p37">
              <a:extLst>
                <a:ext uri="{FF2B5EF4-FFF2-40B4-BE49-F238E27FC236}">
                  <a16:creationId xmlns:a16="http://schemas.microsoft.com/office/drawing/2014/main" id="{AC08C253-8245-FA4C-6469-D43E4D059633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7">
              <a:extLst>
                <a:ext uri="{FF2B5EF4-FFF2-40B4-BE49-F238E27FC236}">
                  <a16:creationId xmlns:a16="http://schemas.microsoft.com/office/drawing/2014/main" id="{0B0B141A-7434-8139-0682-4F2B6D6C7249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7">
              <a:extLst>
                <a:ext uri="{FF2B5EF4-FFF2-40B4-BE49-F238E27FC236}">
                  <a16:creationId xmlns:a16="http://schemas.microsoft.com/office/drawing/2014/main" id="{3E92297A-2C93-0D41-3CD5-DA939D999936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7">
              <a:extLst>
                <a:ext uri="{FF2B5EF4-FFF2-40B4-BE49-F238E27FC236}">
                  <a16:creationId xmlns:a16="http://schemas.microsoft.com/office/drawing/2014/main" id="{76E70C04-39D6-6194-3234-08CF5159609E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>
              <a:extLst>
                <a:ext uri="{FF2B5EF4-FFF2-40B4-BE49-F238E27FC236}">
                  <a16:creationId xmlns:a16="http://schemas.microsoft.com/office/drawing/2014/main" id="{1B06F884-7A3E-EDF9-B8DA-33F3A1A6E896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>
              <a:extLst>
                <a:ext uri="{FF2B5EF4-FFF2-40B4-BE49-F238E27FC236}">
                  <a16:creationId xmlns:a16="http://schemas.microsoft.com/office/drawing/2014/main" id="{2D3EF213-B450-42E4-7D01-07B4A5EEC10F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1CED9D-485B-B5B0-43E2-7D0A380DF835}"/>
              </a:ext>
            </a:extLst>
          </p:cNvPr>
          <p:cNvSpPr txBox="1"/>
          <p:nvPr/>
        </p:nvSpPr>
        <p:spPr>
          <a:xfrm>
            <a:off x="553384" y="4000028"/>
            <a:ext cx="3917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1600" dirty="0">
                <a:latin typeface="Russo One" panose="02000503050000020004" pitchFamily="2" charset="0"/>
              </a:rPr>
              <a:t>Студент</a:t>
            </a:r>
            <a:r>
              <a:rPr lang="en-US" sz="1600" dirty="0">
                <a:latin typeface="Russo One" panose="02000503050000020004" pitchFamily="2" charset="0"/>
              </a:rPr>
              <a:t>: </a:t>
            </a:r>
            <a:r>
              <a:rPr lang="sr-Cyrl-RS" sz="1600" dirty="0">
                <a:latin typeface="Russo One" panose="02000503050000020004" pitchFamily="2" charset="0"/>
              </a:rPr>
              <a:t>Никола Поповић 1/24 Б</a:t>
            </a:r>
          </a:p>
          <a:p>
            <a:r>
              <a:rPr lang="sr-Cyrl-RS" sz="1600" b="1" dirty="0">
                <a:latin typeface="Russo One" panose="02000503050000020004" pitchFamily="2" charset="0"/>
              </a:rPr>
              <a:t>Ментор: </a:t>
            </a:r>
            <a:r>
              <a:rPr lang="sr-Cyrl-RS" sz="1600" dirty="0">
                <a:latin typeface="Russo One" panose="02000503050000020004" pitchFamily="2" charset="0"/>
              </a:rPr>
              <a:t>мр Никола Пижурица</a:t>
            </a:r>
            <a:endParaRPr lang="en-US" sz="1600" dirty="0">
              <a:latin typeface="Russo One" panose="02000503050000020004" pitchFamily="2" charset="0"/>
            </a:endParaRPr>
          </a:p>
        </p:txBody>
      </p:sp>
      <p:grpSp>
        <p:nvGrpSpPr>
          <p:cNvPr id="8" name="Google Shape;397;p41">
            <a:extLst>
              <a:ext uri="{FF2B5EF4-FFF2-40B4-BE49-F238E27FC236}">
                <a16:creationId xmlns:a16="http://schemas.microsoft.com/office/drawing/2014/main" id="{14C6C47E-0320-79C8-93B7-1093354F2994}"/>
              </a:ext>
            </a:extLst>
          </p:cNvPr>
          <p:cNvGrpSpPr/>
          <p:nvPr/>
        </p:nvGrpSpPr>
        <p:grpSpPr>
          <a:xfrm>
            <a:off x="1923989" y="248855"/>
            <a:ext cx="1704311" cy="1794554"/>
            <a:chOff x="5431013" y="394957"/>
            <a:chExt cx="2345275" cy="1105838"/>
          </a:xfrm>
        </p:grpSpPr>
        <p:sp>
          <p:nvSpPr>
            <p:cNvPr id="9" name="Google Shape;398;p41">
              <a:extLst>
                <a:ext uri="{FF2B5EF4-FFF2-40B4-BE49-F238E27FC236}">
                  <a16:creationId xmlns:a16="http://schemas.microsoft.com/office/drawing/2014/main" id="{0B7758AF-22F0-D22F-3C0F-90D2DE5B8BDD}"/>
                </a:ext>
              </a:extLst>
            </p:cNvPr>
            <p:cNvSpPr/>
            <p:nvPr/>
          </p:nvSpPr>
          <p:spPr>
            <a:xfrm rot="-782246">
              <a:off x="5546366" y="652190"/>
              <a:ext cx="2166342" cy="61811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9;p41">
              <a:extLst>
                <a:ext uri="{FF2B5EF4-FFF2-40B4-BE49-F238E27FC236}">
                  <a16:creationId xmlns:a16="http://schemas.microsoft.com/office/drawing/2014/main" id="{9180540E-FAA9-D16C-D866-3D4B00883666}"/>
                </a:ext>
              </a:extLst>
            </p:cNvPr>
            <p:cNvSpPr/>
            <p:nvPr/>
          </p:nvSpPr>
          <p:spPr>
            <a:xfrm rot="-782537">
              <a:off x="5491375" y="622556"/>
              <a:ext cx="2134974" cy="59420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402;p41">
            <a:extLst>
              <a:ext uri="{FF2B5EF4-FFF2-40B4-BE49-F238E27FC236}">
                <a16:creationId xmlns:a16="http://schemas.microsoft.com/office/drawing/2014/main" id="{8881E52B-A6D0-9474-E6DC-9D4F5F525F63}"/>
              </a:ext>
            </a:extLst>
          </p:cNvPr>
          <p:cNvSpPr txBox="1">
            <a:spLocks/>
          </p:cNvSpPr>
          <p:nvPr/>
        </p:nvSpPr>
        <p:spPr>
          <a:xfrm>
            <a:off x="1923989" y="963968"/>
            <a:ext cx="14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6451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>
          <a:extLst>
            <a:ext uri="{FF2B5EF4-FFF2-40B4-BE49-F238E27FC236}">
              <a16:creationId xmlns:a16="http://schemas.microsoft.com/office/drawing/2014/main" id="{91B8A4D3-07C3-7663-2174-D2B23C68F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Google Shape;1022;p64">
            <a:extLst>
              <a:ext uri="{FF2B5EF4-FFF2-40B4-BE49-F238E27FC236}">
                <a16:creationId xmlns:a16="http://schemas.microsoft.com/office/drawing/2014/main" id="{8F104CDC-03E0-52AF-DE46-CD857533DAC3}"/>
              </a:ext>
            </a:extLst>
          </p:cNvPr>
          <p:cNvGrpSpPr/>
          <p:nvPr/>
        </p:nvGrpSpPr>
        <p:grpSpPr>
          <a:xfrm>
            <a:off x="8116950" y="450000"/>
            <a:ext cx="426850" cy="229425"/>
            <a:chOff x="8116950" y="450000"/>
            <a:chExt cx="426850" cy="229425"/>
          </a:xfrm>
        </p:grpSpPr>
        <p:sp>
          <p:nvSpPr>
            <p:cNvPr id="1023" name="Google Shape;1023;p64">
              <a:extLst>
                <a:ext uri="{FF2B5EF4-FFF2-40B4-BE49-F238E27FC236}">
                  <a16:creationId xmlns:a16="http://schemas.microsoft.com/office/drawing/2014/main" id="{1252B1DB-5CC8-E367-E08D-CB6ECB924625}"/>
                </a:ext>
              </a:extLst>
            </p:cNvPr>
            <p:cNvSpPr/>
            <p:nvPr/>
          </p:nvSpPr>
          <p:spPr>
            <a:xfrm>
              <a:off x="8421275" y="450000"/>
              <a:ext cx="122525" cy="229425"/>
            </a:xfrm>
            <a:custGeom>
              <a:avLst/>
              <a:gdLst/>
              <a:ahLst/>
              <a:cxnLst/>
              <a:rect l="l" t="t" r="r" b="b"/>
              <a:pathLst>
                <a:path w="4901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901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4">
              <a:extLst>
                <a:ext uri="{FF2B5EF4-FFF2-40B4-BE49-F238E27FC236}">
                  <a16:creationId xmlns:a16="http://schemas.microsoft.com/office/drawing/2014/main" id="{4DC8E367-9E2E-6639-3884-96534297CD0F}"/>
                </a:ext>
              </a:extLst>
            </p:cNvPr>
            <p:cNvSpPr/>
            <p:nvPr/>
          </p:nvSpPr>
          <p:spPr>
            <a:xfrm>
              <a:off x="8321500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4">
              <a:extLst>
                <a:ext uri="{FF2B5EF4-FFF2-40B4-BE49-F238E27FC236}">
                  <a16:creationId xmlns:a16="http://schemas.microsoft.com/office/drawing/2014/main" id="{C1FAEA71-5504-42F5-8F3B-BC4DB0526214}"/>
                </a:ext>
              </a:extLst>
            </p:cNvPr>
            <p:cNvSpPr/>
            <p:nvPr/>
          </p:nvSpPr>
          <p:spPr>
            <a:xfrm>
              <a:off x="8219225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4">
              <a:extLst>
                <a:ext uri="{FF2B5EF4-FFF2-40B4-BE49-F238E27FC236}">
                  <a16:creationId xmlns:a16="http://schemas.microsoft.com/office/drawing/2014/main" id="{F2C3EA09-9E97-FBE0-DB59-608C0F5BF903}"/>
                </a:ext>
              </a:extLst>
            </p:cNvPr>
            <p:cNvSpPr/>
            <p:nvPr/>
          </p:nvSpPr>
          <p:spPr>
            <a:xfrm>
              <a:off x="8116950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68410AE-A50D-0F5D-528D-6E8772BF7615}"/>
              </a:ext>
            </a:extLst>
          </p:cNvPr>
          <p:cNvSpPr txBox="1"/>
          <p:nvPr/>
        </p:nvSpPr>
        <p:spPr>
          <a:xfrm>
            <a:off x="407695" y="844840"/>
            <a:ext cx="86127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1800" dirty="0">
                <a:solidFill>
                  <a:srgbClr val="FFFFFF"/>
                </a:solidFill>
                <a:latin typeface="Exo 2" pitchFamily="2" charset="0"/>
                <a:ea typeface="Exo 2" pitchFamily="2" charset="0"/>
                <a:cs typeface="Zen Dots"/>
                <a:sym typeface="Gudea"/>
              </a:rPr>
              <a:t>Минимизујемо изненађење</a:t>
            </a:r>
            <a:endParaRPr lang="en-US" sz="1800" i="1" dirty="0">
              <a:solidFill>
                <a:srgbClr val="FFFFFF"/>
              </a:solidFill>
              <a:latin typeface="Exo 2" pitchFamily="2" charset="0"/>
              <a:ea typeface="Exo 2" pitchFamily="2" charset="0"/>
              <a:cs typeface="Zen Dots"/>
              <a:sym typeface="Gudea"/>
            </a:endParaRPr>
          </a:p>
          <a:p>
            <a:endParaRPr lang="en-US" sz="2000" i="1" dirty="0">
              <a:solidFill>
                <a:srgbClr val="FFFFFF"/>
              </a:solidFill>
              <a:latin typeface="Cambria Math" panose="02040503050406030204" pitchFamily="18" charset="0"/>
              <a:ea typeface="Zen Dots"/>
              <a:cs typeface="Zen Dots"/>
              <a:sym typeface="Gud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F9535-F82E-F181-743C-ECC8ED32154D}"/>
              </a:ext>
            </a:extLst>
          </p:cNvPr>
          <p:cNvSpPr txBox="1"/>
          <p:nvPr/>
        </p:nvSpPr>
        <p:spPr>
          <a:xfrm>
            <a:off x="4081047" y="211416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2413FC-1573-4B00-57E0-4955D9E26FDA}"/>
                  </a:ext>
                </a:extLst>
              </p:cNvPr>
              <p:cNvSpPr txBox="1"/>
              <p:nvPr/>
            </p:nvSpPr>
            <p:spPr>
              <a:xfrm>
                <a:off x="2756726" y="695363"/>
                <a:ext cx="5534395" cy="79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log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⋅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𝑃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2413FC-1573-4B00-57E0-4955D9E26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726" y="695363"/>
                <a:ext cx="5534395" cy="798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8F431D-FBF9-3678-2F2D-FEA84373DF27}"/>
                  </a:ext>
                </a:extLst>
              </p:cNvPr>
              <p:cNvSpPr txBox="1"/>
              <p:nvPr/>
            </p:nvSpPr>
            <p:spPr>
              <a:xfrm>
                <a:off x="407695" y="1672795"/>
                <a:ext cx="7811530" cy="803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 </m:t>
                      </m:r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pt-BR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⋅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US" sz="20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8F431D-FBF9-3678-2F2D-FEA84373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95" y="1672795"/>
                <a:ext cx="7811530" cy="803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8BA4AD-1330-82BF-2E41-9BAAE91A012F}"/>
                  </a:ext>
                </a:extLst>
              </p:cNvPr>
              <p:cNvSpPr txBox="1"/>
              <p:nvPr/>
            </p:nvSpPr>
            <p:spPr>
              <a:xfrm>
                <a:off x="407695" y="2631304"/>
                <a:ext cx="8136105" cy="803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≤−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pt-BR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⋅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20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8BA4AD-1330-82BF-2E41-9BAAE91A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95" y="2631304"/>
                <a:ext cx="8136105" cy="8036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754E08-37E3-810C-FA5E-DCFD0EB57517}"/>
                  </a:ext>
                </a:extLst>
              </p:cNvPr>
              <p:cNvSpPr txBox="1"/>
              <p:nvPr/>
            </p:nvSpPr>
            <p:spPr>
              <a:xfrm>
                <a:off x="407695" y="3581725"/>
                <a:ext cx="5976476" cy="79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pt-BR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⋅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754E08-37E3-810C-FA5E-DCFD0EB57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95" y="3581725"/>
                <a:ext cx="5976476" cy="7987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40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>
          <a:extLst>
            <a:ext uri="{FF2B5EF4-FFF2-40B4-BE49-F238E27FC236}">
              <a16:creationId xmlns:a16="http://schemas.microsoft.com/office/drawing/2014/main" id="{34A1D221-D650-DA01-0AA9-C70B940DF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6" name="Google Shape;916;p59">
            <a:extLst>
              <a:ext uri="{FF2B5EF4-FFF2-40B4-BE49-F238E27FC236}">
                <a16:creationId xmlns:a16="http://schemas.microsoft.com/office/drawing/2014/main" id="{34D73D44-8B89-2365-7489-9C0293DA941D}"/>
              </a:ext>
            </a:extLst>
          </p:cNvPr>
          <p:cNvGrpSpPr/>
          <p:nvPr/>
        </p:nvGrpSpPr>
        <p:grpSpPr>
          <a:xfrm flipH="1">
            <a:off x="7019900" y="4444550"/>
            <a:ext cx="1169775" cy="161625"/>
            <a:chOff x="525625" y="378875"/>
            <a:chExt cx="1169775" cy="161625"/>
          </a:xfrm>
        </p:grpSpPr>
        <p:sp>
          <p:nvSpPr>
            <p:cNvPr id="917" name="Google Shape;917;p59">
              <a:extLst>
                <a:ext uri="{FF2B5EF4-FFF2-40B4-BE49-F238E27FC236}">
                  <a16:creationId xmlns:a16="http://schemas.microsoft.com/office/drawing/2014/main" id="{C2A6311E-FA47-BF91-58CC-F1E5E0C10986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9">
              <a:extLst>
                <a:ext uri="{FF2B5EF4-FFF2-40B4-BE49-F238E27FC236}">
                  <a16:creationId xmlns:a16="http://schemas.microsoft.com/office/drawing/2014/main" id="{65AF3E01-74E1-92ED-C8E8-08437AB9CDFC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9">
              <a:extLst>
                <a:ext uri="{FF2B5EF4-FFF2-40B4-BE49-F238E27FC236}">
                  <a16:creationId xmlns:a16="http://schemas.microsoft.com/office/drawing/2014/main" id="{237095D8-649A-DA76-B544-6C636960F648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9">
              <a:extLst>
                <a:ext uri="{FF2B5EF4-FFF2-40B4-BE49-F238E27FC236}">
                  <a16:creationId xmlns:a16="http://schemas.microsoft.com/office/drawing/2014/main" id="{666B7084-F1C0-70A9-BB7D-DE78563D584E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9">
              <a:extLst>
                <a:ext uri="{FF2B5EF4-FFF2-40B4-BE49-F238E27FC236}">
                  <a16:creationId xmlns:a16="http://schemas.microsoft.com/office/drawing/2014/main" id="{3BA9B9EC-9832-0126-AD61-976070AF3237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9">
              <a:extLst>
                <a:ext uri="{FF2B5EF4-FFF2-40B4-BE49-F238E27FC236}">
                  <a16:creationId xmlns:a16="http://schemas.microsoft.com/office/drawing/2014/main" id="{DB9947A2-F28A-7239-BE34-064FFB9505D2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59099-083F-D4F9-7ABB-373628F6EE19}"/>
                  </a:ext>
                </a:extLst>
              </p:cNvPr>
              <p:cNvSpPr txBox="1"/>
              <p:nvPr/>
            </p:nvSpPr>
            <p:spPr>
              <a:xfrm>
                <a:off x="520237" y="1153266"/>
                <a:ext cx="5976476" cy="79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pt-BR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⋅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59099-083F-D4F9-7ABB-373628F6E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37" y="1153266"/>
                <a:ext cx="5976476" cy="798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72E497-EF3F-6275-B783-5055AE4632B0}"/>
                  </a:ext>
                </a:extLst>
              </p:cNvPr>
              <p:cNvSpPr txBox="1"/>
              <p:nvPr/>
            </p:nvSpPr>
            <p:spPr>
              <a:xfrm>
                <a:off x="520237" y="2292749"/>
                <a:ext cx="7669438" cy="803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  <m:r>
                                <a:rPr lang="en-US" sz="1800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pt-BR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sepChr m:val="∣"/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−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pt-BR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0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72E497-EF3F-6275-B783-5055AE463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37" y="2292749"/>
                <a:ext cx="7669438" cy="803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89D87B-50FD-1914-07F6-9DDC84FCD2FD}"/>
                  </a:ext>
                </a:extLst>
              </p:cNvPr>
              <p:cNvSpPr txBox="1"/>
              <p:nvPr/>
            </p:nvSpPr>
            <p:spPr>
              <a:xfrm>
                <a:off x="520237" y="3432232"/>
                <a:ext cx="597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𝐷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𝐾𝐿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𝑄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   </m:t>
                      </m:r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∣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𝑜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))−</m:t>
                      </m:r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log</m:t>
                          </m:r>
                        </m:fName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89D87B-50FD-1914-07F6-9DDC84FCD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37" y="3432232"/>
                <a:ext cx="5976476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C1576BE-F9E6-03FC-51AF-B4CF68EF3CE0}"/>
              </a:ext>
            </a:extLst>
          </p:cNvPr>
          <p:cNvSpPr txBox="1"/>
          <p:nvPr/>
        </p:nvSpPr>
        <p:spPr>
          <a:xfrm>
            <a:off x="1770835" y="3432232"/>
            <a:ext cx="3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||</a:t>
            </a:r>
          </a:p>
        </p:txBody>
      </p:sp>
    </p:spTree>
    <p:extLst>
      <p:ext uri="{BB962C8B-B14F-4D97-AF65-F5344CB8AC3E}">
        <p14:creationId xmlns:p14="http://schemas.microsoft.com/office/powerpoint/2010/main" val="695788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>
          <a:extLst>
            <a:ext uri="{FF2B5EF4-FFF2-40B4-BE49-F238E27FC236}">
              <a16:creationId xmlns:a16="http://schemas.microsoft.com/office/drawing/2014/main" id="{AA652D0E-E22E-D753-7981-0E0DAF352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6">
            <a:extLst>
              <a:ext uri="{FF2B5EF4-FFF2-40B4-BE49-F238E27FC236}">
                <a16:creationId xmlns:a16="http://schemas.microsoft.com/office/drawing/2014/main" id="{43D94321-CDC2-7CE9-1970-91568998FE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3662" y="1866908"/>
            <a:ext cx="47139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dk2"/>
                </a:solidFill>
              </a:rPr>
              <a:t>Active inference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520" name="Google Shape;520;p46">
            <a:extLst>
              <a:ext uri="{FF2B5EF4-FFF2-40B4-BE49-F238E27FC236}">
                <a16:creationId xmlns:a16="http://schemas.microsoft.com/office/drawing/2014/main" id="{36725537-E8B9-DDA8-7A9B-3B5F0956ED6E}"/>
              </a:ext>
            </a:extLst>
          </p:cNvPr>
          <p:cNvGrpSpPr/>
          <p:nvPr/>
        </p:nvGrpSpPr>
        <p:grpSpPr>
          <a:xfrm>
            <a:off x="712200" y="4441800"/>
            <a:ext cx="1169775" cy="161625"/>
            <a:chOff x="525625" y="378875"/>
            <a:chExt cx="1169775" cy="161625"/>
          </a:xfrm>
        </p:grpSpPr>
        <p:sp>
          <p:nvSpPr>
            <p:cNvPr id="521" name="Google Shape;521;p46">
              <a:extLst>
                <a:ext uri="{FF2B5EF4-FFF2-40B4-BE49-F238E27FC236}">
                  <a16:creationId xmlns:a16="http://schemas.microsoft.com/office/drawing/2014/main" id="{F73CF9CE-A06B-27B7-441C-46481BA479B6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>
              <a:extLst>
                <a:ext uri="{FF2B5EF4-FFF2-40B4-BE49-F238E27FC236}">
                  <a16:creationId xmlns:a16="http://schemas.microsoft.com/office/drawing/2014/main" id="{B3FA7734-A63E-DD84-6B86-57BD88F09275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6">
              <a:extLst>
                <a:ext uri="{FF2B5EF4-FFF2-40B4-BE49-F238E27FC236}">
                  <a16:creationId xmlns:a16="http://schemas.microsoft.com/office/drawing/2014/main" id="{9870374D-7E7E-5352-99CD-84D7C416DB28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6">
              <a:extLst>
                <a:ext uri="{FF2B5EF4-FFF2-40B4-BE49-F238E27FC236}">
                  <a16:creationId xmlns:a16="http://schemas.microsoft.com/office/drawing/2014/main" id="{26DE01ED-D6BE-6D54-814C-89589820F490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6">
              <a:extLst>
                <a:ext uri="{FF2B5EF4-FFF2-40B4-BE49-F238E27FC236}">
                  <a16:creationId xmlns:a16="http://schemas.microsoft.com/office/drawing/2014/main" id="{3F1AA44A-826D-CAA8-BCDC-9DC3BF21ADB2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6">
              <a:extLst>
                <a:ext uri="{FF2B5EF4-FFF2-40B4-BE49-F238E27FC236}">
                  <a16:creationId xmlns:a16="http://schemas.microsoft.com/office/drawing/2014/main" id="{1188F5F0-B7E0-B409-1D5C-23A343CEEF79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46">
            <a:extLst>
              <a:ext uri="{FF2B5EF4-FFF2-40B4-BE49-F238E27FC236}">
                <a16:creationId xmlns:a16="http://schemas.microsoft.com/office/drawing/2014/main" id="{0F36DA40-B6A9-68E9-8EEB-612AE3F1C71D}"/>
              </a:ext>
            </a:extLst>
          </p:cNvPr>
          <p:cNvGrpSpPr/>
          <p:nvPr/>
        </p:nvGrpSpPr>
        <p:grpSpPr>
          <a:xfrm>
            <a:off x="7178229" y="2464989"/>
            <a:ext cx="1435043" cy="1434966"/>
            <a:chOff x="685800" y="-400350"/>
            <a:chExt cx="1435043" cy="1434966"/>
          </a:xfrm>
        </p:grpSpPr>
        <p:sp>
          <p:nvSpPr>
            <p:cNvPr id="528" name="Google Shape;528;p46">
              <a:extLst>
                <a:ext uri="{FF2B5EF4-FFF2-40B4-BE49-F238E27FC236}">
                  <a16:creationId xmlns:a16="http://schemas.microsoft.com/office/drawing/2014/main" id="{80D98700-05BB-8749-FB38-A8D841E0CDB3}"/>
                </a:ext>
              </a:extLst>
            </p:cNvPr>
            <p:cNvSpPr/>
            <p:nvPr/>
          </p:nvSpPr>
          <p:spPr>
            <a:xfrm>
              <a:off x="685800" y="-400350"/>
              <a:ext cx="1435043" cy="1434966"/>
            </a:xfrm>
            <a:custGeom>
              <a:avLst/>
              <a:gdLst/>
              <a:ahLst/>
              <a:cxnLst/>
              <a:rect l="l" t="t" r="r" b="b"/>
              <a:pathLst>
                <a:path w="18573" h="18572" extrusionOk="0">
                  <a:moveTo>
                    <a:pt x="9287" y="1380"/>
                  </a:moveTo>
                  <a:cubicBezTo>
                    <a:pt x="13647" y="1380"/>
                    <a:pt x="17193" y="4926"/>
                    <a:pt x="17192" y="9285"/>
                  </a:cubicBezTo>
                  <a:cubicBezTo>
                    <a:pt x="17192" y="11393"/>
                    <a:pt x="16369" y="13378"/>
                    <a:pt x="14874" y="14872"/>
                  </a:cubicBezTo>
                  <a:cubicBezTo>
                    <a:pt x="13379" y="16369"/>
                    <a:pt x="11395" y="17191"/>
                    <a:pt x="9287" y="17191"/>
                  </a:cubicBezTo>
                  <a:cubicBezTo>
                    <a:pt x="4928" y="17191"/>
                    <a:pt x="1380" y="13645"/>
                    <a:pt x="1380" y="9285"/>
                  </a:cubicBezTo>
                  <a:cubicBezTo>
                    <a:pt x="1380" y="4926"/>
                    <a:pt x="4928" y="1380"/>
                    <a:pt x="9287" y="1380"/>
                  </a:cubicBezTo>
                  <a:close/>
                  <a:moveTo>
                    <a:pt x="9287" y="1309"/>
                  </a:moveTo>
                  <a:cubicBezTo>
                    <a:pt x="4889" y="1309"/>
                    <a:pt x="1311" y="4887"/>
                    <a:pt x="1311" y="9285"/>
                  </a:cubicBezTo>
                  <a:cubicBezTo>
                    <a:pt x="1311" y="13684"/>
                    <a:pt x="4889" y="17262"/>
                    <a:pt x="9287" y="17262"/>
                  </a:cubicBezTo>
                  <a:cubicBezTo>
                    <a:pt x="11414" y="17262"/>
                    <a:pt x="13415" y="16431"/>
                    <a:pt x="14923" y="14922"/>
                  </a:cubicBezTo>
                  <a:cubicBezTo>
                    <a:pt x="16432" y="13413"/>
                    <a:pt x="17262" y="11412"/>
                    <a:pt x="17262" y="9285"/>
                  </a:cubicBezTo>
                  <a:cubicBezTo>
                    <a:pt x="17262" y="4887"/>
                    <a:pt x="13684" y="1309"/>
                    <a:pt x="9287" y="1309"/>
                  </a:cubicBezTo>
                  <a:close/>
                  <a:moveTo>
                    <a:pt x="9287" y="69"/>
                  </a:moveTo>
                  <a:lnTo>
                    <a:pt x="9287" y="71"/>
                  </a:lnTo>
                  <a:cubicBezTo>
                    <a:pt x="14368" y="71"/>
                    <a:pt x="18502" y="4204"/>
                    <a:pt x="18502" y="9285"/>
                  </a:cubicBezTo>
                  <a:cubicBezTo>
                    <a:pt x="18502" y="14367"/>
                    <a:pt x="14368" y="18502"/>
                    <a:pt x="9287" y="18502"/>
                  </a:cubicBezTo>
                  <a:cubicBezTo>
                    <a:pt x="4205" y="18502"/>
                    <a:pt x="71" y="14367"/>
                    <a:pt x="71" y="9285"/>
                  </a:cubicBezTo>
                  <a:cubicBezTo>
                    <a:pt x="71" y="4204"/>
                    <a:pt x="4205" y="69"/>
                    <a:pt x="9287" y="69"/>
                  </a:cubicBezTo>
                  <a:close/>
                  <a:moveTo>
                    <a:pt x="9287" y="0"/>
                  </a:moveTo>
                  <a:cubicBezTo>
                    <a:pt x="4166" y="0"/>
                    <a:pt x="1" y="4164"/>
                    <a:pt x="1" y="9285"/>
                  </a:cubicBezTo>
                  <a:cubicBezTo>
                    <a:pt x="1" y="14406"/>
                    <a:pt x="4166" y="18572"/>
                    <a:pt x="9287" y="18572"/>
                  </a:cubicBezTo>
                  <a:cubicBezTo>
                    <a:pt x="14407" y="18572"/>
                    <a:pt x="18572" y="14406"/>
                    <a:pt x="18572" y="9285"/>
                  </a:cubicBezTo>
                  <a:cubicBezTo>
                    <a:pt x="18572" y="4164"/>
                    <a:pt x="14407" y="0"/>
                    <a:pt x="92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6">
              <a:extLst>
                <a:ext uri="{FF2B5EF4-FFF2-40B4-BE49-F238E27FC236}">
                  <a16:creationId xmlns:a16="http://schemas.microsoft.com/office/drawing/2014/main" id="{ECBF8520-7759-04A5-F29C-D196BCE84F96}"/>
                </a:ext>
              </a:extLst>
            </p:cNvPr>
            <p:cNvSpPr/>
            <p:nvPr/>
          </p:nvSpPr>
          <p:spPr>
            <a:xfrm>
              <a:off x="876259" y="-209968"/>
              <a:ext cx="1054204" cy="1054126"/>
            </a:xfrm>
            <a:custGeom>
              <a:avLst/>
              <a:gdLst/>
              <a:ahLst/>
              <a:cxnLst/>
              <a:rect l="l" t="t" r="r" b="b"/>
              <a:pathLst>
                <a:path w="13644" h="13643" extrusionOk="0">
                  <a:moveTo>
                    <a:pt x="6822" y="1380"/>
                  </a:moveTo>
                  <a:cubicBezTo>
                    <a:pt x="9821" y="1380"/>
                    <a:pt x="12262" y="3821"/>
                    <a:pt x="12262" y="6821"/>
                  </a:cubicBezTo>
                  <a:cubicBezTo>
                    <a:pt x="12262" y="9822"/>
                    <a:pt x="9821" y="12263"/>
                    <a:pt x="6822" y="12263"/>
                  </a:cubicBezTo>
                  <a:cubicBezTo>
                    <a:pt x="3822" y="12263"/>
                    <a:pt x="1381" y="9822"/>
                    <a:pt x="1381" y="6821"/>
                  </a:cubicBezTo>
                  <a:cubicBezTo>
                    <a:pt x="1381" y="3821"/>
                    <a:pt x="3822" y="1380"/>
                    <a:pt x="6822" y="1380"/>
                  </a:cubicBezTo>
                  <a:close/>
                  <a:moveTo>
                    <a:pt x="6822" y="1308"/>
                  </a:moveTo>
                  <a:cubicBezTo>
                    <a:pt x="3783" y="1308"/>
                    <a:pt x="1310" y="3780"/>
                    <a:pt x="1310" y="6820"/>
                  </a:cubicBezTo>
                  <a:cubicBezTo>
                    <a:pt x="1310" y="9860"/>
                    <a:pt x="3783" y="12332"/>
                    <a:pt x="6822" y="12332"/>
                  </a:cubicBezTo>
                  <a:cubicBezTo>
                    <a:pt x="9861" y="12332"/>
                    <a:pt x="12334" y="9860"/>
                    <a:pt x="12334" y="6820"/>
                  </a:cubicBezTo>
                  <a:cubicBezTo>
                    <a:pt x="12334" y="3780"/>
                    <a:pt x="9861" y="1308"/>
                    <a:pt x="6822" y="1308"/>
                  </a:cubicBezTo>
                  <a:close/>
                  <a:moveTo>
                    <a:pt x="6822" y="71"/>
                  </a:moveTo>
                  <a:cubicBezTo>
                    <a:pt x="10544" y="71"/>
                    <a:pt x="13573" y="3098"/>
                    <a:pt x="13573" y="6821"/>
                  </a:cubicBezTo>
                  <a:cubicBezTo>
                    <a:pt x="13573" y="10544"/>
                    <a:pt x="10544" y="13572"/>
                    <a:pt x="6822" y="13572"/>
                  </a:cubicBezTo>
                  <a:cubicBezTo>
                    <a:pt x="3099" y="13572"/>
                    <a:pt x="70" y="10543"/>
                    <a:pt x="70" y="6821"/>
                  </a:cubicBezTo>
                  <a:cubicBezTo>
                    <a:pt x="70" y="3100"/>
                    <a:pt x="3099" y="71"/>
                    <a:pt x="6822" y="71"/>
                  </a:cubicBezTo>
                  <a:close/>
                  <a:moveTo>
                    <a:pt x="6822" y="1"/>
                  </a:moveTo>
                  <a:cubicBezTo>
                    <a:pt x="3060" y="1"/>
                    <a:pt x="0" y="3059"/>
                    <a:pt x="0" y="6821"/>
                  </a:cubicBezTo>
                  <a:cubicBezTo>
                    <a:pt x="0" y="10582"/>
                    <a:pt x="3060" y="13642"/>
                    <a:pt x="6822" y="13642"/>
                  </a:cubicBezTo>
                  <a:cubicBezTo>
                    <a:pt x="10583" y="13642"/>
                    <a:pt x="13643" y="10582"/>
                    <a:pt x="13643" y="6821"/>
                  </a:cubicBezTo>
                  <a:cubicBezTo>
                    <a:pt x="13643" y="3061"/>
                    <a:pt x="10583" y="1"/>
                    <a:pt x="68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6">
              <a:extLst>
                <a:ext uri="{FF2B5EF4-FFF2-40B4-BE49-F238E27FC236}">
                  <a16:creationId xmlns:a16="http://schemas.microsoft.com/office/drawing/2014/main" id="{64A16A5F-7151-5EC6-EE77-B25B5F655E5A}"/>
                </a:ext>
              </a:extLst>
            </p:cNvPr>
            <p:cNvSpPr/>
            <p:nvPr/>
          </p:nvSpPr>
          <p:spPr>
            <a:xfrm>
              <a:off x="1086962" y="735"/>
              <a:ext cx="632800" cy="632800"/>
            </a:xfrm>
            <a:custGeom>
              <a:avLst/>
              <a:gdLst/>
              <a:ahLst/>
              <a:cxnLst/>
              <a:rect l="l" t="t" r="r" b="b"/>
              <a:pathLst>
                <a:path w="8190" h="8190" extrusionOk="0">
                  <a:moveTo>
                    <a:pt x="4095" y="1380"/>
                  </a:moveTo>
                  <a:cubicBezTo>
                    <a:pt x="5592" y="1380"/>
                    <a:pt x="6808" y="2598"/>
                    <a:pt x="6808" y="4094"/>
                  </a:cubicBezTo>
                  <a:cubicBezTo>
                    <a:pt x="6808" y="5592"/>
                    <a:pt x="5592" y="6809"/>
                    <a:pt x="4095" y="6809"/>
                  </a:cubicBezTo>
                  <a:cubicBezTo>
                    <a:pt x="2597" y="6809"/>
                    <a:pt x="1381" y="5591"/>
                    <a:pt x="1381" y="4094"/>
                  </a:cubicBezTo>
                  <a:cubicBezTo>
                    <a:pt x="1381" y="2598"/>
                    <a:pt x="2597" y="1380"/>
                    <a:pt x="4095" y="1380"/>
                  </a:cubicBezTo>
                  <a:close/>
                  <a:moveTo>
                    <a:pt x="4095" y="1310"/>
                  </a:moveTo>
                  <a:cubicBezTo>
                    <a:pt x="2560" y="1310"/>
                    <a:pt x="1310" y="2559"/>
                    <a:pt x="1310" y="4094"/>
                  </a:cubicBezTo>
                  <a:cubicBezTo>
                    <a:pt x="1310" y="5630"/>
                    <a:pt x="2560" y="6879"/>
                    <a:pt x="4095" y="6879"/>
                  </a:cubicBezTo>
                  <a:cubicBezTo>
                    <a:pt x="5629" y="6879"/>
                    <a:pt x="6879" y="5630"/>
                    <a:pt x="6879" y="4094"/>
                  </a:cubicBezTo>
                  <a:cubicBezTo>
                    <a:pt x="6879" y="2559"/>
                    <a:pt x="5629" y="1310"/>
                    <a:pt x="4095" y="1310"/>
                  </a:cubicBezTo>
                  <a:close/>
                  <a:moveTo>
                    <a:pt x="4095" y="71"/>
                  </a:moveTo>
                  <a:cubicBezTo>
                    <a:pt x="6314" y="71"/>
                    <a:pt x="8120" y="1876"/>
                    <a:pt x="8120" y="4094"/>
                  </a:cubicBezTo>
                  <a:cubicBezTo>
                    <a:pt x="8120" y="6313"/>
                    <a:pt x="6314" y="8119"/>
                    <a:pt x="4095" y="8119"/>
                  </a:cubicBezTo>
                  <a:cubicBezTo>
                    <a:pt x="1875" y="8119"/>
                    <a:pt x="70" y="6313"/>
                    <a:pt x="70" y="4094"/>
                  </a:cubicBezTo>
                  <a:cubicBezTo>
                    <a:pt x="70" y="1876"/>
                    <a:pt x="1875" y="71"/>
                    <a:pt x="4095" y="71"/>
                  </a:cubicBezTo>
                  <a:close/>
                  <a:moveTo>
                    <a:pt x="4095" y="1"/>
                  </a:moveTo>
                  <a:cubicBezTo>
                    <a:pt x="1837" y="1"/>
                    <a:pt x="0" y="1836"/>
                    <a:pt x="0" y="4094"/>
                  </a:cubicBezTo>
                  <a:cubicBezTo>
                    <a:pt x="0" y="6352"/>
                    <a:pt x="1837" y="8190"/>
                    <a:pt x="4095" y="8190"/>
                  </a:cubicBezTo>
                  <a:cubicBezTo>
                    <a:pt x="6353" y="8190"/>
                    <a:pt x="8189" y="6351"/>
                    <a:pt x="8189" y="4094"/>
                  </a:cubicBezTo>
                  <a:cubicBezTo>
                    <a:pt x="8189" y="1836"/>
                    <a:pt x="6352" y="1"/>
                    <a:pt x="40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46">
            <a:extLst>
              <a:ext uri="{FF2B5EF4-FFF2-40B4-BE49-F238E27FC236}">
                <a16:creationId xmlns:a16="http://schemas.microsoft.com/office/drawing/2014/main" id="{E26EBAF0-8F85-0A51-8E9A-BF7D3E0F4661}"/>
              </a:ext>
            </a:extLst>
          </p:cNvPr>
          <p:cNvGrpSpPr/>
          <p:nvPr/>
        </p:nvGrpSpPr>
        <p:grpSpPr>
          <a:xfrm>
            <a:off x="838600" y="540500"/>
            <a:ext cx="426850" cy="229425"/>
            <a:chOff x="838600" y="540500"/>
            <a:chExt cx="426850" cy="229425"/>
          </a:xfrm>
        </p:grpSpPr>
        <p:sp>
          <p:nvSpPr>
            <p:cNvPr id="532" name="Google Shape;532;p46">
              <a:extLst>
                <a:ext uri="{FF2B5EF4-FFF2-40B4-BE49-F238E27FC236}">
                  <a16:creationId xmlns:a16="http://schemas.microsoft.com/office/drawing/2014/main" id="{A2F9E267-FC68-360B-A2CC-64141419A274}"/>
                </a:ext>
              </a:extLst>
            </p:cNvPr>
            <p:cNvSpPr/>
            <p:nvPr/>
          </p:nvSpPr>
          <p:spPr>
            <a:xfrm flipH="1">
              <a:off x="838600" y="540500"/>
              <a:ext cx="122525" cy="229425"/>
            </a:xfrm>
            <a:custGeom>
              <a:avLst/>
              <a:gdLst/>
              <a:ahLst/>
              <a:cxnLst/>
              <a:rect l="l" t="t" r="r" b="b"/>
              <a:pathLst>
                <a:path w="4901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901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6">
              <a:extLst>
                <a:ext uri="{FF2B5EF4-FFF2-40B4-BE49-F238E27FC236}">
                  <a16:creationId xmlns:a16="http://schemas.microsoft.com/office/drawing/2014/main" id="{3930A607-F407-6020-90F0-78C738AAE900}"/>
                </a:ext>
              </a:extLst>
            </p:cNvPr>
            <p:cNvSpPr/>
            <p:nvPr/>
          </p:nvSpPr>
          <p:spPr>
            <a:xfrm flipH="1">
              <a:off x="938450" y="5405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6">
              <a:extLst>
                <a:ext uri="{FF2B5EF4-FFF2-40B4-BE49-F238E27FC236}">
                  <a16:creationId xmlns:a16="http://schemas.microsoft.com/office/drawing/2014/main" id="{56D535FD-8F7B-4F34-D198-D52A16E1AABC}"/>
                </a:ext>
              </a:extLst>
            </p:cNvPr>
            <p:cNvSpPr/>
            <p:nvPr/>
          </p:nvSpPr>
          <p:spPr>
            <a:xfrm flipH="1">
              <a:off x="1040725" y="5405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6">
              <a:extLst>
                <a:ext uri="{FF2B5EF4-FFF2-40B4-BE49-F238E27FC236}">
                  <a16:creationId xmlns:a16="http://schemas.microsoft.com/office/drawing/2014/main" id="{6D33CBF7-3EC6-F784-40AF-2172C1917208}"/>
                </a:ext>
              </a:extLst>
            </p:cNvPr>
            <p:cNvSpPr/>
            <p:nvPr/>
          </p:nvSpPr>
          <p:spPr>
            <a:xfrm flipH="1">
              <a:off x="1143000" y="5405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3C551C-E51E-6CB2-1080-ABD059CD7DB8}"/>
                  </a:ext>
                </a:extLst>
              </p:cNvPr>
              <p:cNvSpPr txBox="1"/>
              <p:nvPr/>
            </p:nvSpPr>
            <p:spPr>
              <a:xfrm>
                <a:off x="1248249" y="2657799"/>
                <a:ext cx="8612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Zen Dots"/>
                        <a:cs typeface="Zen Dots"/>
                      </a:rPr>
                      <m:t>𝜋</m:t>
                    </m:r>
                  </m:oMath>
                </a14:m>
                <a:r>
                  <a:rPr lang="en-US" sz="1800" i="1" dirty="0">
                    <a:solidFill>
                      <a:srgbClr val="FFFFFF"/>
                    </a:solidFill>
                    <a:latin typeface="Exo 2" pitchFamily="2" charset="0"/>
                    <a:ea typeface="Exo 2" pitchFamily="2" charset="0"/>
                    <a:cs typeface="Zen Dots"/>
                    <a:sym typeface="Gudea"/>
                  </a:rPr>
                  <a:t> </a:t>
                </a:r>
                <a:r>
                  <a:rPr lang="sr-Cyrl-RS" sz="1800" i="1" dirty="0">
                    <a:solidFill>
                      <a:srgbClr val="FFFFFF"/>
                    </a:solidFill>
                    <a:latin typeface="Exo 2" pitchFamily="2" charset="0"/>
                    <a:ea typeface="Exo 2" pitchFamily="2" charset="0"/>
                    <a:cs typeface="Zen Dots"/>
                    <a:sym typeface="Gudea"/>
                  </a:rPr>
                  <a:t>— политика</a:t>
                </a:r>
                <a:endParaRPr lang="en-US" sz="1800" i="1" dirty="0">
                  <a:solidFill>
                    <a:srgbClr val="FFFFFF"/>
                  </a:solidFill>
                  <a:latin typeface="Exo 2" pitchFamily="2" charset="0"/>
                  <a:ea typeface="Exo 2" pitchFamily="2" charset="0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3C551C-E51E-6CB2-1080-ABD059CD7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249" y="2657799"/>
                <a:ext cx="8612715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39654D-F37A-5B61-2645-C5F954F8D99F}"/>
                  </a:ext>
                </a:extLst>
              </p:cNvPr>
              <p:cNvSpPr txBox="1"/>
              <p:nvPr/>
            </p:nvSpPr>
            <p:spPr>
              <a:xfrm>
                <a:off x="1265450" y="3182472"/>
                <a:ext cx="8612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Exo 2" pitchFamily="2" charset="0"/>
                        <a:cs typeface="Zen Dots"/>
                        <a:sym typeface="Gudea"/>
                      </a:rPr>
                      <m:t>𝐺</m:t>
                    </m:r>
                    <m:r>
                      <a:rPr lang="en-US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Exo 2" pitchFamily="2" charset="0"/>
                        <a:cs typeface="Zen Dots"/>
                        <a:sym typeface="Gudea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Exo 2" pitchFamily="2" charset="0"/>
                        <a:cs typeface="Zen Dots"/>
                        <a:sym typeface="Gudea"/>
                      </a:rPr>
                      <m:t>𝜋</m:t>
                    </m:r>
                    <m:r>
                      <a:rPr lang="en-US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Exo 2" pitchFamily="2" charset="0"/>
                        <a:cs typeface="Zen Dots"/>
                        <a:sym typeface="Gudea"/>
                      </a:rPr>
                      <m:t>)</m:t>
                    </m:r>
                  </m:oMath>
                </a14:m>
                <a:r>
                  <a:rPr lang="en-US" sz="1800" i="1" dirty="0">
                    <a:solidFill>
                      <a:srgbClr val="FFFFFF"/>
                    </a:solidFill>
                    <a:latin typeface="Exo 2" pitchFamily="2" charset="0"/>
                    <a:ea typeface="Exo 2" pitchFamily="2" charset="0"/>
                    <a:cs typeface="Zen Dots"/>
                    <a:sym typeface="Gudea"/>
                  </a:rPr>
                  <a:t> </a:t>
                </a:r>
                <a:r>
                  <a:rPr lang="sr-Cyrl-RS" sz="1800" i="1" dirty="0">
                    <a:solidFill>
                      <a:srgbClr val="FFFFFF"/>
                    </a:solidFill>
                    <a:latin typeface="Exo 2" pitchFamily="2" charset="0"/>
                    <a:ea typeface="Exo 2" pitchFamily="2" charset="0"/>
                    <a:cs typeface="Zen Dots"/>
                    <a:sym typeface="Gudea"/>
                  </a:rPr>
                  <a:t>— очекивана слободна енергија полиике</a:t>
                </a:r>
                <a:r>
                  <a:rPr lang="en-US" sz="1800" dirty="0">
                    <a:solidFill>
                      <a:srgbClr val="FFFFFF"/>
                    </a:solidFill>
                    <a:ea typeface="Zen Dots"/>
                    <a:cs typeface="Zen Dot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Zen Dots"/>
                        <a:cs typeface="Zen Dots"/>
                      </a:rPr>
                      <m:t>𝜋</m:t>
                    </m:r>
                  </m:oMath>
                </a14:m>
                <a:endParaRPr lang="en-US" sz="1800" i="1" dirty="0">
                  <a:solidFill>
                    <a:srgbClr val="FFFFFF"/>
                  </a:solidFill>
                  <a:latin typeface="Exo 2" pitchFamily="2" charset="0"/>
                  <a:ea typeface="Exo 2" pitchFamily="2" charset="0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39654D-F37A-5B61-2645-C5F954F8D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450" y="3182472"/>
                <a:ext cx="8612715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B30A59-1940-BA05-F8BB-27256C03DC51}"/>
                  </a:ext>
                </a:extLst>
              </p:cNvPr>
              <p:cNvSpPr txBox="1"/>
              <p:nvPr/>
            </p:nvSpPr>
            <p:spPr>
              <a:xfrm>
                <a:off x="1265450" y="3682600"/>
                <a:ext cx="8612715" cy="452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𝜋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∗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𝐺</m:t>
                              </m:r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Exo 2" pitchFamily="2" charset="0"/>
                  <a:ea typeface="Exo 2" pitchFamily="2" charset="0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B30A59-1940-BA05-F8BB-27256C03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450" y="3682600"/>
                <a:ext cx="8612715" cy="452945"/>
              </a:xfrm>
              <a:prstGeom prst="rect">
                <a:avLst/>
              </a:prstGeom>
              <a:blipFill>
                <a:blip r:embed="rId5"/>
                <a:stretch>
                  <a:fillRect t="-8108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492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CDD98C4B-E8BA-B4F1-3DD0-1DA5DBD38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48">
            <a:extLst>
              <a:ext uri="{FF2B5EF4-FFF2-40B4-BE49-F238E27FC236}">
                <a16:creationId xmlns:a16="http://schemas.microsoft.com/office/drawing/2014/main" id="{F6088C78-F3A8-5BAC-0E67-0589C126A379}"/>
              </a:ext>
            </a:extLst>
          </p:cNvPr>
          <p:cNvGrpSpPr/>
          <p:nvPr/>
        </p:nvGrpSpPr>
        <p:grpSpPr>
          <a:xfrm>
            <a:off x="7299540" y="785564"/>
            <a:ext cx="1169775" cy="161625"/>
            <a:chOff x="525625" y="378875"/>
            <a:chExt cx="1169775" cy="161625"/>
          </a:xfrm>
        </p:grpSpPr>
        <p:sp>
          <p:nvSpPr>
            <p:cNvPr id="600" name="Google Shape;600;p48">
              <a:extLst>
                <a:ext uri="{FF2B5EF4-FFF2-40B4-BE49-F238E27FC236}">
                  <a16:creationId xmlns:a16="http://schemas.microsoft.com/office/drawing/2014/main" id="{577F1F2D-E116-02C5-A49C-687C9B2EF577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8">
              <a:extLst>
                <a:ext uri="{FF2B5EF4-FFF2-40B4-BE49-F238E27FC236}">
                  <a16:creationId xmlns:a16="http://schemas.microsoft.com/office/drawing/2014/main" id="{0CD221F9-0369-CCD9-73D9-BB1247154CB2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8">
              <a:extLst>
                <a:ext uri="{FF2B5EF4-FFF2-40B4-BE49-F238E27FC236}">
                  <a16:creationId xmlns:a16="http://schemas.microsoft.com/office/drawing/2014/main" id="{21D6A49A-68F8-F805-4059-A343A5E3DBC7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8">
              <a:extLst>
                <a:ext uri="{FF2B5EF4-FFF2-40B4-BE49-F238E27FC236}">
                  <a16:creationId xmlns:a16="http://schemas.microsoft.com/office/drawing/2014/main" id="{97664EDB-FBAB-44E0-80E6-0F0F1F382387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8">
              <a:extLst>
                <a:ext uri="{FF2B5EF4-FFF2-40B4-BE49-F238E27FC236}">
                  <a16:creationId xmlns:a16="http://schemas.microsoft.com/office/drawing/2014/main" id="{1855E21F-2247-F8E1-4604-71D98DAEF160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8">
              <a:extLst>
                <a:ext uri="{FF2B5EF4-FFF2-40B4-BE49-F238E27FC236}">
                  <a16:creationId xmlns:a16="http://schemas.microsoft.com/office/drawing/2014/main" id="{C38AE4C5-ADB6-804D-0243-F40A61E26644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02F855-C50C-6D48-F0BE-DACDFD5B8C39}"/>
                  </a:ext>
                </a:extLst>
              </p:cNvPr>
              <p:cNvSpPr txBox="1"/>
              <p:nvPr/>
            </p:nvSpPr>
            <p:spPr>
              <a:xfrm>
                <a:off x="336178" y="977420"/>
                <a:ext cx="5976476" cy="79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G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𝜋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pt-BR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⋅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20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02F855-C50C-6D48-F0BE-DACDFD5B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8" y="977420"/>
                <a:ext cx="5976476" cy="798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18C38A-F7AC-D486-E427-02010EE0F1D5}"/>
                  </a:ext>
                </a:extLst>
              </p:cNvPr>
              <p:cNvSpPr txBox="1"/>
              <p:nvPr/>
            </p:nvSpPr>
            <p:spPr>
              <a:xfrm>
                <a:off x="336178" y="1932777"/>
                <a:ext cx="7504887" cy="79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pt-BR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𝑃</m:t>
                              </m:r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)</m:t>
                              </m:r>
                            </m:e>
                          </m:nary>
                          <m:func>
                            <m:func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pt-BR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⋅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, 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20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18C38A-F7AC-D486-E427-02010EE0F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8" y="1932777"/>
                <a:ext cx="7504887" cy="798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7AD97-DDD0-BAE1-A6A5-5306FF135826}"/>
                  </a:ext>
                </a:extLst>
              </p:cNvPr>
              <p:cNvSpPr txBox="1"/>
              <p:nvPr/>
            </p:nvSpPr>
            <p:spPr>
              <a:xfrm>
                <a:off x="336178" y="3209570"/>
                <a:ext cx="597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Q</m:t>
                      </m:r>
                      <m:d>
                        <m:dPr>
                          <m:sepChr m:val="∣"/>
                          <m:ctrlP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𝜋</m:t>
                          </m:r>
                        </m:e>
                      </m:d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𝑃</m:t>
                      </m:r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∣</m:t>
                      </m:r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𝜋</m:t>
                      </m:r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7AD97-DDD0-BAE1-A6A5-5306FF135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8" y="3209570"/>
                <a:ext cx="5976476" cy="369332"/>
              </a:xfrm>
              <a:prstGeom prst="rect">
                <a:avLst/>
              </a:prstGeom>
              <a:blipFill>
                <a:blip r:embed="rId5"/>
                <a:stretch>
                  <a:fillRect l="-20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6253C3-157C-5820-FC0A-8C337E3501F0}"/>
                  </a:ext>
                </a:extLst>
              </p:cNvPr>
              <p:cNvSpPr txBox="1"/>
              <p:nvPr/>
            </p:nvSpPr>
            <p:spPr>
              <a:xfrm>
                <a:off x="336178" y="3766707"/>
                <a:ext cx="8644597" cy="79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Q</m:t>
                      </m:r>
                      <m:d>
                        <m:dPr>
                          <m:sepChr m:val="∣"/>
                          <m:ctrlP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𝜋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⋅</m:t>
                          </m:r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sepChr m:val="∣"/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=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⋅</m:t>
                          </m:r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= </m:t>
                          </m:r>
                        </m:e>
                      </m:nary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𝑜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∣</m:t>
                      </m:r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𝜋</m:t>
                      </m:r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6253C3-157C-5820-FC0A-8C337E350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8" y="3766707"/>
                <a:ext cx="8644597" cy="7987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A91C2B-2356-AABF-C5C0-8C75181711B4}"/>
                  </a:ext>
                </a:extLst>
              </p:cNvPr>
              <p:cNvSpPr txBox="1"/>
              <p:nvPr/>
            </p:nvSpPr>
            <p:spPr>
              <a:xfrm>
                <a:off x="2492839" y="3209570"/>
                <a:ext cx="597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Q</m:t>
                      </m:r>
                      <m:d>
                        <m:dPr>
                          <m:sepChr m:val="∣"/>
                          <m:ctrlP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𝑃</m:t>
                      </m:r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𝑜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∣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A91C2B-2356-AABF-C5C0-8C7518171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839" y="3209570"/>
                <a:ext cx="5976476" cy="369332"/>
              </a:xfrm>
              <a:prstGeom prst="rect">
                <a:avLst/>
              </a:prstGeom>
              <a:blipFill>
                <a:blip r:embed="rId7"/>
                <a:stretch>
                  <a:fillRect r="-40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5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3BD458BA-F07F-F100-F93D-11A871071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8">
            <a:extLst>
              <a:ext uri="{FF2B5EF4-FFF2-40B4-BE49-F238E27FC236}">
                <a16:creationId xmlns:a16="http://schemas.microsoft.com/office/drawing/2014/main" id="{34A5B1AD-4A87-D140-9DB2-5112878F965B}"/>
              </a:ext>
            </a:extLst>
          </p:cNvPr>
          <p:cNvGrpSpPr/>
          <p:nvPr/>
        </p:nvGrpSpPr>
        <p:grpSpPr>
          <a:xfrm flipH="1">
            <a:off x="446250" y="4441800"/>
            <a:ext cx="1169775" cy="161625"/>
            <a:chOff x="525625" y="378875"/>
            <a:chExt cx="1169775" cy="161625"/>
          </a:xfrm>
        </p:grpSpPr>
        <p:sp>
          <p:nvSpPr>
            <p:cNvPr id="334" name="Google Shape;334;p38">
              <a:extLst>
                <a:ext uri="{FF2B5EF4-FFF2-40B4-BE49-F238E27FC236}">
                  <a16:creationId xmlns:a16="http://schemas.microsoft.com/office/drawing/2014/main" id="{B004A080-910C-A752-385D-995022EE7BA0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>
              <a:extLst>
                <a:ext uri="{FF2B5EF4-FFF2-40B4-BE49-F238E27FC236}">
                  <a16:creationId xmlns:a16="http://schemas.microsoft.com/office/drawing/2014/main" id="{3A1B464B-5CE8-4F1E-7420-CB5A010E979E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>
              <a:extLst>
                <a:ext uri="{FF2B5EF4-FFF2-40B4-BE49-F238E27FC236}">
                  <a16:creationId xmlns:a16="http://schemas.microsoft.com/office/drawing/2014/main" id="{06A1BABB-DEE2-2870-CB6B-5DB0C556F1A0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>
              <a:extLst>
                <a:ext uri="{FF2B5EF4-FFF2-40B4-BE49-F238E27FC236}">
                  <a16:creationId xmlns:a16="http://schemas.microsoft.com/office/drawing/2014/main" id="{1B4AE90C-6942-5260-1051-95FC6E0F13F8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>
              <a:extLst>
                <a:ext uri="{FF2B5EF4-FFF2-40B4-BE49-F238E27FC236}">
                  <a16:creationId xmlns:a16="http://schemas.microsoft.com/office/drawing/2014/main" id="{89125490-B367-40B0-5572-3D038B9C388F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>
              <a:extLst>
                <a:ext uri="{FF2B5EF4-FFF2-40B4-BE49-F238E27FC236}">
                  <a16:creationId xmlns:a16="http://schemas.microsoft.com/office/drawing/2014/main" id="{2BC7DA87-E031-9B40-B570-5101ACE28675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38">
            <a:extLst>
              <a:ext uri="{FF2B5EF4-FFF2-40B4-BE49-F238E27FC236}">
                <a16:creationId xmlns:a16="http://schemas.microsoft.com/office/drawing/2014/main" id="{EBE7B03B-AB51-C43F-D215-5CFB520C838C}"/>
              </a:ext>
            </a:extLst>
          </p:cNvPr>
          <p:cNvSpPr/>
          <p:nvPr/>
        </p:nvSpPr>
        <p:spPr>
          <a:xfrm>
            <a:off x="-1932250" y="576192"/>
            <a:ext cx="3396254" cy="372453"/>
          </a:xfrm>
          <a:custGeom>
            <a:avLst/>
            <a:gdLst/>
            <a:ahLst/>
            <a:cxnLst/>
            <a:rect l="l" t="t" r="r" b="b"/>
            <a:pathLst>
              <a:path w="59809" h="6559" fill="none" extrusionOk="0">
                <a:moveTo>
                  <a:pt x="59809" y="3025"/>
                </a:moveTo>
                <a:lnTo>
                  <a:pt x="39792" y="3025"/>
                </a:lnTo>
                <a:lnTo>
                  <a:pt x="36269" y="6559"/>
                </a:lnTo>
                <a:lnTo>
                  <a:pt x="6558" y="6559"/>
                </a:ln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1A5119-D0F9-E9DE-7448-36B4B2E0A063}"/>
                  </a:ext>
                </a:extLst>
              </p:cNvPr>
              <p:cNvSpPr txBox="1"/>
              <p:nvPr/>
            </p:nvSpPr>
            <p:spPr>
              <a:xfrm>
                <a:off x="305573" y="811654"/>
                <a:ext cx="9232322" cy="77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G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𝜋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  </m:t>
                              </m:r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, 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 </m:t>
                      </m:r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  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𝑃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1A5119-D0F9-E9DE-7448-36B4B2E0A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73" y="811654"/>
                <a:ext cx="9232322" cy="770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9B031C-37D6-DB31-9D4F-8F386F12E3DC}"/>
                  </a:ext>
                </a:extLst>
              </p:cNvPr>
              <p:cNvSpPr txBox="1"/>
              <p:nvPr/>
            </p:nvSpPr>
            <p:spPr>
              <a:xfrm>
                <a:off x="354810" y="1719425"/>
                <a:ext cx="9232322" cy="77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  </m:t>
                              </m:r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d>
                                    <m:dPr>
                                      <m:sepChr m:val="∣"/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 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sepChr m:val="∣"/>
                                      <m:ctrlP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∣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, 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  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𝑃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9B031C-37D6-DB31-9D4F-8F386F12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10" y="1719425"/>
                <a:ext cx="9232322" cy="770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5D90FF-729C-4897-C1D8-1188D8D017C6}"/>
                  </a:ext>
                </a:extLst>
              </p:cNvPr>
              <p:cNvSpPr txBox="1"/>
              <p:nvPr/>
            </p:nvSpPr>
            <p:spPr>
              <a:xfrm>
                <a:off x="354810" y="2627197"/>
                <a:ext cx="9232322" cy="77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  </m:t>
                              </m:r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d>
                                    <m:dPr>
                                      <m:sepChr m:val="∣"/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 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d>
                                    <m:dPr>
                                      <m:sepChr m:val="∣"/>
                                      <m:ctrlP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∣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,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 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  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𝑃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5D90FF-729C-4897-C1D8-1188D8D01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10" y="2627197"/>
                <a:ext cx="9232322" cy="770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0CAEC5-A89B-E63B-C2A8-3ED372D42918}"/>
                  </a:ext>
                </a:extLst>
              </p:cNvPr>
              <p:cNvSpPr txBox="1"/>
              <p:nvPr/>
            </p:nvSpPr>
            <p:spPr>
              <a:xfrm>
                <a:off x="354810" y="3565974"/>
                <a:ext cx="9232322" cy="77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  </m:t>
                              </m:r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d>
                                    <m:dPr>
                                      <m:sepChr m:val="∣"/>
                                      <m:ctrlP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∣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  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𝑃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0CAEC5-A89B-E63B-C2A8-3ED372D42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10" y="3565974"/>
                <a:ext cx="9232322" cy="7707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27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>
          <a:extLst>
            <a:ext uri="{FF2B5EF4-FFF2-40B4-BE49-F238E27FC236}">
              <a16:creationId xmlns:a16="http://schemas.microsoft.com/office/drawing/2014/main" id="{47C5CEEE-A4C3-35D5-F073-75F88954D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" name="Google Shape;838;p57">
            <a:extLst>
              <a:ext uri="{FF2B5EF4-FFF2-40B4-BE49-F238E27FC236}">
                <a16:creationId xmlns:a16="http://schemas.microsoft.com/office/drawing/2014/main" id="{839B1D3E-C06C-3DB1-946D-7CA6A341B87F}"/>
              </a:ext>
            </a:extLst>
          </p:cNvPr>
          <p:cNvGrpSpPr/>
          <p:nvPr/>
        </p:nvGrpSpPr>
        <p:grpSpPr>
          <a:xfrm>
            <a:off x="838600" y="540500"/>
            <a:ext cx="426850" cy="229425"/>
            <a:chOff x="838600" y="540500"/>
            <a:chExt cx="426850" cy="229425"/>
          </a:xfrm>
        </p:grpSpPr>
        <p:sp>
          <p:nvSpPr>
            <p:cNvPr id="839" name="Google Shape;839;p57">
              <a:extLst>
                <a:ext uri="{FF2B5EF4-FFF2-40B4-BE49-F238E27FC236}">
                  <a16:creationId xmlns:a16="http://schemas.microsoft.com/office/drawing/2014/main" id="{E4E1EF9F-FA39-3B64-4D51-59307BE2F2FC}"/>
                </a:ext>
              </a:extLst>
            </p:cNvPr>
            <p:cNvSpPr/>
            <p:nvPr/>
          </p:nvSpPr>
          <p:spPr>
            <a:xfrm flipH="1">
              <a:off x="838600" y="540500"/>
              <a:ext cx="122525" cy="229425"/>
            </a:xfrm>
            <a:custGeom>
              <a:avLst/>
              <a:gdLst/>
              <a:ahLst/>
              <a:cxnLst/>
              <a:rect l="l" t="t" r="r" b="b"/>
              <a:pathLst>
                <a:path w="4901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901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7">
              <a:extLst>
                <a:ext uri="{FF2B5EF4-FFF2-40B4-BE49-F238E27FC236}">
                  <a16:creationId xmlns:a16="http://schemas.microsoft.com/office/drawing/2014/main" id="{39246EE4-40EF-70AE-2BDD-F9C920029C3E}"/>
                </a:ext>
              </a:extLst>
            </p:cNvPr>
            <p:cNvSpPr/>
            <p:nvPr/>
          </p:nvSpPr>
          <p:spPr>
            <a:xfrm flipH="1">
              <a:off x="938450" y="5405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7">
              <a:extLst>
                <a:ext uri="{FF2B5EF4-FFF2-40B4-BE49-F238E27FC236}">
                  <a16:creationId xmlns:a16="http://schemas.microsoft.com/office/drawing/2014/main" id="{B74A4715-F93A-107A-AC9C-5B139E7BAA68}"/>
                </a:ext>
              </a:extLst>
            </p:cNvPr>
            <p:cNvSpPr/>
            <p:nvPr/>
          </p:nvSpPr>
          <p:spPr>
            <a:xfrm flipH="1">
              <a:off x="1040725" y="5405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7">
              <a:extLst>
                <a:ext uri="{FF2B5EF4-FFF2-40B4-BE49-F238E27FC236}">
                  <a16:creationId xmlns:a16="http://schemas.microsoft.com/office/drawing/2014/main" id="{011E681F-EFBF-876A-1150-1679BD0309DC}"/>
                </a:ext>
              </a:extLst>
            </p:cNvPr>
            <p:cNvSpPr/>
            <p:nvPr/>
          </p:nvSpPr>
          <p:spPr>
            <a:xfrm flipH="1">
              <a:off x="1143000" y="5405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F45D07-4CE9-25DC-802D-1B1E86EF1BFE}"/>
                  </a:ext>
                </a:extLst>
              </p:cNvPr>
              <p:cNvSpPr txBox="1"/>
              <p:nvPr/>
            </p:nvSpPr>
            <p:spPr>
              <a:xfrm>
                <a:off x="338520" y="873690"/>
                <a:ext cx="9232322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G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𝜋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  </m:t>
                              </m:r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F45D07-4CE9-25DC-802D-1B1E86EF1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20" y="873690"/>
                <a:ext cx="9232322" cy="720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CDA4B1-CD3F-B8A0-59F0-BA98755C0E52}"/>
                  </a:ext>
                </a:extLst>
              </p:cNvPr>
              <p:cNvSpPr txBox="1"/>
              <p:nvPr/>
            </p:nvSpPr>
            <p:spPr>
              <a:xfrm>
                <a:off x="338520" y="1780828"/>
                <a:ext cx="9232322" cy="790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</m:e>
                      </m:nary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 </m:t>
                      </m:r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𝑃</m:t>
                              </m:r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CDA4B1-CD3F-B8A0-59F0-BA98755C0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20" y="1780828"/>
                <a:ext cx="9232322" cy="7909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D6D4B2-9CAB-9354-6C01-3BC905E7F865}"/>
                  </a:ext>
                </a:extLst>
              </p:cNvPr>
              <p:cNvSpPr txBox="1"/>
              <p:nvPr/>
            </p:nvSpPr>
            <p:spPr>
              <a:xfrm>
                <a:off x="338520" y="2758563"/>
                <a:ext cx="9232322" cy="77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𝑃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D6D4B2-9CAB-9354-6C01-3BC905E7F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20" y="2758563"/>
                <a:ext cx="9232322" cy="770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633128-0338-B7F4-31A7-186630CFFB01}"/>
                  </a:ext>
                </a:extLst>
              </p:cNvPr>
              <p:cNvSpPr txBox="1"/>
              <p:nvPr/>
            </p:nvSpPr>
            <p:spPr>
              <a:xfrm>
                <a:off x="338520" y="3716164"/>
                <a:ext cx="9232322" cy="77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𝐷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sepChr m:val="∣"/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   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𝐻</m:t>
                          </m:r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[</m:t>
                          </m:r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633128-0338-B7F4-31A7-186630CFF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20" y="3716164"/>
                <a:ext cx="9232322" cy="7707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3A1711C-8491-35F1-FD9A-528DD289B711}"/>
              </a:ext>
            </a:extLst>
          </p:cNvPr>
          <p:cNvSpPr txBox="1"/>
          <p:nvPr/>
        </p:nvSpPr>
        <p:spPr>
          <a:xfrm>
            <a:off x="1853337" y="3845888"/>
            <a:ext cx="3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||</a:t>
            </a:r>
          </a:p>
        </p:txBody>
      </p:sp>
    </p:spTree>
    <p:extLst>
      <p:ext uri="{BB962C8B-B14F-4D97-AF65-F5344CB8AC3E}">
        <p14:creationId xmlns:p14="http://schemas.microsoft.com/office/powerpoint/2010/main" val="3747541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>
          <a:extLst>
            <a:ext uri="{FF2B5EF4-FFF2-40B4-BE49-F238E27FC236}">
              <a16:creationId xmlns:a16="http://schemas.microsoft.com/office/drawing/2014/main" id="{3546681C-8742-5478-3D3C-A66839A23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28C59D-F8D0-464D-0292-8273F8B1C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380318"/>
            <a:ext cx="74104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7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>
          <a:extLst>
            <a:ext uri="{FF2B5EF4-FFF2-40B4-BE49-F238E27FC236}">
              <a16:creationId xmlns:a16="http://schemas.microsoft.com/office/drawing/2014/main" id="{3947BC71-0C73-5633-2C48-105D9C44C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Google Shape;1065;p66">
            <a:extLst>
              <a:ext uri="{FF2B5EF4-FFF2-40B4-BE49-F238E27FC236}">
                <a16:creationId xmlns:a16="http://schemas.microsoft.com/office/drawing/2014/main" id="{97B9D2DE-05BA-E2BC-D704-D7C0BAFCD4E5}"/>
              </a:ext>
            </a:extLst>
          </p:cNvPr>
          <p:cNvGrpSpPr/>
          <p:nvPr/>
        </p:nvGrpSpPr>
        <p:grpSpPr>
          <a:xfrm>
            <a:off x="7388600" y="593213"/>
            <a:ext cx="1169775" cy="161625"/>
            <a:chOff x="525625" y="378875"/>
            <a:chExt cx="1169775" cy="161625"/>
          </a:xfrm>
        </p:grpSpPr>
        <p:sp>
          <p:nvSpPr>
            <p:cNvPr id="1066" name="Google Shape;1066;p66">
              <a:extLst>
                <a:ext uri="{FF2B5EF4-FFF2-40B4-BE49-F238E27FC236}">
                  <a16:creationId xmlns:a16="http://schemas.microsoft.com/office/drawing/2014/main" id="{B440678E-3E71-F88D-4550-6CB87FCE667C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6">
              <a:extLst>
                <a:ext uri="{FF2B5EF4-FFF2-40B4-BE49-F238E27FC236}">
                  <a16:creationId xmlns:a16="http://schemas.microsoft.com/office/drawing/2014/main" id="{8D2D39D1-F380-C97C-F038-E117918A7F23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6">
              <a:extLst>
                <a:ext uri="{FF2B5EF4-FFF2-40B4-BE49-F238E27FC236}">
                  <a16:creationId xmlns:a16="http://schemas.microsoft.com/office/drawing/2014/main" id="{7927E31B-3D64-8639-CBA4-A751F12C5BD3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6">
              <a:extLst>
                <a:ext uri="{FF2B5EF4-FFF2-40B4-BE49-F238E27FC236}">
                  <a16:creationId xmlns:a16="http://schemas.microsoft.com/office/drawing/2014/main" id="{DF2A6969-7D65-229C-A572-5BF6397DAA74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6">
              <a:extLst>
                <a:ext uri="{FF2B5EF4-FFF2-40B4-BE49-F238E27FC236}">
                  <a16:creationId xmlns:a16="http://schemas.microsoft.com/office/drawing/2014/main" id="{43E88144-5E6F-D50C-F348-1DAC0CA03A5C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6">
              <a:extLst>
                <a:ext uri="{FF2B5EF4-FFF2-40B4-BE49-F238E27FC236}">
                  <a16:creationId xmlns:a16="http://schemas.microsoft.com/office/drawing/2014/main" id="{69ED269C-F62B-C720-1BBA-4603498537F6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3B883B3-DAB9-E62C-6D7E-4A79D34AB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50" y="1262062"/>
            <a:ext cx="70633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00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>
          <a:extLst>
            <a:ext uri="{FF2B5EF4-FFF2-40B4-BE49-F238E27FC236}">
              <a16:creationId xmlns:a16="http://schemas.microsoft.com/office/drawing/2014/main" id="{06429BD5-6505-EECB-7581-E91A0E530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40">
            <a:extLst>
              <a:ext uri="{FF2B5EF4-FFF2-40B4-BE49-F238E27FC236}">
                <a16:creationId xmlns:a16="http://schemas.microsoft.com/office/drawing/2014/main" id="{E8534FE0-8C50-2E46-3311-CC3E4A4F5690}"/>
              </a:ext>
            </a:extLst>
          </p:cNvPr>
          <p:cNvGrpSpPr/>
          <p:nvPr/>
        </p:nvGrpSpPr>
        <p:grpSpPr>
          <a:xfrm>
            <a:off x="712200" y="4441800"/>
            <a:ext cx="1169775" cy="161625"/>
            <a:chOff x="525625" y="378875"/>
            <a:chExt cx="1169775" cy="161625"/>
          </a:xfrm>
        </p:grpSpPr>
        <p:sp>
          <p:nvSpPr>
            <p:cNvPr id="386" name="Google Shape;386;p40">
              <a:extLst>
                <a:ext uri="{FF2B5EF4-FFF2-40B4-BE49-F238E27FC236}">
                  <a16:creationId xmlns:a16="http://schemas.microsoft.com/office/drawing/2014/main" id="{F5661582-73BE-BA34-8D53-05078C815675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>
              <a:extLst>
                <a:ext uri="{FF2B5EF4-FFF2-40B4-BE49-F238E27FC236}">
                  <a16:creationId xmlns:a16="http://schemas.microsoft.com/office/drawing/2014/main" id="{F7B8638C-74FC-C359-892C-132B17400876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>
              <a:extLst>
                <a:ext uri="{FF2B5EF4-FFF2-40B4-BE49-F238E27FC236}">
                  <a16:creationId xmlns:a16="http://schemas.microsoft.com/office/drawing/2014/main" id="{DE84D0E0-D7FD-9387-9630-523737CDA690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>
              <a:extLst>
                <a:ext uri="{FF2B5EF4-FFF2-40B4-BE49-F238E27FC236}">
                  <a16:creationId xmlns:a16="http://schemas.microsoft.com/office/drawing/2014/main" id="{80F902AF-80F1-592D-39C1-70D313DF1248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>
              <a:extLst>
                <a:ext uri="{FF2B5EF4-FFF2-40B4-BE49-F238E27FC236}">
                  <a16:creationId xmlns:a16="http://schemas.microsoft.com/office/drawing/2014/main" id="{AD049C0E-F18E-0471-F40A-9FF321C08CDD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>
              <a:extLst>
                <a:ext uri="{FF2B5EF4-FFF2-40B4-BE49-F238E27FC236}">
                  <a16:creationId xmlns:a16="http://schemas.microsoft.com/office/drawing/2014/main" id="{32F4F1DA-1944-44CC-3F12-9623758B8139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A95939B-BD46-AF86-3A8C-0B3EAC319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501" y="1662112"/>
            <a:ext cx="5532997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91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>
          <a:extLst>
            <a:ext uri="{FF2B5EF4-FFF2-40B4-BE49-F238E27FC236}">
              <a16:creationId xmlns:a16="http://schemas.microsoft.com/office/drawing/2014/main" id="{952E579A-84C4-6949-1AB3-56F58AA2B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72">
            <a:extLst>
              <a:ext uri="{FF2B5EF4-FFF2-40B4-BE49-F238E27FC236}">
                <a16:creationId xmlns:a16="http://schemas.microsoft.com/office/drawing/2014/main" id="{4D6F266F-E51F-9523-C1E1-1F292580CF8D}"/>
              </a:ext>
            </a:extLst>
          </p:cNvPr>
          <p:cNvSpPr/>
          <p:nvPr/>
        </p:nvSpPr>
        <p:spPr>
          <a:xfrm>
            <a:off x="-406325" y="621867"/>
            <a:ext cx="3396254" cy="372453"/>
          </a:xfrm>
          <a:custGeom>
            <a:avLst/>
            <a:gdLst/>
            <a:ahLst/>
            <a:cxnLst/>
            <a:rect l="l" t="t" r="r" b="b"/>
            <a:pathLst>
              <a:path w="59809" h="6559" fill="none" extrusionOk="0">
                <a:moveTo>
                  <a:pt x="59809" y="3025"/>
                </a:moveTo>
                <a:lnTo>
                  <a:pt x="39792" y="3025"/>
                </a:lnTo>
                <a:lnTo>
                  <a:pt x="36269" y="6559"/>
                </a:lnTo>
                <a:lnTo>
                  <a:pt x="6558" y="6559"/>
                </a:ln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9" name="Google Shape;1439;p72">
            <a:extLst>
              <a:ext uri="{FF2B5EF4-FFF2-40B4-BE49-F238E27FC236}">
                <a16:creationId xmlns:a16="http://schemas.microsoft.com/office/drawing/2014/main" id="{F402BB65-BC62-F12C-A687-9DC3232A47AE}"/>
              </a:ext>
            </a:extLst>
          </p:cNvPr>
          <p:cNvGrpSpPr/>
          <p:nvPr/>
        </p:nvGrpSpPr>
        <p:grpSpPr>
          <a:xfrm flipH="1">
            <a:off x="671625" y="4415775"/>
            <a:ext cx="426850" cy="229425"/>
            <a:chOff x="838600" y="540500"/>
            <a:chExt cx="426850" cy="229425"/>
          </a:xfrm>
        </p:grpSpPr>
        <p:sp>
          <p:nvSpPr>
            <p:cNvPr id="1440" name="Google Shape;1440;p72">
              <a:extLst>
                <a:ext uri="{FF2B5EF4-FFF2-40B4-BE49-F238E27FC236}">
                  <a16:creationId xmlns:a16="http://schemas.microsoft.com/office/drawing/2014/main" id="{4E540449-23AB-C233-AF94-EE80F06E5B2A}"/>
                </a:ext>
              </a:extLst>
            </p:cNvPr>
            <p:cNvSpPr/>
            <p:nvPr/>
          </p:nvSpPr>
          <p:spPr>
            <a:xfrm flipH="1">
              <a:off x="838600" y="540500"/>
              <a:ext cx="122525" cy="229425"/>
            </a:xfrm>
            <a:custGeom>
              <a:avLst/>
              <a:gdLst/>
              <a:ahLst/>
              <a:cxnLst/>
              <a:rect l="l" t="t" r="r" b="b"/>
              <a:pathLst>
                <a:path w="4901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901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2">
              <a:extLst>
                <a:ext uri="{FF2B5EF4-FFF2-40B4-BE49-F238E27FC236}">
                  <a16:creationId xmlns:a16="http://schemas.microsoft.com/office/drawing/2014/main" id="{6EFCBDEE-D81E-F8D3-4954-BEA3D08B3F4D}"/>
                </a:ext>
              </a:extLst>
            </p:cNvPr>
            <p:cNvSpPr/>
            <p:nvPr/>
          </p:nvSpPr>
          <p:spPr>
            <a:xfrm flipH="1">
              <a:off x="938450" y="5405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2">
              <a:extLst>
                <a:ext uri="{FF2B5EF4-FFF2-40B4-BE49-F238E27FC236}">
                  <a16:creationId xmlns:a16="http://schemas.microsoft.com/office/drawing/2014/main" id="{3993441C-1810-356E-7F0B-C921C761343A}"/>
                </a:ext>
              </a:extLst>
            </p:cNvPr>
            <p:cNvSpPr/>
            <p:nvPr/>
          </p:nvSpPr>
          <p:spPr>
            <a:xfrm flipH="1">
              <a:off x="1040725" y="5405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2">
              <a:extLst>
                <a:ext uri="{FF2B5EF4-FFF2-40B4-BE49-F238E27FC236}">
                  <a16:creationId xmlns:a16="http://schemas.microsoft.com/office/drawing/2014/main" id="{107C9E6C-1A34-579A-CCB1-3B9472E9B0C0}"/>
                </a:ext>
              </a:extLst>
            </p:cNvPr>
            <p:cNvSpPr/>
            <p:nvPr/>
          </p:nvSpPr>
          <p:spPr>
            <a:xfrm flipH="1">
              <a:off x="1143000" y="5405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51500E8-2BAC-25D3-BA70-9219E4E89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93" y="897250"/>
            <a:ext cx="5057013" cy="33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2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F6E68651-44A8-5034-5441-AF3802565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>
            <a:extLst>
              <a:ext uri="{FF2B5EF4-FFF2-40B4-BE49-F238E27FC236}">
                <a16:creationId xmlns:a16="http://schemas.microsoft.com/office/drawing/2014/main" id="{09C57861-C2DF-E362-0DC0-3B91A8B19794}"/>
              </a:ext>
            </a:extLst>
          </p:cNvPr>
          <p:cNvSpPr/>
          <p:nvPr/>
        </p:nvSpPr>
        <p:spPr>
          <a:xfrm>
            <a:off x="1585715" y="1415685"/>
            <a:ext cx="705000" cy="705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50" name="Google Shape;350;p39">
            <a:extLst>
              <a:ext uri="{FF2B5EF4-FFF2-40B4-BE49-F238E27FC236}">
                <a16:creationId xmlns:a16="http://schemas.microsoft.com/office/drawing/2014/main" id="{437E3B8B-435F-039C-D9E7-7CC7D7A01126}"/>
              </a:ext>
            </a:extLst>
          </p:cNvPr>
          <p:cNvSpPr/>
          <p:nvPr/>
        </p:nvSpPr>
        <p:spPr>
          <a:xfrm>
            <a:off x="1611514" y="2523164"/>
            <a:ext cx="705000" cy="705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51" name="Google Shape;351;p39">
            <a:extLst>
              <a:ext uri="{FF2B5EF4-FFF2-40B4-BE49-F238E27FC236}">
                <a16:creationId xmlns:a16="http://schemas.microsoft.com/office/drawing/2014/main" id="{0C514B3E-C590-1B85-1530-D6E3616EA009}"/>
              </a:ext>
            </a:extLst>
          </p:cNvPr>
          <p:cNvSpPr/>
          <p:nvPr/>
        </p:nvSpPr>
        <p:spPr>
          <a:xfrm>
            <a:off x="1611514" y="3581793"/>
            <a:ext cx="705000" cy="705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53" name="Google Shape;353;p39">
            <a:extLst>
              <a:ext uri="{FF2B5EF4-FFF2-40B4-BE49-F238E27FC236}">
                <a16:creationId xmlns:a16="http://schemas.microsoft.com/office/drawing/2014/main" id="{B0E52D87-0D2C-1B36-6B12-5B54787B7A75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1559916" y="1513485"/>
            <a:ext cx="756600" cy="5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54" name="Google Shape;354;p39">
            <a:extLst>
              <a:ext uri="{FF2B5EF4-FFF2-40B4-BE49-F238E27FC236}">
                <a16:creationId xmlns:a16="http://schemas.microsoft.com/office/drawing/2014/main" id="{6C0F6D19-6F95-B778-5A9B-55CF0B8769E8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1585715" y="3695118"/>
            <a:ext cx="7566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5" name="Google Shape;355;p39">
            <a:extLst>
              <a:ext uri="{FF2B5EF4-FFF2-40B4-BE49-F238E27FC236}">
                <a16:creationId xmlns:a16="http://schemas.microsoft.com/office/drawing/2014/main" id="{1837F0D8-2AEE-CDEF-B6E4-E80BA810240D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1585715" y="2640951"/>
            <a:ext cx="7566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7" name="Google Shape;357;p39">
            <a:extLst>
              <a:ext uri="{FF2B5EF4-FFF2-40B4-BE49-F238E27FC236}">
                <a16:creationId xmlns:a16="http://schemas.microsoft.com/office/drawing/2014/main" id="{271DB17C-D9D0-838E-01E7-368FDA6A1B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87"/>
            <a:ext cx="7704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solidFill>
                  <a:schemeClr val="dk2"/>
                </a:solidFill>
                <a:latin typeface="Russo One" panose="02000503050000020004" pitchFamily="2" charset="0"/>
              </a:rPr>
              <a:t>Садржај</a:t>
            </a:r>
            <a:endParaRPr dirty="0">
              <a:solidFill>
                <a:schemeClr val="dk2"/>
              </a:solidFill>
              <a:latin typeface="Russo One" panose="02000503050000020004" pitchFamily="2" charset="0"/>
            </a:endParaRPr>
          </a:p>
        </p:txBody>
      </p:sp>
      <p:sp>
        <p:nvSpPr>
          <p:cNvPr id="358" name="Google Shape;358;p39">
            <a:extLst>
              <a:ext uri="{FF2B5EF4-FFF2-40B4-BE49-F238E27FC236}">
                <a16:creationId xmlns:a16="http://schemas.microsoft.com/office/drawing/2014/main" id="{3C2658B7-A4BC-19AE-CE0D-7B339848627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399437" y="1517294"/>
            <a:ext cx="50805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latin typeface="Russo One" panose="02000503050000020004" pitchFamily="2" charset="0"/>
              </a:rPr>
              <a:t>Математичка формализација проблема</a:t>
            </a:r>
            <a:endParaRPr dirty="0"/>
          </a:p>
        </p:txBody>
      </p:sp>
      <p:sp>
        <p:nvSpPr>
          <p:cNvPr id="359" name="Google Shape;359;p39">
            <a:extLst>
              <a:ext uri="{FF2B5EF4-FFF2-40B4-BE49-F238E27FC236}">
                <a16:creationId xmlns:a16="http://schemas.microsoft.com/office/drawing/2014/main" id="{6C0F3F60-B82E-465F-DF15-97C4B5E23085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2399437" y="3670743"/>
            <a:ext cx="5119500" cy="5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latin typeface="Russo One" panose="02000503050000020004" pitchFamily="2" charset="0"/>
              </a:rPr>
              <a:t>Рачунање очекиване слободне енергије</a:t>
            </a:r>
            <a:endParaRPr dirty="0">
              <a:latin typeface="Russo One" panose="02000503050000020004" pitchFamily="2" charset="0"/>
            </a:endParaRPr>
          </a:p>
        </p:txBody>
      </p:sp>
      <p:sp>
        <p:nvSpPr>
          <p:cNvPr id="360" name="Google Shape;360;p39">
            <a:extLst>
              <a:ext uri="{FF2B5EF4-FFF2-40B4-BE49-F238E27FC236}">
                <a16:creationId xmlns:a16="http://schemas.microsoft.com/office/drawing/2014/main" id="{23D20821-BF11-2755-ECBA-05485A697A8F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2399437" y="2640951"/>
            <a:ext cx="51195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latin typeface="Russo One" panose="02000503050000020004" pitchFamily="2" charset="0"/>
              </a:rPr>
              <a:t>Инференција скривених стања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366" name="Google Shape;366;p39">
            <a:extLst>
              <a:ext uri="{FF2B5EF4-FFF2-40B4-BE49-F238E27FC236}">
                <a16:creationId xmlns:a16="http://schemas.microsoft.com/office/drawing/2014/main" id="{5B02E069-2BA8-D21E-855C-0907F536770D}"/>
              </a:ext>
            </a:extLst>
          </p:cNvPr>
          <p:cNvGrpSpPr/>
          <p:nvPr/>
        </p:nvGrpSpPr>
        <p:grpSpPr>
          <a:xfrm flipH="1">
            <a:off x="7037450" y="4441788"/>
            <a:ext cx="1169775" cy="161625"/>
            <a:chOff x="525625" y="378875"/>
            <a:chExt cx="1169775" cy="161625"/>
          </a:xfrm>
        </p:grpSpPr>
        <p:sp>
          <p:nvSpPr>
            <p:cNvPr id="367" name="Google Shape;367;p39">
              <a:extLst>
                <a:ext uri="{FF2B5EF4-FFF2-40B4-BE49-F238E27FC236}">
                  <a16:creationId xmlns:a16="http://schemas.microsoft.com/office/drawing/2014/main" id="{6E157244-5D3F-3394-C3E3-381595790F72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>
              <a:extLst>
                <a:ext uri="{FF2B5EF4-FFF2-40B4-BE49-F238E27FC236}">
                  <a16:creationId xmlns:a16="http://schemas.microsoft.com/office/drawing/2014/main" id="{24DD167B-24A8-2018-5AF5-43255BB72190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>
              <a:extLst>
                <a:ext uri="{FF2B5EF4-FFF2-40B4-BE49-F238E27FC236}">
                  <a16:creationId xmlns:a16="http://schemas.microsoft.com/office/drawing/2014/main" id="{0C2A2E55-BA35-2731-22F8-34FDB7770B6F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>
              <a:extLst>
                <a:ext uri="{FF2B5EF4-FFF2-40B4-BE49-F238E27FC236}">
                  <a16:creationId xmlns:a16="http://schemas.microsoft.com/office/drawing/2014/main" id="{F8242CB5-DA17-8463-CBF5-FFC6560625D4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>
              <a:extLst>
                <a:ext uri="{FF2B5EF4-FFF2-40B4-BE49-F238E27FC236}">
                  <a16:creationId xmlns:a16="http://schemas.microsoft.com/office/drawing/2014/main" id="{CC8C3D1E-5D80-325C-FB3F-F845284FC969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>
              <a:extLst>
                <a:ext uri="{FF2B5EF4-FFF2-40B4-BE49-F238E27FC236}">
                  <a16:creationId xmlns:a16="http://schemas.microsoft.com/office/drawing/2014/main" id="{796DB504-7250-30F4-DCC4-3FD49C899B31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39">
            <a:extLst>
              <a:ext uri="{FF2B5EF4-FFF2-40B4-BE49-F238E27FC236}">
                <a16:creationId xmlns:a16="http://schemas.microsoft.com/office/drawing/2014/main" id="{AE0FE06E-6F18-AE94-32EE-F457329C6DD0}"/>
              </a:ext>
            </a:extLst>
          </p:cNvPr>
          <p:cNvSpPr/>
          <p:nvPr/>
        </p:nvSpPr>
        <p:spPr>
          <a:xfrm>
            <a:off x="7445160" y="2364797"/>
            <a:ext cx="171662" cy="275475"/>
          </a:xfrm>
          <a:custGeom>
            <a:avLst/>
            <a:gdLst/>
            <a:ahLst/>
            <a:cxnLst/>
            <a:rect l="l" t="t" r="r" b="b"/>
            <a:pathLst>
              <a:path w="1556" h="2497" extrusionOk="0">
                <a:moveTo>
                  <a:pt x="106" y="146"/>
                </a:moveTo>
                <a:lnTo>
                  <a:pt x="1450" y="977"/>
                </a:lnTo>
                <a:lnTo>
                  <a:pt x="1450" y="2351"/>
                </a:lnTo>
                <a:lnTo>
                  <a:pt x="106" y="1519"/>
                </a:lnTo>
                <a:lnTo>
                  <a:pt x="106" y="146"/>
                </a:lnTo>
                <a:close/>
                <a:moveTo>
                  <a:pt x="53" y="1"/>
                </a:moveTo>
                <a:cubicBezTo>
                  <a:pt x="26" y="1"/>
                  <a:pt x="1" y="22"/>
                  <a:pt x="1" y="53"/>
                </a:cubicBezTo>
                <a:lnTo>
                  <a:pt x="1" y="1549"/>
                </a:lnTo>
                <a:cubicBezTo>
                  <a:pt x="1" y="1566"/>
                  <a:pt x="10" y="1583"/>
                  <a:pt x="26" y="1593"/>
                </a:cubicBezTo>
                <a:lnTo>
                  <a:pt x="1475" y="2489"/>
                </a:lnTo>
                <a:cubicBezTo>
                  <a:pt x="1483" y="2494"/>
                  <a:pt x="1493" y="2495"/>
                  <a:pt x="1504" y="2497"/>
                </a:cubicBezTo>
                <a:cubicBezTo>
                  <a:pt x="1511" y="2495"/>
                  <a:pt x="1521" y="2494"/>
                  <a:pt x="1529" y="2489"/>
                </a:cubicBezTo>
                <a:cubicBezTo>
                  <a:pt x="1544" y="2479"/>
                  <a:pt x="1555" y="2462"/>
                  <a:pt x="1555" y="2443"/>
                </a:cubicBezTo>
                <a:lnTo>
                  <a:pt x="1555" y="947"/>
                </a:lnTo>
                <a:cubicBezTo>
                  <a:pt x="1555" y="930"/>
                  <a:pt x="1546" y="913"/>
                  <a:pt x="1530" y="903"/>
                </a:cubicBezTo>
                <a:lnTo>
                  <a:pt x="81" y="9"/>
                </a:lnTo>
                <a:cubicBezTo>
                  <a:pt x="72" y="3"/>
                  <a:pt x="62" y="1"/>
                  <a:pt x="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9">
            <a:extLst>
              <a:ext uri="{FF2B5EF4-FFF2-40B4-BE49-F238E27FC236}">
                <a16:creationId xmlns:a16="http://schemas.microsoft.com/office/drawing/2014/main" id="{D7A7F501-54FA-45F5-3CA4-2E1A989FB5E6}"/>
              </a:ext>
            </a:extLst>
          </p:cNvPr>
          <p:cNvSpPr/>
          <p:nvPr/>
        </p:nvSpPr>
        <p:spPr>
          <a:xfrm>
            <a:off x="7291040" y="2370534"/>
            <a:ext cx="159968" cy="263891"/>
          </a:xfrm>
          <a:custGeom>
            <a:avLst/>
            <a:gdLst/>
            <a:ahLst/>
            <a:cxnLst/>
            <a:rect l="l" t="t" r="r" b="b"/>
            <a:pathLst>
              <a:path w="1450" h="2392" extrusionOk="0">
                <a:moveTo>
                  <a:pt x="1450" y="1"/>
                </a:moveTo>
                <a:lnTo>
                  <a:pt x="0" y="895"/>
                </a:lnTo>
                <a:lnTo>
                  <a:pt x="0" y="2391"/>
                </a:lnTo>
                <a:lnTo>
                  <a:pt x="1450" y="1497"/>
                </a:lnTo>
                <a:lnTo>
                  <a:pt x="14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9">
            <a:extLst>
              <a:ext uri="{FF2B5EF4-FFF2-40B4-BE49-F238E27FC236}">
                <a16:creationId xmlns:a16="http://schemas.microsoft.com/office/drawing/2014/main" id="{8B0C6E40-5060-9094-2159-BFFB2709268E}"/>
              </a:ext>
            </a:extLst>
          </p:cNvPr>
          <p:cNvSpPr/>
          <p:nvPr/>
        </p:nvSpPr>
        <p:spPr>
          <a:xfrm>
            <a:off x="7285303" y="2364797"/>
            <a:ext cx="171551" cy="275475"/>
          </a:xfrm>
          <a:custGeom>
            <a:avLst/>
            <a:gdLst/>
            <a:ahLst/>
            <a:cxnLst/>
            <a:rect l="l" t="t" r="r" b="b"/>
            <a:pathLst>
              <a:path w="1555" h="2497" extrusionOk="0">
                <a:moveTo>
                  <a:pt x="1450" y="146"/>
                </a:moveTo>
                <a:lnTo>
                  <a:pt x="1450" y="1519"/>
                </a:lnTo>
                <a:lnTo>
                  <a:pt x="104" y="2351"/>
                </a:lnTo>
                <a:lnTo>
                  <a:pt x="104" y="977"/>
                </a:lnTo>
                <a:lnTo>
                  <a:pt x="1450" y="146"/>
                </a:lnTo>
                <a:close/>
                <a:moveTo>
                  <a:pt x="1503" y="1"/>
                </a:moveTo>
                <a:cubicBezTo>
                  <a:pt x="1493" y="1"/>
                  <a:pt x="1483" y="4"/>
                  <a:pt x="1475" y="9"/>
                </a:cubicBezTo>
                <a:lnTo>
                  <a:pt x="25" y="903"/>
                </a:lnTo>
                <a:cubicBezTo>
                  <a:pt x="10" y="913"/>
                  <a:pt x="0" y="930"/>
                  <a:pt x="0" y="947"/>
                </a:cubicBezTo>
                <a:lnTo>
                  <a:pt x="0" y="2443"/>
                </a:lnTo>
                <a:cubicBezTo>
                  <a:pt x="0" y="2462"/>
                  <a:pt x="10" y="2479"/>
                  <a:pt x="27" y="2489"/>
                </a:cubicBezTo>
                <a:cubicBezTo>
                  <a:pt x="35" y="2494"/>
                  <a:pt x="43" y="2495"/>
                  <a:pt x="52" y="2497"/>
                </a:cubicBezTo>
                <a:cubicBezTo>
                  <a:pt x="61" y="2495"/>
                  <a:pt x="71" y="2494"/>
                  <a:pt x="80" y="2489"/>
                </a:cubicBezTo>
                <a:lnTo>
                  <a:pt x="1530" y="1593"/>
                </a:lnTo>
                <a:cubicBezTo>
                  <a:pt x="1545" y="1583"/>
                  <a:pt x="1555" y="1566"/>
                  <a:pt x="1555" y="1549"/>
                </a:cubicBezTo>
                <a:lnTo>
                  <a:pt x="1555" y="53"/>
                </a:lnTo>
                <a:cubicBezTo>
                  <a:pt x="1555" y="34"/>
                  <a:pt x="1544" y="17"/>
                  <a:pt x="1528" y="7"/>
                </a:cubicBezTo>
                <a:cubicBezTo>
                  <a:pt x="1520" y="3"/>
                  <a:pt x="1512" y="1"/>
                  <a:pt x="15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" name="Google Shape;376;p39">
            <a:extLst>
              <a:ext uri="{FF2B5EF4-FFF2-40B4-BE49-F238E27FC236}">
                <a16:creationId xmlns:a16="http://schemas.microsoft.com/office/drawing/2014/main" id="{C7683883-956C-5226-3B1E-98799D4DCB59}"/>
              </a:ext>
            </a:extLst>
          </p:cNvPr>
          <p:cNvGrpSpPr/>
          <p:nvPr/>
        </p:nvGrpSpPr>
        <p:grpSpPr>
          <a:xfrm>
            <a:off x="6473931" y="1949630"/>
            <a:ext cx="2012011" cy="1105838"/>
            <a:chOff x="5431013" y="394957"/>
            <a:chExt cx="2345275" cy="1105838"/>
          </a:xfrm>
        </p:grpSpPr>
        <p:sp>
          <p:nvSpPr>
            <p:cNvPr id="377" name="Google Shape;377;p39">
              <a:extLst>
                <a:ext uri="{FF2B5EF4-FFF2-40B4-BE49-F238E27FC236}">
                  <a16:creationId xmlns:a16="http://schemas.microsoft.com/office/drawing/2014/main" id="{4B0ADE5A-FE8A-24C0-AFBF-72799897CDE7}"/>
                </a:ext>
              </a:extLst>
            </p:cNvPr>
            <p:cNvSpPr/>
            <p:nvPr/>
          </p:nvSpPr>
          <p:spPr>
            <a:xfrm rot="-782246">
              <a:off x="5546366" y="652190"/>
              <a:ext cx="2166342" cy="61811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>
              <a:extLst>
                <a:ext uri="{FF2B5EF4-FFF2-40B4-BE49-F238E27FC236}">
                  <a16:creationId xmlns:a16="http://schemas.microsoft.com/office/drawing/2014/main" id="{A3636E1E-6E72-845A-F41A-55D63F09C0FD}"/>
                </a:ext>
              </a:extLst>
            </p:cNvPr>
            <p:cNvSpPr/>
            <p:nvPr/>
          </p:nvSpPr>
          <p:spPr>
            <a:xfrm rot="-782537">
              <a:off x="5491375" y="622556"/>
              <a:ext cx="2134974" cy="59420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0871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>
          <a:extLst>
            <a:ext uri="{FF2B5EF4-FFF2-40B4-BE49-F238E27FC236}">
              <a16:creationId xmlns:a16="http://schemas.microsoft.com/office/drawing/2014/main" id="{3115243E-ACEF-34D8-3FED-5EC8F8B65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3">
            <a:extLst>
              <a:ext uri="{FF2B5EF4-FFF2-40B4-BE49-F238E27FC236}">
                <a16:creationId xmlns:a16="http://schemas.microsoft.com/office/drawing/2014/main" id="{07AA558D-0B55-F239-CCFD-6D0D72F6D0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974165"/>
            <a:ext cx="9045526" cy="1434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5200"/>
            </a:pPr>
            <a:r>
              <a:rPr lang="sr-Cyrl-RS" sz="7000" b="1" dirty="0">
                <a:solidFill>
                  <a:schemeClr val="dk2"/>
                </a:solidFill>
                <a:latin typeface="Russo One" panose="02000503050000020004" pitchFamily="2" charset="0"/>
                <a:ea typeface="Exo 2" pitchFamily="2" charset="0"/>
              </a:rPr>
              <a:t>Хвала на пажњи!</a:t>
            </a:r>
            <a:endParaRPr sz="7000" b="1" dirty="0">
              <a:solidFill>
                <a:schemeClr val="dk2"/>
              </a:solidFill>
              <a:latin typeface="Russo One" panose="02000503050000020004" pitchFamily="2" charset="0"/>
              <a:ea typeface="Exo 2" pitchFamily="2" charset="0"/>
            </a:endParaRPr>
          </a:p>
        </p:txBody>
      </p:sp>
      <p:grpSp>
        <p:nvGrpSpPr>
          <p:cNvPr id="671" name="Google Shape;671;p53">
            <a:extLst>
              <a:ext uri="{FF2B5EF4-FFF2-40B4-BE49-F238E27FC236}">
                <a16:creationId xmlns:a16="http://schemas.microsoft.com/office/drawing/2014/main" id="{0D9B066D-2973-2CD2-C482-039D3CAA21E6}"/>
              </a:ext>
            </a:extLst>
          </p:cNvPr>
          <p:cNvGrpSpPr/>
          <p:nvPr/>
        </p:nvGrpSpPr>
        <p:grpSpPr>
          <a:xfrm>
            <a:off x="7388600" y="593213"/>
            <a:ext cx="1169775" cy="161625"/>
            <a:chOff x="525625" y="378875"/>
            <a:chExt cx="1169775" cy="161625"/>
          </a:xfrm>
        </p:grpSpPr>
        <p:sp>
          <p:nvSpPr>
            <p:cNvPr id="672" name="Google Shape;672;p53">
              <a:extLst>
                <a:ext uri="{FF2B5EF4-FFF2-40B4-BE49-F238E27FC236}">
                  <a16:creationId xmlns:a16="http://schemas.microsoft.com/office/drawing/2014/main" id="{2E6E6A21-1C7F-C25C-2BD4-11521E400756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3">
              <a:extLst>
                <a:ext uri="{FF2B5EF4-FFF2-40B4-BE49-F238E27FC236}">
                  <a16:creationId xmlns:a16="http://schemas.microsoft.com/office/drawing/2014/main" id="{62559317-B2A2-C988-5665-03317CF4213A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3">
              <a:extLst>
                <a:ext uri="{FF2B5EF4-FFF2-40B4-BE49-F238E27FC236}">
                  <a16:creationId xmlns:a16="http://schemas.microsoft.com/office/drawing/2014/main" id="{5F7F3479-B348-C9AA-A07B-0335BCE020FE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3">
              <a:extLst>
                <a:ext uri="{FF2B5EF4-FFF2-40B4-BE49-F238E27FC236}">
                  <a16:creationId xmlns:a16="http://schemas.microsoft.com/office/drawing/2014/main" id="{5995D9CD-3A22-6AC2-E185-36C7E9B75F73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3">
              <a:extLst>
                <a:ext uri="{FF2B5EF4-FFF2-40B4-BE49-F238E27FC236}">
                  <a16:creationId xmlns:a16="http://schemas.microsoft.com/office/drawing/2014/main" id="{870CC16A-2502-2D4A-CD15-949E422466E2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3">
              <a:extLst>
                <a:ext uri="{FF2B5EF4-FFF2-40B4-BE49-F238E27FC236}">
                  <a16:creationId xmlns:a16="http://schemas.microsoft.com/office/drawing/2014/main" id="{1F0224C9-E31C-BE70-EAC1-AA8A8EC29AA6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53">
            <a:extLst>
              <a:ext uri="{FF2B5EF4-FFF2-40B4-BE49-F238E27FC236}">
                <a16:creationId xmlns:a16="http://schemas.microsoft.com/office/drawing/2014/main" id="{7E4C0ECC-1DDF-2A38-222B-C7B4E74F7E5F}"/>
              </a:ext>
            </a:extLst>
          </p:cNvPr>
          <p:cNvGrpSpPr/>
          <p:nvPr/>
        </p:nvGrpSpPr>
        <p:grpSpPr>
          <a:xfrm>
            <a:off x="1056825" y="539199"/>
            <a:ext cx="1435043" cy="1434966"/>
            <a:chOff x="685800" y="-400350"/>
            <a:chExt cx="1435043" cy="1434966"/>
          </a:xfrm>
        </p:grpSpPr>
        <p:sp>
          <p:nvSpPr>
            <p:cNvPr id="679" name="Google Shape;679;p53">
              <a:extLst>
                <a:ext uri="{FF2B5EF4-FFF2-40B4-BE49-F238E27FC236}">
                  <a16:creationId xmlns:a16="http://schemas.microsoft.com/office/drawing/2014/main" id="{329F1ED1-D804-24B2-92A0-96A9A3BB0B91}"/>
                </a:ext>
              </a:extLst>
            </p:cNvPr>
            <p:cNvSpPr/>
            <p:nvPr/>
          </p:nvSpPr>
          <p:spPr>
            <a:xfrm>
              <a:off x="685800" y="-400350"/>
              <a:ext cx="1435043" cy="1434966"/>
            </a:xfrm>
            <a:custGeom>
              <a:avLst/>
              <a:gdLst/>
              <a:ahLst/>
              <a:cxnLst/>
              <a:rect l="l" t="t" r="r" b="b"/>
              <a:pathLst>
                <a:path w="18573" h="18572" extrusionOk="0">
                  <a:moveTo>
                    <a:pt x="9287" y="1380"/>
                  </a:moveTo>
                  <a:cubicBezTo>
                    <a:pt x="13647" y="1380"/>
                    <a:pt x="17193" y="4926"/>
                    <a:pt x="17192" y="9285"/>
                  </a:cubicBezTo>
                  <a:cubicBezTo>
                    <a:pt x="17192" y="11393"/>
                    <a:pt x="16369" y="13378"/>
                    <a:pt x="14874" y="14872"/>
                  </a:cubicBezTo>
                  <a:cubicBezTo>
                    <a:pt x="13379" y="16369"/>
                    <a:pt x="11395" y="17191"/>
                    <a:pt x="9287" y="17191"/>
                  </a:cubicBezTo>
                  <a:cubicBezTo>
                    <a:pt x="4928" y="17191"/>
                    <a:pt x="1380" y="13645"/>
                    <a:pt x="1380" y="9285"/>
                  </a:cubicBezTo>
                  <a:cubicBezTo>
                    <a:pt x="1380" y="4926"/>
                    <a:pt x="4928" y="1380"/>
                    <a:pt x="9287" y="1380"/>
                  </a:cubicBezTo>
                  <a:close/>
                  <a:moveTo>
                    <a:pt x="9287" y="1309"/>
                  </a:moveTo>
                  <a:cubicBezTo>
                    <a:pt x="4889" y="1309"/>
                    <a:pt x="1311" y="4887"/>
                    <a:pt x="1311" y="9285"/>
                  </a:cubicBezTo>
                  <a:cubicBezTo>
                    <a:pt x="1311" y="13684"/>
                    <a:pt x="4889" y="17262"/>
                    <a:pt x="9287" y="17262"/>
                  </a:cubicBezTo>
                  <a:cubicBezTo>
                    <a:pt x="11414" y="17262"/>
                    <a:pt x="13415" y="16431"/>
                    <a:pt x="14923" y="14922"/>
                  </a:cubicBezTo>
                  <a:cubicBezTo>
                    <a:pt x="16432" y="13413"/>
                    <a:pt x="17262" y="11412"/>
                    <a:pt x="17262" y="9285"/>
                  </a:cubicBezTo>
                  <a:cubicBezTo>
                    <a:pt x="17262" y="4887"/>
                    <a:pt x="13684" y="1309"/>
                    <a:pt x="9287" y="1309"/>
                  </a:cubicBezTo>
                  <a:close/>
                  <a:moveTo>
                    <a:pt x="9287" y="69"/>
                  </a:moveTo>
                  <a:lnTo>
                    <a:pt x="9287" y="71"/>
                  </a:lnTo>
                  <a:cubicBezTo>
                    <a:pt x="14368" y="71"/>
                    <a:pt x="18502" y="4204"/>
                    <a:pt x="18502" y="9285"/>
                  </a:cubicBezTo>
                  <a:cubicBezTo>
                    <a:pt x="18502" y="14367"/>
                    <a:pt x="14368" y="18502"/>
                    <a:pt x="9287" y="18502"/>
                  </a:cubicBezTo>
                  <a:cubicBezTo>
                    <a:pt x="4205" y="18502"/>
                    <a:pt x="71" y="14367"/>
                    <a:pt x="71" y="9285"/>
                  </a:cubicBezTo>
                  <a:cubicBezTo>
                    <a:pt x="71" y="4204"/>
                    <a:pt x="4205" y="69"/>
                    <a:pt x="9287" y="69"/>
                  </a:cubicBezTo>
                  <a:close/>
                  <a:moveTo>
                    <a:pt x="9287" y="0"/>
                  </a:moveTo>
                  <a:cubicBezTo>
                    <a:pt x="4166" y="0"/>
                    <a:pt x="1" y="4164"/>
                    <a:pt x="1" y="9285"/>
                  </a:cubicBezTo>
                  <a:cubicBezTo>
                    <a:pt x="1" y="14406"/>
                    <a:pt x="4166" y="18572"/>
                    <a:pt x="9287" y="18572"/>
                  </a:cubicBezTo>
                  <a:cubicBezTo>
                    <a:pt x="14407" y="18572"/>
                    <a:pt x="18572" y="14406"/>
                    <a:pt x="18572" y="9285"/>
                  </a:cubicBezTo>
                  <a:cubicBezTo>
                    <a:pt x="18572" y="4164"/>
                    <a:pt x="14407" y="0"/>
                    <a:pt x="92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3">
              <a:extLst>
                <a:ext uri="{FF2B5EF4-FFF2-40B4-BE49-F238E27FC236}">
                  <a16:creationId xmlns:a16="http://schemas.microsoft.com/office/drawing/2014/main" id="{04102611-8EB7-3755-C6AA-16AB07CE67E8}"/>
                </a:ext>
              </a:extLst>
            </p:cNvPr>
            <p:cNvSpPr/>
            <p:nvPr/>
          </p:nvSpPr>
          <p:spPr>
            <a:xfrm>
              <a:off x="876259" y="-209968"/>
              <a:ext cx="1054204" cy="1054126"/>
            </a:xfrm>
            <a:custGeom>
              <a:avLst/>
              <a:gdLst/>
              <a:ahLst/>
              <a:cxnLst/>
              <a:rect l="l" t="t" r="r" b="b"/>
              <a:pathLst>
                <a:path w="13644" h="13643" extrusionOk="0">
                  <a:moveTo>
                    <a:pt x="6822" y="1380"/>
                  </a:moveTo>
                  <a:cubicBezTo>
                    <a:pt x="9821" y="1380"/>
                    <a:pt x="12262" y="3821"/>
                    <a:pt x="12262" y="6821"/>
                  </a:cubicBezTo>
                  <a:cubicBezTo>
                    <a:pt x="12262" y="9822"/>
                    <a:pt x="9821" y="12263"/>
                    <a:pt x="6822" y="12263"/>
                  </a:cubicBezTo>
                  <a:cubicBezTo>
                    <a:pt x="3822" y="12263"/>
                    <a:pt x="1381" y="9822"/>
                    <a:pt x="1381" y="6821"/>
                  </a:cubicBezTo>
                  <a:cubicBezTo>
                    <a:pt x="1381" y="3821"/>
                    <a:pt x="3822" y="1380"/>
                    <a:pt x="6822" y="1380"/>
                  </a:cubicBezTo>
                  <a:close/>
                  <a:moveTo>
                    <a:pt x="6822" y="1308"/>
                  </a:moveTo>
                  <a:cubicBezTo>
                    <a:pt x="3783" y="1308"/>
                    <a:pt x="1310" y="3780"/>
                    <a:pt x="1310" y="6820"/>
                  </a:cubicBezTo>
                  <a:cubicBezTo>
                    <a:pt x="1310" y="9860"/>
                    <a:pt x="3783" y="12332"/>
                    <a:pt x="6822" y="12332"/>
                  </a:cubicBezTo>
                  <a:cubicBezTo>
                    <a:pt x="9861" y="12332"/>
                    <a:pt x="12334" y="9860"/>
                    <a:pt x="12334" y="6820"/>
                  </a:cubicBezTo>
                  <a:cubicBezTo>
                    <a:pt x="12334" y="3780"/>
                    <a:pt x="9861" y="1308"/>
                    <a:pt x="6822" y="1308"/>
                  </a:cubicBezTo>
                  <a:close/>
                  <a:moveTo>
                    <a:pt x="6822" y="71"/>
                  </a:moveTo>
                  <a:cubicBezTo>
                    <a:pt x="10544" y="71"/>
                    <a:pt x="13573" y="3098"/>
                    <a:pt x="13573" y="6821"/>
                  </a:cubicBezTo>
                  <a:cubicBezTo>
                    <a:pt x="13573" y="10544"/>
                    <a:pt x="10544" y="13572"/>
                    <a:pt x="6822" y="13572"/>
                  </a:cubicBezTo>
                  <a:cubicBezTo>
                    <a:pt x="3099" y="13572"/>
                    <a:pt x="70" y="10543"/>
                    <a:pt x="70" y="6821"/>
                  </a:cubicBezTo>
                  <a:cubicBezTo>
                    <a:pt x="70" y="3100"/>
                    <a:pt x="3099" y="71"/>
                    <a:pt x="6822" y="71"/>
                  </a:cubicBezTo>
                  <a:close/>
                  <a:moveTo>
                    <a:pt x="6822" y="1"/>
                  </a:moveTo>
                  <a:cubicBezTo>
                    <a:pt x="3060" y="1"/>
                    <a:pt x="0" y="3059"/>
                    <a:pt x="0" y="6821"/>
                  </a:cubicBezTo>
                  <a:cubicBezTo>
                    <a:pt x="0" y="10582"/>
                    <a:pt x="3060" y="13642"/>
                    <a:pt x="6822" y="13642"/>
                  </a:cubicBezTo>
                  <a:cubicBezTo>
                    <a:pt x="10583" y="13642"/>
                    <a:pt x="13643" y="10582"/>
                    <a:pt x="13643" y="6821"/>
                  </a:cubicBezTo>
                  <a:cubicBezTo>
                    <a:pt x="13643" y="3061"/>
                    <a:pt x="10583" y="1"/>
                    <a:pt x="68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3">
              <a:extLst>
                <a:ext uri="{FF2B5EF4-FFF2-40B4-BE49-F238E27FC236}">
                  <a16:creationId xmlns:a16="http://schemas.microsoft.com/office/drawing/2014/main" id="{555906FA-0EC8-4739-43ED-449FBA234F59}"/>
                </a:ext>
              </a:extLst>
            </p:cNvPr>
            <p:cNvSpPr/>
            <p:nvPr/>
          </p:nvSpPr>
          <p:spPr>
            <a:xfrm>
              <a:off x="1086962" y="735"/>
              <a:ext cx="632800" cy="632800"/>
            </a:xfrm>
            <a:custGeom>
              <a:avLst/>
              <a:gdLst/>
              <a:ahLst/>
              <a:cxnLst/>
              <a:rect l="l" t="t" r="r" b="b"/>
              <a:pathLst>
                <a:path w="8190" h="8190" extrusionOk="0">
                  <a:moveTo>
                    <a:pt x="4095" y="1380"/>
                  </a:moveTo>
                  <a:cubicBezTo>
                    <a:pt x="5592" y="1380"/>
                    <a:pt x="6808" y="2598"/>
                    <a:pt x="6808" y="4094"/>
                  </a:cubicBezTo>
                  <a:cubicBezTo>
                    <a:pt x="6808" y="5592"/>
                    <a:pt x="5592" y="6809"/>
                    <a:pt x="4095" y="6809"/>
                  </a:cubicBezTo>
                  <a:cubicBezTo>
                    <a:pt x="2597" y="6809"/>
                    <a:pt x="1381" y="5591"/>
                    <a:pt x="1381" y="4094"/>
                  </a:cubicBezTo>
                  <a:cubicBezTo>
                    <a:pt x="1381" y="2598"/>
                    <a:pt x="2597" y="1380"/>
                    <a:pt x="4095" y="1380"/>
                  </a:cubicBezTo>
                  <a:close/>
                  <a:moveTo>
                    <a:pt x="4095" y="1310"/>
                  </a:moveTo>
                  <a:cubicBezTo>
                    <a:pt x="2560" y="1310"/>
                    <a:pt x="1310" y="2559"/>
                    <a:pt x="1310" y="4094"/>
                  </a:cubicBezTo>
                  <a:cubicBezTo>
                    <a:pt x="1310" y="5630"/>
                    <a:pt x="2560" y="6879"/>
                    <a:pt x="4095" y="6879"/>
                  </a:cubicBezTo>
                  <a:cubicBezTo>
                    <a:pt x="5629" y="6879"/>
                    <a:pt x="6879" y="5630"/>
                    <a:pt x="6879" y="4094"/>
                  </a:cubicBezTo>
                  <a:cubicBezTo>
                    <a:pt x="6879" y="2559"/>
                    <a:pt x="5629" y="1310"/>
                    <a:pt x="4095" y="1310"/>
                  </a:cubicBezTo>
                  <a:close/>
                  <a:moveTo>
                    <a:pt x="4095" y="71"/>
                  </a:moveTo>
                  <a:cubicBezTo>
                    <a:pt x="6314" y="71"/>
                    <a:pt x="8120" y="1876"/>
                    <a:pt x="8120" y="4094"/>
                  </a:cubicBezTo>
                  <a:cubicBezTo>
                    <a:pt x="8120" y="6313"/>
                    <a:pt x="6314" y="8119"/>
                    <a:pt x="4095" y="8119"/>
                  </a:cubicBezTo>
                  <a:cubicBezTo>
                    <a:pt x="1875" y="8119"/>
                    <a:pt x="70" y="6313"/>
                    <a:pt x="70" y="4094"/>
                  </a:cubicBezTo>
                  <a:cubicBezTo>
                    <a:pt x="70" y="1876"/>
                    <a:pt x="1875" y="71"/>
                    <a:pt x="4095" y="71"/>
                  </a:cubicBezTo>
                  <a:close/>
                  <a:moveTo>
                    <a:pt x="4095" y="1"/>
                  </a:moveTo>
                  <a:cubicBezTo>
                    <a:pt x="1837" y="1"/>
                    <a:pt x="0" y="1836"/>
                    <a:pt x="0" y="4094"/>
                  </a:cubicBezTo>
                  <a:cubicBezTo>
                    <a:pt x="0" y="6352"/>
                    <a:pt x="1837" y="8190"/>
                    <a:pt x="4095" y="8190"/>
                  </a:cubicBezTo>
                  <a:cubicBezTo>
                    <a:pt x="6353" y="8190"/>
                    <a:pt x="8189" y="6351"/>
                    <a:pt x="8189" y="4094"/>
                  </a:cubicBezTo>
                  <a:cubicBezTo>
                    <a:pt x="8189" y="1836"/>
                    <a:pt x="6352" y="1"/>
                    <a:pt x="40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322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>
          <a:extLst>
            <a:ext uri="{FF2B5EF4-FFF2-40B4-BE49-F238E27FC236}">
              <a16:creationId xmlns:a16="http://schemas.microsoft.com/office/drawing/2014/main" id="{210D99E3-1121-5E53-119A-AA390F9E9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1">
            <a:extLst>
              <a:ext uri="{FF2B5EF4-FFF2-40B4-BE49-F238E27FC236}">
                <a16:creationId xmlns:a16="http://schemas.microsoft.com/office/drawing/2014/main" id="{45BE0666-B256-7E88-014D-D17A06D46CD5}"/>
              </a:ext>
            </a:extLst>
          </p:cNvPr>
          <p:cNvGrpSpPr/>
          <p:nvPr/>
        </p:nvGrpSpPr>
        <p:grpSpPr>
          <a:xfrm>
            <a:off x="535432" y="1465190"/>
            <a:ext cx="1704311" cy="1794554"/>
            <a:chOff x="5431013" y="394957"/>
            <a:chExt cx="2345275" cy="1105838"/>
          </a:xfrm>
        </p:grpSpPr>
        <p:sp>
          <p:nvSpPr>
            <p:cNvPr id="398" name="Google Shape;398;p41">
              <a:extLst>
                <a:ext uri="{FF2B5EF4-FFF2-40B4-BE49-F238E27FC236}">
                  <a16:creationId xmlns:a16="http://schemas.microsoft.com/office/drawing/2014/main" id="{6C13A704-65FD-EBCF-1ECF-A5264E45F537}"/>
                </a:ext>
              </a:extLst>
            </p:cNvPr>
            <p:cNvSpPr/>
            <p:nvPr/>
          </p:nvSpPr>
          <p:spPr>
            <a:xfrm rot="-782246">
              <a:off x="5546366" y="652190"/>
              <a:ext cx="2166342" cy="61811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>
              <a:extLst>
                <a:ext uri="{FF2B5EF4-FFF2-40B4-BE49-F238E27FC236}">
                  <a16:creationId xmlns:a16="http://schemas.microsoft.com/office/drawing/2014/main" id="{92F70D61-2EF1-BF90-1CA7-EAAE83A9DDB6}"/>
                </a:ext>
              </a:extLst>
            </p:cNvPr>
            <p:cNvSpPr/>
            <p:nvPr/>
          </p:nvSpPr>
          <p:spPr>
            <a:xfrm rot="-782537">
              <a:off x="5491375" y="622556"/>
              <a:ext cx="2134974" cy="59420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41">
            <a:extLst>
              <a:ext uri="{FF2B5EF4-FFF2-40B4-BE49-F238E27FC236}">
                <a16:creationId xmlns:a16="http://schemas.microsoft.com/office/drawing/2014/main" id="{516E7093-16D7-F20B-7CFF-7C9682C61E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8238" y="1432392"/>
            <a:ext cx="5039100" cy="18248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600" dirty="0">
                <a:solidFill>
                  <a:srgbClr val="3A3A3A"/>
                </a:solidFill>
                <a:latin typeface="Russo One" panose="02000503050000020004" pitchFamily="2" charset="0"/>
              </a:rPr>
              <a:t>Математичка формализација проблема</a:t>
            </a:r>
            <a:r>
              <a:rPr lang="en" sz="3600" dirty="0">
                <a:solidFill>
                  <a:srgbClr val="3A3A3A"/>
                </a:solidFill>
              </a:rPr>
              <a:t> </a:t>
            </a:r>
            <a:endParaRPr sz="3600" dirty="0">
              <a:solidFill>
                <a:srgbClr val="3A3A3A"/>
              </a:solidFill>
            </a:endParaRPr>
          </a:p>
        </p:txBody>
      </p:sp>
      <p:sp>
        <p:nvSpPr>
          <p:cNvPr id="402" name="Google Shape;402;p41">
            <a:extLst>
              <a:ext uri="{FF2B5EF4-FFF2-40B4-BE49-F238E27FC236}">
                <a16:creationId xmlns:a16="http://schemas.microsoft.com/office/drawing/2014/main" id="{05B99DFD-9457-C070-ABE7-909412498AE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45072" y="1941562"/>
            <a:ext cx="14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03" name="Google Shape;403;p41">
            <a:extLst>
              <a:ext uri="{FF2B5EF4-FFF2-40B4-BE49-F238E27FC236}">
                <a16:creationId xmlns:a16="http://schemas.microsoft.com/office/drawing/2014/main" id="{F4FD3F6A-F1CF-35EE-273B-3668DF12BD81}"/>
              </a:ext>
            </a:extLst>
          </p:cNvPr>
          <p:cNvGrpSpPr/>
          <p:nvPr/>
        </p:nvGrpSpPr>
        <p:grpSpPr>
          <a:xfrm>
            <a:off x="846063" y="4441788"/>
            <a:ext cx="1169775" cy="161625"/>
            <a:chOff x="525625" y="378875"/>
            <a:chExt cx="1169775" cy="161625"/>
          </a:xfrm>
        </p:grpSpPr>
        <p:sp>
          <p:nvSpPr>
            <p:cNvPr id="404" name="Google Shape;404;p41">
              <a:extLst>
                <a:ext uri="{FF2B5EF4-FFF2-40B4-BE49-F238E27FC236}">
                  <a16:creationId xmlns:a16="http://schemas.microsoft.com/office/drawing/2014/main" id="{1A8AA89F-C094-85AB-60C1-CC2F4D19FA4E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1">
              <a:extLst>
                <a:ext uri="{FF2B5EF4-FFF2-40B4-BE49-F238E27FC236}">
                  <a16:creationId xmlns:a16="http://schemas.microsoft.com/office/drawing/2014/main" id="{3AC18AE9-2D49-A731-0C47-C8E3903AB5E6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1">
              <a:extLst>
                <a:ext uri="{FF2B5EF4-FFF2-40B4-BE49-F238E27FC236}">
                  <a16:creationId xmlns:a16="http://schemas.microsoft.com/office/drawing/2014/main" id="{C96B1931-75C5-457D-3437-75E6D705DCBC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1">
              <a:extLst>
                <a:ext uri="{FF2B5EF4-FFF2-40B4-BE49-F238E27FC236}">
                  <a16:creationId xmlns:a16="http://schemas.microsoft.com/office/drawing/2014/main" id="{D1B2A2D4-9721-7205-4363-A9F2F9F1728D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1">
              <a:extLst>
                <a:ext uri="{FF2B5EF4-FFF2-40B4-BE49-F238E27FC236}">
                  <a16:creationId xmlns:a16="http://schemas.microsoft.com/office/drawing/2014/main" id="{315E0525-6563-066C-5200-F92900F4223E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1">
              <a:extLst>
                <a:ext uri="{FF2B5EF4-FFF2-40B4-BE49-F238E27FC236}">
                  <a16:creationId xmlns:a16="http://schemas.microsoft.com/office/drawing/2014/main" id="{4FCC7561-8A1D-4947-E063-7944477AE915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41">
            <a:extLst>
              <a:ext uri="{FF2B5EF4-FFF2-40B4-BE49-F238E27FC236}">
                <a16:creationId xmlns:a16="http://schemas.microsoft.com/office/drawing/2014/main" id="{A08CE682-096F-71F8-F32B-1A379087B832}"/>
              </a:ext>
            </a:extLst>
          </p:cNvPr>
          <p:cNvGrpSpPr/>
          <p:nvPr/>
        </p:nvGrpSpPr>
        <p:grpSpPr>
          <a:xfrm>
            <a:off x="8116950" y="450000"/>
            <a:ext cx="426850" cy="229425"/>
            <a:chOff x="8116950" y="450000"/>
            <a:chExt cx="426850" cy="229425"/>
          </a:xfrm>
        </p:grpSpPr>
        <p:sp>
          <p:nvSpPr>
            <p:cNvPr id="411" name="Google Shape;411;p41">
              <a:extLst>
                <a:ext uri="{FF2B5EF4-FFF2-40B4-BE49-F238E27FC236}">
                  <a16:creationId xmlns:a16="http://schemas.microsoft.com/office/drawing/2014/main" id="{54199C4E-17F3-F63E-CFB7-206039D85096}"/>
                </a:ext>
              </a:extLst>
            </p:cNvPr>
            <p:cNvSpPr/>
            <p:nvPr/>
          </p:nvSpPr>
          <p:spPr>
            <a:xfrm>
              <a:off x="8421275" y="450000"/>
              <a:ext cx="122525" cy="229425"/>
            </a:xfrm>
            <a:custGeom>
              <a:avLst/>
              <a:gdLst/>
              <a:ahLst/>
              <a:cxnLst/>
              <a:rect l="l" t="t" r="r" b="b"/>
              <a:pathLst>
                <a:path w="4901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901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1">
              <a:extLst>
                <a:ext uri="{FF2B5EF4-FFF2-40B4-BE49-F238E27FC236}">
                  <a16:creationId xmlns:a16="http://schemas.microsoft.com/office/drawing/2014/main" id="{E1AC968C-6B65-61FC-D650-B404350E247F}"/>
                </a:ext>
              </a:extLst>
            </p:cNvPr>
            <p:cNvSpPr/>
            <p:nvPr/>
          </p:nvSpPr>
          <p:spPr>
            <a:xfrm>
              <a:off x="8321500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1">
              <a:extLst>
                <a:ext uri="{FF2B5EF4-FFF2-40B4-BE49-F238E27FC236}">
                  <a16:creationId xmlns:a16="http://schemas.microsoft.com/office/drawing/2014/main" id="{0AEF419A-FBEB-173B-CBA7-E166D5B925CF}"/>
                </a:ext>
              </a:extLst>
            </p:cNvPr>
            <p:cNvSpPr/>
            <p:nvPr/>
          </p:nvSpPr>
          <p:spPr>
            <a:xfrm>
              <a:off x="8219225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1">
              <a:extLst>
                <a:ext uri="{FF2B5EF4-FFF2-40B4-BE49-F238E27FC236}">
                  <a16:creationId xmlns:a16="http://schemas.microsoft.com/office/drawing/2014/main" id="{C3147345-5FC1-5521-55AB-AB978FD46C87}"/>
                </a:ext>
              </a:extLst>
            </p:cNvPr>
            <p:cNvSpPr/>
            <p:nvPr/>
          </p:nvSpPr>
          <p:spPr>
            <a:xfrm>
              <a:off x="8116950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781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>
          <a:extLst>
            <a:ext uri="{FF2B5EF4-FFF2-40B4-BE49-F238E27FC236}">
              <a16:creationId xmlns:a16="http://schemas.microsoft.com/office/drawing/2014/main" id="{7BFD7381-6953-84BC-49B6-0527AE577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Google Shape;464;p43">
                <a:extLst>
                  <a:ext uri="{FF2B5EF4-FFF2-40B4-BE49-F238E27FC236}">
                    <a16:creationId xmlns:a16="http://schemas.microsoft.com/office/drawing/2014/main" id="{9654978B-A4CD-2551-85D7-43A74BFB03F4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6014303" y="3479987"/>
                <a:ext cx="2505600" cy="803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latin typeface="Exo 2" pitchFamily="2" charset="0"/>
                    <a:ea typeface="Exo 2" pitchFamily="2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18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" sz="1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" sz="1800" dirty="0">
                  <a:latin typeface="Exo 2" pitchFamily="2" charset="0"/>
                  <a:ea typeface="Exo 2" pitchFamily="2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r-Cyrl-RS" sz="1800" dirty="0">
                    <a:latin typeface="Exo 2" pitchFamily="2" charset="0"/>
                    <a:ea typeface="Exo 2" pitchFamily="2" charset="0"/>
                  </a:rPr>
                  <a:t>-Један фактор</a:t>
                </a:r>
                <a:endParaRPr lang="en-US" sz="1800" dirty="0">
                  <a:latin typeface="Exo 2" pitchFamily="2" charset="0"/>
                  <a:ea typeface="Exo 2" pitchFamily="2" charset="0"/>
                </a:endParaRPr>
              </a:p>
            </p:txBody>
          </p:sp>
        </mc:Choice>
        <mc:Fallback xmlns="">
          <p:sp>
            <p:nvSpPr>
              <p:cNvPr id="464" name="Google Shape;464;p43">
                <a:extLst>
                  <a:ext uri="{FF2B5EF4-FFF2-40B4-BE49-F238E27FC236}">
                    <a16:creationId xmlns:a16="http://schemas.microsoft.com/office/drawing/2014/main" id="{9654978B-A4CD-2551-85D7-43A74BFB03F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14303" y="3479987"/>
                <a:ext cx="2505600" cy="803700"/>
              </a:xfrm>
              <a:prstGeom prst="rect">
                <a:avLst/>
              </a:prstGeom>
              <a:blipFill>
                <a:blip r:embed="rId3"/>
                <a:stretch>
                  <a:fillRect l="-2190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5" name="Google Shape;465;p43">
                <a:extLst>
                  <a:ext uri="{FF2B5EF4-FFF2-40B4-BE49-F238E27FC236}">
                    <a16:creationId xmlns:a16="http://schemas.microsoft.com/office/drawing/2014/main" id="{32EB4031-C3AD-1537-BCA8-3BA7C0F34A6D}"/>
                  </a:ext>
                </a:extLst>
              </p:cNvPr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4703090" y="1793358"/>
                <a:ext cx="2505600" cy="803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Exo 2" pitchFamily="2" charset="0"/>
                    <a:ea typeface="Exo 2" pitchFamily="2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latin typeface="Exo 2" pitchFamily="2" charset="0"/>
                  <a:ea typeface="Exo 2" pitchFamily="2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Exo 2" pitchFamily="2" charset="0"/>
                    <a:ea typeface="Exo 2" pitchFamily="2" charset="0"/>
                  </a:rPr>
                  <a:t>-</a:t>
                </a:r>
                <a:r>
                  <a:rPr lang="sr-Cyrl-RS" sz="1800" dirty="0">
                    <a:latin typeface="Exo 2" pitchFamily="2" charset="0"/>
                    <a:ea typeface="Exo 2" pitchFamily="2" charset="0"/>
                  </a:rPr>
                  <a:t>Један модалитет</a:t>
                </a:r>
                <a:endParaRPr sz="1800" dirty="0">
                  <a:latin typeface="Exo 2" pitchFamily="2" charset="0"/>
                  <a:ea typeface="Exo 2" pitchFamily="2" charset="0"/>
                </a:endParaRPr>
              </a:p>
            </p:txBody>
          </p:sp>
        </mc:Choice>
        <mc:Fallback xmlns="">
          <p:sp>
            <p:nvSpPr>
              <p:cNvPr id="465" name="Google Shape;465;p43">
                <a:extLst>
                  <a:ext uri="{FF2B5EF4-FFF2-40B4-BE49-F238E27FC236}">
                    <a16:creationId xmlns:a16="http://schemas.microsoft.com/office/drawing/2014/main" id="{32EB4031-C3AD-1537-BCA8-3BA7C0F34A6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4703090" y="1793358"/>
                <a:ext cx="2505600" cy="803700"/>
              </a:xfrm>
              <a:prstGeom prst="rect">
                <a:avLst/>
              </a:prstGeom>
              <a:blipFill>
                <a:blip r:embed="rId4"/>
                <a:stretch>
                  <a:fillRect l="-2190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6" name="Google Shape;466;p43">
            <a:extLst>
              <a:ext uri="{FF2B5EF4-FFF2-40B4-BE49-F238E27FC236}">
                <a16:creationId xmlns:a16="http://schemas.microsoft.com/office/drawing/2014/main" id="{32A2676A-33F3-CDE7-ACAB-1B6C8986786D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4157363" y="1494500"/>
            <a:ext cx="25056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solidFill>
                  <a:schemeClr val="dk1"/>
                </a:solidFill>
                <a:latin typeface="Russo One" panose="02000503050000020004" pitchFamily="2" charset="0"/>
              </a:rPr>
              <a:t>Опажање</a:t>
            </a:r>
            <a:endParaRPr dirty="0">
              <a:solidFill>
                <a:schemeClr val="dk1"/>
              </a:solidFill>
              <a:latin typeface="Russo One" panose="02000503050000020004" pitchFamily="2" charset="0"/>
            </a:endParaRPr>
          </a:p>
        </p:txBody>
      </p:sp>
      <p:sp>
        <p:nvSpPr>
          <p:cNvPr id="467" name="Google Shape;467;p43">
            <a:extLst>
              <a:ext uri="{FF2B5EF4-FFF2-40B4-BE49-F238E27FC236}">
                <a16:creationId xmlns:a16="http://schemas.microsoft.com/office/drawing/2014/main" id="{2FF3F1D1-123C-7678-CAE7-1EC02BA4BF0C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5909963" y="3170025"/>
            <a:ext cx="25056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solidFill>
                  <a:schemeClr val="dk1"/>
                </a:solidFill>
                <a:latin typeface="Russo One" panose="02000503050000020004" pitchFamily="2" charset="0"/>
              </a:rPr>
              <a:t>Скривено стање</a:t>
            </a:r>
            <a:endParaRPr dirty="0">
              <a:solidFill>
                <a:schemeClr val="dk1"/>
              </a:solidFill>
              <a:latin typeface="Russo One" panose="02000503050000020004" pitchFamily="2" charset="0"/>
            </a:endParaRPr>
          </a:p>
        </p:txBody>
      </p:sp>
      <p:grpSp>
        <p:nvGrpSpPr>
          <p:cNvPr id="468" name="Google Shape;468;p43">
            <a:extLst>
              <a:ext uri="{FF2B5EF4-FFF2-40B4-BE49-F238E27FC236}">
                <a16:creationId xmlns:a16="http://schemas.microsoft.com/office/drawing/2014/main" id="{37DB1560-C0FA-A726-1F8C-5867C987BD81}"/>
              </a:ext>
            </a:extLst>
          </p:cNvPr>
          <p:cNvGrpSpPr/>
          <p:nvPr/>
        </p:nvGrpSpPr>
        <p:grpSpPr>
          <a:xfrm flipH="1">
            <a:off x="2597600" y="4433025"/>
            <a:ext cx="1169775" cy="161625"/>
            <a:chOff x="525625" y="378875"/>
            <a:chExt cx="1169775" cy="161625"/>
          </a:xfrm>
        </p:grpSpPr>
        <p:sp>
          <p:nvSpPr>
            <p:cNvPr id="469" name="Google Shape;469;p43">
              <a:extLst>
                <a:ext uri="{FF2B5EF4-FFF2-40B4-BE49-F238E27FC236}">
                  <a16:creationId xmlns:a16="http://schemas.microsoft.com/office/drawing/2014/main" id="{7E9A453E-86B9-1D49-98BB-36A56CFC8CAB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3">
              <a:extLst>
                <a:ext uri="{FF2B5EF4-FFF2-40B4-BE49-F238E27FC236}">
                  <a16:creationId xmlns:a16="http://schemas.microsoft.com/office/drawing/2014/main" id="{FD3C7F15-50CC-1AC3-AE22-1ED078643863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3">
              <a:extLst>
                <a:ext uri="{FF2B5EF4-FFF2-40B4-BE49-F238E27FC236}">
                  <a16:creationId xmlns:a16="http://schemas.microsoft.com/office/drawing/2014/main" id="{35C0EA75-587B-BA41-5D15-050F91274096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3">
              <a:extLst>
                <a:ext uri="{FF2B5EF4-FFF2-40B4-BE49-F238E27FC236}">
                  <a16:creationId xmlns:a16="http://schemas.microsoft.com/office/drawing/2014/main" id="{E86FDFF4-72ED-4788-DA4B-494F5693EDFA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3">
              <a:extLst>
                <a:ext uri="{FF2B5EF4-FFF2-40B4-BE49-F238E27FC236}">
                  <a16:creationId xmlns:a16="http://schemas.microsoft.com/office/drawing/2014/main" id="{4FFE93E3-EDB7-5EC5-E802-90E8CC9435AF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3">
              <a:extLst>
                <a:ext uri="{FF2B5EF4-FFF2-40B4-BE49-F238E27FC236}">
                  <a16:creationId xmlns:a16="http://schemas.microsoft.com/office/drawing/2014/main" id="{DC09DDB4-16EE-92C4-9895-6EF70117F100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43">
            <a:extLst>
              <a:ext uri="{FF2B5EF4-FFF2-40B4-BE49-F238E27FC236}">
                <a16:creationId xmlns:a16="http://schemas.microsoft.com/office/drawing/2014/main" id="{8BD5FFD5-76C6-5221-4235-1887B00B03D9}"/>
              </a:ext>
            </a:extLst>
          </p:cNvPr>
          <p:cNvGrpSpPr/>
          <p:nvPr/>
        </p:nvGrpSpPr>
        <p:grpSpPr>
          <a:xfrm>
            <a:off x="1880078" y="548850"/>
            <a:ext cx="1435043" cy="1434966"/>
            <a:chOff x="685800" y="-400350"/>
            <a:chExt cx="1435043" cy="1434966"/>
          </a:xfrm>
        </p:grpSpPr>
        <p:sp>
          <p:nvSpPr>
            <p:cNvPr id="476" name="Google Shape;476;p43">
              <a:extLst>
                <a:ext uri="{FF2B5EF4-FFF2-40B4-BE49-F238E27FC236}">
                  <a16:creationId xmlns:a16="http://schemas.microsoft.com/office/drawing/2014/main" id="{278D17C1-C999-8707-2854-FD47D1D1013F}"/>
                </a:ext>
              </a:extLst>
            </p:cNvPr>
            <p:cNvSpPr/>
            <p:nvPr/>
          </p:nvSpPr>
          <p:spPr>
            <a:xfrm>
              <a:off x="685800" y="-400350"/>
              <a:ext cx="1435043" cy="1434966"/>
            </a:xfrm>
            <a:custGeom>
              <a:avLst/>
              <a:gdLst/>
              <a:ahLst/>
              <a:cxnLst/>
              <a:rect l="l" t="t" r="r" b="b"/>
              <a:pathLst>
                <a:path w="18573" h="18572" extrusionOk="0">
                  <a:moveTo>
                    <a:pt x="9287" y="1380"/>
                  </a:moveTo>
                  <a:cubicBezTo>
                    <a:pt x="13647" y="1380"/>
                    <a:pt x="17193" y="4926"/>
                    <a:pt x="17192" y="9285"/>
                  </a:cubicBezTo>
                  <a:cubicBezTo>
                    <a:pt x="17192" y="11393"/>
                    <a:pt x="16369" y="13378"/>
                    <a:pt x="14874" y="14872"/>
                  </a:cubicBezTo>
                  <a:cubicBezTo>
                    <a:pt x="13379" y="16369"/>
                    <a:pt x="11395" y="17191"/>
                    <a:pt x="9287" y="17191"/>
                  </a:cubicBezTo>
                  <a:cubicBezTo>
                    <a:pt x="4928" y="17191"/>
                    <a:pt x="1380" y="13645"/>
                    <a:pt x="1380" y="9285"/>
                  </a:cubicBezTo>
                  <a:cubicBezTo>
                    <a:pt x="1380" y="4926"/>
                    <a:pt x="4928" y="1380"/>
                    <a:pt x="9287" y="1380"/>
                  </a:cubicBezTo>
                  <a:close/>
                  <a:moveTo>
                    <a:pt x="9287" y="1309"/>
                  </a:moveTo>
                  <a:cubicBezTo>
                    <a:pt x="4889" y="1309"/>
                    <a:pt x="1311" y="4887"/>
                    <a:pt x="1311" y="9285"/>
                  </a:cubicBezTo>
                  <a:cubicBezTo>
                    <a:pt x="1311" y="13684"/>
                    <a:pt x="4889" y="17262"/>
                    <a:pt x="9287" y="17262"/>
                  </a:cubicBezTo>
                  <a:cubicBezTo>
                    <a:pt x="11414" y="17262"/>
                    <a:pt x="13415" y="16431"/>
                    <a:pt x="14923" y="14922"/>
                  </a:cubicBezTo>
                  <a:cubicBezTo>
                    <a:pt x="16432" y="13413"/>
                    <a:pt x="17262" y="11412"/>
                    <a:pt x="17262" y="9285"/>
                  </a:cubicBezTo>
                  <a:cubicBezTo>
                    <a:pt x="17262" y="4887"/>
                    <a:pt x="13684" y="1309"/>
                    <a:pt x="9287" y="1309"/>
                  </a:cubicBezTo>
                  <a:close/>
                  <a:moveTo>
                    <a:pt x="9287" y="69"/>
                  </a:moveTo>
                  <a:lnTo>
                    <a:pt x="9287" y="71"/>
                  </a:lnTo>
                  <a:cubicBezTo>
                    <a:pt x="14368" y="71"/>
                    <a:pt x="18502" y="4204"/>
                    <a:pt x="18502" y="9285"/>
                  </a:cubicBezTo>
                  <a:cubicBezTo>
                    <a:pt x="18502" y="14367"/>
                    <a:pt x="14368" y="18502"/>
                    <a:pt x="9287" y="18502"/>
                  </a:cubicBezTo>
                  <a:cubicBezTo>
                    <a:pt x="4205" y="18502"/>
                    <a:pt x="71" y="14367"/>
                    <a:pt x="71" y="9285"/>
                  </a:cubicBezTo>
                  <a:cubicBezTo>
                    <a:pt x="71" y="4204"/>
                    <a:pt x="4205" y="69"/>
                    <a:pt x="9287" y="69"/>
                  </a:cubicBezTo>
                  <a:close/>
                  <a:moveTo>
                    <a:pt x="9287" y="0"/>
                  </a:moveTo>
                  <a:cubicBezTo>
                    <a:pt x="4166" y="0"/>
                    <a:pt x="1" y="4164"/>
                    <a:pt x="1" y="9285"/>
                  </a:cubicBezTo>
                  <a:cubicBezTo>
                    <a:pt x="1" y="14406"/>
                    <a:pt x="4166" y="18572"/>
                    <a:pt x="9287" y="18572"/>
                  </a:cubicBezTo>
                  <a:cubicBezTo>
                    <a:pt x="14407" y="18572"/>
                    <a:pt x="18572" y="14406"/>
                    <a:pt x="18572" y="9285"/>
                  </a:cubicBezTo>
                  <a:cubicBezTo>
                    <a:pt x="18572" y="4164"/>
                    <a:pt x="14407" y="0"/>
                    <a:pt x="92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3">
              <a:extLst>
                <a:ext uri="{FF2B5EF4-FFF2-40B4-BE49-F238E27FC236}">
                  <a16:creationId xmlns:a16="http://schemas.microsoft.com/office/drawing/2014/main" id="{76BB858B-0560-A51D-5B47-32129D2E7AC0}"/>
                </a:ext>
              </a:extLst>
            </p:cNvPr>
            <p:cNvSpPr/>
            <p:nvPr/>
          </p:nvSpPr>
          <p:spPr>
            <a:xfrm>
              <a:off x="876259" y="-209968"/>
              <a:ext cx="1054204" cy="1054126"/>
            </a:xfrm>
            <a:custGeom>
              <a:avLst/>
              <a:gdLst/>
              <a:ahLst/>
              <a:cxnLst/>
              <a:rect l="l" t="t" r="r" b="b"/>
              <a:pathLst>
                <a:path w="13644" h="13643" extrusionOk="0">
                  <a:moveTo>
                    <a:pt x="6822" y="1380"/>
                  </a:moveTo>
                  <a:cubicBezTo>
                    <a:pt x="9821" y="1380"/>
                    <a:pt x="12262" y="3821"/>
                    <a:pt x="12262" y="6821"/>
                  </a:cubicBezTo>
                  <a:cubicBezTo>
                    <a:pt x="12262" y="9822"/>
                    <a:pt x="9821" y="12263"/>
                    <a:pt x="6822" y="12263"/>
                  </a:cubicBezTo>
                  <a:cubicBezTo>
                    <a:pt x="3822" y="12263"/>
                    <a:pt x="1381" y="9822"/>
                    <a:pt x="1381" y="6821"/>
                  </a:cubicBezTo>
                  <a:cubicBezTo>
                    <a:pt x="1381" y="3821"/>
                    <a:pt x="3822" y="1380"/>
                    <a:pt x="6822" y="1380"/>
                  </a:cubicBezTo>
                  <a:close/>
                  <a:moveTo>
                    <a:pt x="6822" y="1308"/>
                  </a:moveTo>
                  <a:cubicBezTo>
                    <a:pt x="3783" y="1308"/>
                    <a:pt x="1310" y="3780"/>
                    <a:pt x="1310" y="6820"/>
                  </a:cubicBezTo>
                  <a:cubicBezTo>
                    <a:pt x="1310" y="9860"/>
                    <a:pt x="3783" y="12332"/>
                    <a:pt x="6822" y="12332"/>
                  </a:cubicBezTo>
                  <a:cubicBezTo>
                    <a:pt x="9861" y="12332"/>
                    <a:pt x="12334" y="9860"/>
                    <a:pt x="12334" y="6820"/>
                  </a:cubicBezTo>
                  <a:cubicBezTo>
                    <a:pt x="12334" y="3780"/>
                    <a:pt x="9861" y="1308"/>
                    <a:pt x="6822" y="1308"/>
                  </a:cubicBezTo>
                  <a:close/>
                  <a:moveTo>
                    <a:pt x="6822" y="71"/>
                  </a:moveTo>
                  <a:cubicBezTo>
                    <a:pt x="10544" y="71"/>
                    <a:pt x="13573" y="3098"/>
                    <a:pt x="13573" y="6821"/>
                  </a:cubicBezTo>
                  <a:cubicBezTo>
                    <a:pt x="13573" y="10544"/>
                    <a:pt x="10544" y="13572"/>
                    <a:pt x="6822" y="13572"/>
                  </a:cubicBezTo>
                  <a:cubicBezTo>
                    <a:pt x="3099" y="13572"/>
                    <a:pt x="70" y="10543"/>
                    <a:pt x="70" y="6821"/>
                  </a:cubicBezTo>
                  <a:cubicBezTo>
                    <a:pt x="70" y="3100"/>
                    <a:pt x="3099" y="71"/>
                    <a:pt x="6822" y="71"/>
                  </a:cubicBezTo>
                  <a:close/>
                  <a:moveTo>
                    <a:pt x="6822" y="1"/>
                  </a:moveTo>
                  <a:cubicBezTo>
                    <a:pt x="3060" y="1"/>
                    <a:pt x="0" y="3059"/>
                    <a:pt x="0" y="6821"/>
                  </a:cubicBezTo>
                  <a:cubicBezTo>
                    <a:pt x="0" y="10582"/>
                    <a:pt x="3060" y="13642"/>
                    <a:pt x="6822" y="13642"/>
                  </a:cubicBezTo>
                  <a:cubicBezTo>
                    <a:pt x="10583" y="13642"/>
                    <a:pt x="13643" y="10582"/>
                    <a:pt x="13643" y="6821"/>
                  </a:cubicBezTo>
                  <a:cubicBezTo>
                    <a:pt x="13643" y="3061"/>
                    <a:pt x="10583" y="1"/>
                    <a:pt x="68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>
              <a:extLst>
                <a:ext uri="{FF2B5EF4-FFF2-40B4-BE49-F238E27FC236}">
                  <a16:creationId xmlns:a16="http://schemas.microsoft.com/office/drawing/2014/main" id="{01997804-F541-4A1B-85E3-26BFB39A7100}"/>
                </a:ext>
              </a:extLst>
            </p:cNvPr>
            <p:cNvSpPr/>
            <p:nvPr/>
          </p:nvSpPr>
          <p:spPr>
            <a:xfrm>
              <a:off x="1086962" y="735"/>
              <a:ext cx="632800" cy="632800"/>
            </a:xfrm>
            <a:custGeom>
              <a:avLst/>
              <a:gdLst/>
              <a:ahLst/>
              <a:cxnLst/>
              <a:rect l="l" t="t" r="r" b="b"/>
              <a:pathLst>
                <a:path w="8190" h="8190" extrusionOk="0">
                  <a:moveTo>
                    <a:pt x="4095" y="1380"/>
                  </a:moveTo>
                  <a:cubicBezTo>
                    <a:pt x="5592" y="1380"/>
                    <a:pt x="6808" y="2598"/>
                    <a:pt x="6808" y="4094"/>
                  </a:cubicBezTo>
                  <a:cubicBezTo>
                    <a:pt x="6808" y="5592"/>
                    <a:pt x="5592" y="6809"/>
                    <a:pt x="4095" y="6809"/>
                  </a:cubicBezTo>
                  <a:cubicBezTo>
                    <a:pt x="2597" y="6809"/>
                    <a:pt x="1381" y="5591"/>
                    <a:pt x="1381" y="4094"/>
                  </a:cubicBezTo>
                  <a:cubicBezTo>
                    <a:pt x="1381" y="2598"/>
                    <a:pt x="2597" y="1380"/>
                    <a:pt x="4095" y="1380"/>
                  </a:cubicBezTo>
                  <a:close/>
                  <a:moveTo>
                    <a:pt x="4095" y="1310"/>
                  </a:moveTo>
                  <a:cubicBezTo>
                    <a:pt x="2560" y="1310"/>
                    <a:pt x="1310" y="2559"/>
                    <a:pt x="1310" y="4094"/>
                  </a:cubicBezTo>
                  <a:cubicBezTo>
                    <a:pt x="1310" y="5630"/>
                    <a:pt x="2560" y="6879"/>
                    <a:pt x="4095" y="6879"/>
                  </a:cubicBezTo>
                  <a:cubicBezTo>
                    <a:pt x="5629" y="6879"/>
                    <a:pt x="6879" y="5630"/>
                    <a:pt x="6879" y="4094"/>
                  </a:cubicBezTo>
                  <a:cubicBezTo>
                    <a:pt x="6879" y="2559"/>
                    <a:pt x="5629" y="1310"/>
                    <a:pt x="4095" y="1310"/>
                  </a:cubicBezTo>
                  <a:close/>
                  <a:moveTo>
                    <a:pt x="4095" y="71"/>
                  </a:moveTo>
                  <a:cubicBezTo>
                    <a:pt x="6314" y="71"/>
                    <a:pt x="8120" y="1876"/>
                    <a:pt x="8120" y="4094"/>
                  </a:cubicBezTo>
                  <a:cubicBezTo>
                    <a:pt x="8120" y="6313"/>
                    <a:pt x="6314" y="8119"/>
                    <a:pt x="4095" y="8119"/>
                  </a:cubicBezTo>
                  <a:cubicBezTo>
                    <a:pt x="1875" y="8119"/>
                    <a:pt x="70" y="6313"/>
                    <a:pt x="70" y="4094"/>
                  </a:cubicBezTo>
                  <a:cubicBezTo>
                    <a:pt x="70" y="1876"/>
                    <a:pt x="1875" y="71"/>
                    <a:pt x="4095" y="71"/>
                  </a:cubicBezTo>
                  <a:close/>
                  <a:moveTo>
                    <a:pt x="4095" y="1"/>
                  </a:moveTo>
                  <a:cubicBezTo>
                    <a:pt x="1837" y="1"/>
                    <a:pt x="0" y="1836"/>
                    <a:pt x="0" y="4094"/>
                  </a:cubicBezTo>
                  <a:cubicBezTo>
                    <a:pt x="0" y="6352"/>
                    <a:pt x="1837" y="8190"/>
                    <a:pt x="4095" y="8190"/>
                  </a:cubicBezTo>
                  <a:cubicBezTo>
                    <a:pt x="6353" y="8190"/>
                    <a:pt x="8189" y="6351"/>
                    <a:pt x="8189" y="4094"/>
                  </a:cubicBezTo>
                  <a:cubicBezTo>
                    <a:pt x="8189" y="1836"/>
                    <a:pt x="6352" y="1"/>
                    <a:pt x="40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646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5A70B308-E00E-B34F-DBEC-5DD38AE3A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7">
            <a:extLst>
              <a:ext uri="{FF2B5EF4-FFF2-40B4-BE49-F238E27FC236}">
                <a16:creationId xmlns:a16="http://schemas.microsoft.com/office/drawing/2014/main" id="{F7EADD38-785A-DF93-0614-09AABCCB067E}"/>
              </a:ext>
            </a:extLst>
          </p:cNvPr>
          <p:cNvSpPr/>
          <p:nvPr/>
        </p:nvSpPr>
        <p:spPr>
          <a:xfrm>
            <a:off x="958627" y="1806253"/>
            <a:ext cx="705000" cy="705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41" name="Google Shape;541;p47">
            <a:extLst>
              <a:ext uri="{FF2B5EF4-FFF2-40B4-BE49-F238E27FC236}">
                <a16:creationId xmlns:a16="http://schemas.microsoft.com/office/drawing/2014/main" id="{4512009E-9085-AEB4-2CA2-7E70FA327B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76872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solidFill>
                  <a:schemeClr val="dk2"/>
                </a:solidFill>
                <a:latin typeface="Russo One" panose="02000503050000020004" pitchFamily="2" charset="0"/>
              </a:rPr>
              <a:t>Генеративни</a:t>
            </a:r>
            <a:r>
              <a:rPr lang="sr-Cyrl-RS" dirty="0">
                <a:latin typeface="Russo One" panose="02000503050000020004" pitchFamily="2" charset="0"/>
              </a:rPr>
              <a:t> </a:t>
            </a:r>
            <a:r>
              <a:rPr lang="sr-Cyrl-RS" dirty="0">
                <a:solidFill>
                  <a:schemeClr val="dk2"/>
                </a:solidFill>
                <a:latin typeface="Russo One" panose="02000503050000020004" pitchFamily="2" charset="0"/>
              </a:rPr>
              <a:t>модел</a:t>
            </a:r>
            <a:endParaRPr dirty="0">
              <a:solidFill>
                <a:schemeClr val="dk2"/>
              </a:solidFill>
              <a:latin typeface="Russo One" panose="0200050305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" name="Google Shape;542;p47">
                <a:extLst>
                  <a:ext uri="{FF2B5EF4-FFF2-40B4-BE49-F238E27FC236}">
                    <a16:creationId xmlns:a16="http://schemas.microsoft.com/office/drawing/2014/main" id="{6E62D099-19F5-F990-1264-E36709A784E1}"/>
                  </a:ext>
                </a:extLst>
              </p:cNvPr>
              <p:cNvSpPr txBox="1">
                <a:spLocks noGrp="1"/>
              </p:cNvSpPr>
              <p:nvPr>
                <p:ph type="title" idx="5"/>
              </p:nvPr>
            </p:nvSpPr>
            <p:spPr>
              <a:xfrm>
                <a:off x="6010175" y="3029637"/>
                <a:ext cx="2405400" cy="399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2" name="Google Shape;542;p47">
                <a:extLst>
                  <a:ext uri="{FF2B5EF4-FFF2-40B4-BE49-F238E27FC236}">
                    <a16:creationId xmlns:a16="http://schemas.microsoft.com/office/drawing/2014/main" id="{6E62D099-19F5-F990-1264-E36709A784E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5"/>
              </p:nvPr>
            </p:nvSpPr>
            <p:spPr>
              <a:xfrm>
                <a:off x="6010175" y="3029637"/>
                <a:ext cx="2405400" cy="399300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3" name="Google Shape;543;p47">
            <a:extLst>
              <a:ext uri="{FF2B5EF4-FFF2-40B4-BE49-F238E27FC236}">
                <a16:creationId xmlns:a16="http://schemas.microsoft.com/office/drawing/2014/main" id="{0EBDEF94-66EF-C6AB-DE0A-00FA1AD84547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010175" y="3451250"/>
            <a:ext cx="24054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latin typeface="Exo 2" pitchFamily="2" charset="0"/>
                <a:ea typeface="Exo 2" pitchFamily="2" charset="0"/>
              </a:rPr>
              <a:t>Матрица иницијалне дистрибуције скривених стања</a:t>
            </a:r>
            <a:endParaRPr dirty="0">
              <a:latin typeface="Exo 2" pitchFamily="2" charset="0"/>
              <a:ea typeface="Exo 2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Google Shape;544;p47">
                <a:extLst>
                  <a:ext uri="{FF2B5EF4-FFF2-40B4-BE49-F238E27FC236}">
                    <a16:creationId xmlns:a16="http://schemas.microsoft.com/office/drawing/2014/main" id="{63C88805-A238-98ED-EF92-169529073043}"/>
                  </a:ext>
                </a:extLst>
              </p:cNvPr>
              <p:cNvSpPr txBox="1">
                <a:spLocks noGrp="1"/>
              </p:cNvSpPr>
              <p:nvPr>
                <p:ph type="title" idx="2"/>
              </p:nvPr>
            </p:nvSpPr>
            <p:spPr>
              <a:xfrm>
                <a:off x="1790089" y="1524178"/>
                <a:ext cx="2405400" cy="398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4" name="Google Shape;544;p47">
                <a:extLst>
                  <a:ext uri="{FF2B5EF4-FFF2-40B4-BE49-F238E27FC236}">
                    <a16:creationId xmlns:a16="http://schemas.microsoft.com/office/drawing/2014/main" id="{63C88805-A238-98ED-EF92-16952907304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2"/>
              </p:nvPr>
            </p:nvSpPr>
            <p:spPr>
              <a:xfrm>
                <a:off x="1790089" y="1524178"/>
                <a:ext cx="2405400" cy="398700"/>
              </a:xfrm>
              <a:prstGeom prst="rect">
                <a:avLst/>
              </a:prstGeom>
              <a:blipFill>
                <a:blip r:embed="rId4"/>
                <a:stretch>
                  <a:fillRect t="-121538" b="-18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5" name="Google Shape;545;p47">
            <a:extLst>
              <a:ext uri="{FF2B5EF4-FFF2-40B4-BE49-F238E27FC236}">
                <a16:creationId xmlns:a16="http://schemas.microsoft.com/office/drawing/2014/main" id="{0D8015BC-26A8-F0FA-5E8F-F053758BD9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90088" y="1919872"/>
            <a:ext cx="3016175" cy="7777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latin typeface="Exo 2" pitchFamily="2" charset="0"/>
                <a:ea typeface="Exo 2" pitchFamily="2" charset="0"/>
              </a:rPr>
              <a:t>Матрица зависности опажања од скривених стања</a:t>
            </a:r>
            <a:endParaRPr dirty="0">
              <a:latin typeface="Exo 2" pitchFamily="2" charset="0"/>
              <a:ea typeface="Exo 2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Google Shape;546;p47">
                <a:extLst>
                  <a:ext uri="{FF2B5EF4-FFF2-40B4-BE49-F238E27FC236}">
                    <a16:creationId xmlns:a16="http://schemas.microsoft.com/office/drawing/2014/main" id="{C9A784D6-A6F4-565F-E81E-ABEAA4AF6E48}"/>
                  </a:ext>
                </a:extLst>
              </p:cNvPr>
              <p:cNvSpPr txBox="1">
                <a:spLocks noGrp="1"/>
              </p:cNvSpPr>
              <p:nvPr>
                <p:ph type="title" idx="3"/>
              </p:nvPr>
            </p:nvSpPr>
            <p:spPr>
              <a:xfrm>
                <a:off x="6010174" y="1773799"/>
                <a:ext cx="2664099" cy="399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6" name="Google Shape;546;p47">
                <a:extLst>
                  <a:ext uri="{FF2B5EF4-FFF2-40B4-BE49-F238E27FC236}">
                    <a16:creationId xmlns:a16="http://schemas.microsoft.com/office/drawing/2014/main" id="{C9A784D6-A6F4-565F-E81E-ABEAA4AF6E4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3"/>
              </p:nvPr>
            </p:nvSpPr>
            <p:spPr>
              <a:xfrm>
                <a:off x="6010174" y="1773799"/>
                <a:ext cx="2664099" cy="399300"/>
              </a:xfrm>
              <a:prstGeom prst="rect">
                <a:avLst/>
              </a:prstGeom>
              <a:blipFill>
                <a:blip r:embed="rId5"/>
                <a:stretch>
                  <a:fillRect t="-121538" b="-18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7" name="Google Shape;547;p47">
            <a:extLst>
              <a:ext uri="{FF2B5EF4-FFF2-40B4-BE49-F238E27FC236}">
                <a16:creationId xmlns:a16="http://schemas.microsoft.com/office/drawing/2014/main" id="{C3E34C1B-457E-7A3C-8180-B912D8CF985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010175" y="2129813"/>
            <a:ext cx="2405400" cy="5329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latin typeface="Exo 2" pitchFamily="2" charset="0"/>
                <a:ea typeface="Exo 2" pitchFamily="2" charset="0"/>
              </a:rPr>
              <a:t>Транзициона матрица</a:t>
            </a:r>
            <a:endParaRPr dirty="0">
              <a:latin typeface="Exo 2" pitchFamily="2" charset="0"/>
              <a:ea typeface="Exo 2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8" name="Google Shape;548;p47">
                <a:extLst>
                  <a:ext uri="{FF2B5EF4-FFF2-40B4-BE49-F238E27FC236}">
                    <a16:creationId xmlns:a16="http://schemas.microsoft.com/office/drawing/2014/main" id="{8D988FB1-0BEE-5394-C4A1-4266FE99DB8B}"/>
                  </a:ext>
                </a:extLst>
              </p:cNvPr>
              <p:cNvSpPr txBox="1">
                <a:spLocks noGrp="1"/>
              </p:cNvSpPr>
              <p:nvPr>
                <p:ph type="title" idx="7"/>
              </p:nvPr>
            </p:nvSpPr>
            <p:spPr>
              <a:xfrm>
                <a:off x="1790099" y="3076474"/>
                <a:ext cx="2405400" cy="398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8" name="Google Shape;548;p47">
                <a:extLst>
                  <a:ext uri="{FF2B5EF4-FFF2-40B4-BE49-F238E27FC236}">
                    <a16:creationId xmlns:a16="http://schemas.microsoft.com/office/drawing/2014/main" id="{8D988FB1-0BEE-5394-C4A1-4266FE99DB8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7"/>
              </p:nvPr>
            </p:nvSpPr>
            <p:spPr>
              <a:xfrm>
                <a:off x="1790099" y="3076474"/>
                <a:ext cx="2405400" cy="398700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9" name="Google Shape;549;p47">
            <a:extLst>
              <a:ext uri="{FF2B5EF4-FFF2-40B4-BE49-F238E27FC236}">
                <a16:creationId xmlns:a16="http://schemas.microsoft.com/office/drawing/2014/main" id="{FC0604C8-EAB0-8BB4-05F6-801962009B4E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1790088" y="3423349"/>
            <a:ext cx="24054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latin typeface="Exo 2" pitchFamily="2" charset="0"/>
                <a:ea typeface="Exo 2" pitchFamily="2" charset="0"/>
              </a:rPr>
              <a:t>Матрица преференци агента</a:t>
            </a:r>
            <a:endParaRPr dirty="0">
              <a:latin typeface="Exo 2" pitchFamily="2" charset="0"/>
              <a:ea typeface="Exo 2" pitchFamily="2" charset="0"/>
            </a:endParaRPr>
          </a:p>
        </p:txBody>
      </p:sp>
      <p:sp>
        <p:nvSpPr>
          <p:cNvPr id="550" name="Google Shape;550;p47">
            <a:extLst>
              <a:ext uri="{FF2B5EF4-FFF2-40B4-BE49-F238E27FC236}">
                <a16:creationId xmlns:a16="http://schemas.microsoft.com/office/drawing/2014/main" id="{789DB3EA-5ACA-C91D-D1E5-1415F0E032A0}"/>
              </a:ext>
            </a:extLst>
          </p:cNvPr>
          <p:cNvSpPr/>
          <p:nvPr/>
        </p:nvSpPr>
        <p:spPr>
          <a:xfrm>
            <a:off x="958627" y="3201238"/>
            <a:ext cx="705000" cy="705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51" name="Google Shape;551;p47">
            <a:extLst>
              <a:ext uri="{FF2B5EF4-FFF2-40B4-BE49-F238E27FC236}">
                <a16:creationId xmlns:a16="http://schemas.microsoft.com/office/drawing/2014/main" id="{E2D1EDEF-81A6-4558-B06A-7EF0AA1A5A3D}"/>
              </a:ext>
            </a:extLst>
          </p:cNvPr>
          <p:cNvSpPr/>
          <p:nvPr/>
        </p:nvSpPr>
        <p:spPr>
          <a:xfrm>
            <a:off x="5147763" y="1834902"/>
            <a:ext cx="705000" cy="705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52" name="Google Shape;552;p47">
            <a:extLst>
              <a:ext uri="{FF2B5EF4-FFF2-40B4-BE49-F238E27FC236}">
                <a16:creationId xmlns:a16="http://schemas.microsoft.com/office/drawing/2014/main" id="{76E8AA0E-8884-CBE2-ECB3-EE8398851C7D}"/>
              </a:ext>
            </a:extLst>
          </p:cNvPr>
          <p:cNvSpPr/>
          <p:nvPr/>
        </p:nvSpPr>
        <p:spPr>
          <a:xfrm>
            <a:off x="5147763" y="3229287"/>
            <a:ext cx="705000" cy="705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53" name="Google Shape;553;p47">
            <a:extLst>
              <a:ext uri="{FF2B5EF4-FFF2-40B4-BE49-F238E27FC236}">
                <a16:creationId xmlns:a16="http://schemas.microsoft.com/office/drawing/2014/main" id="{F0E1B236-EBB2-DB84-99A9-A3005A26EE2A}"/>
              </a:ext>
            </a:extLst>
          </p:cNvPr>
          <p:cNvSpPr/>
          <p:nvPr/>
        </p:nvSpPr>
        <p:spPr>
          <a:xfrm>
            <a:off x="1170426" y="3414272"/>
            <a:ext cx="281411" cy="278970"/>
          </a:xfrm>
          <a:custGeom>
            <a:avLst/>
            <a:gdLst/>
            <a:ahLst/>
            <a:cxnLst/>
            <a:rect l="l" t="t" r="r" b="b"/>
            <a:pathLst>
              <a:path w="10836" h="10742" extrusionOk="0">
                <a:moveTo>
                  <a:pt x="8957" y="638"/>
                </a:moveTo>
                <a:cubicBezTo>
                  <a:pt x="9028" y="638"/>
                  <a:pt x="9087" y="676"/>
                  <a:pt x="9145" y="715"/>
                </a:cubicBezTo>
                <a:lnTo>
                  <a:pt x="10026" y="1620"/>
                </a:lnTo>
                <a:cubicBezTo>
                  <a:pt x="10145" y="1739"/>
                  <a:pt x="10145" y="1930"/>
                  <a:pt x="10026" y="2073"/>
                </a:cubicBezTo>
                <a:lnTo>
                  <a:pt x="9193" y="2906"/>
                </a:lnTo>
                <a:lnTo>
                  <a:pt x="7859" y="1573"/>
                </a:lnTo>
                <a:lnTo>
                  <a:pt x="8692" y="715"/>
                </a:lnTo>
                <a:cubicBezTo>
                  <a:pt x="8731" y="676"/>
                  <a:pt x="8802" y="638"/>
                  <a:pt x="8865" y="638"/>
                </a:cubicBezTo>
                <a:cubicBezTo>
                  <a:pt x="8880" y="638"/>
                  <a:pt x="8894" y="640"/>
                  <a:pt x="8907" y="644"/>
                </a:cubicBezTo>
                <a:cubicBezTo>
                  <a:pt x="8924" y="640"/>
                  <a:pt x="8941" y="638"/>
                  <a:pt x="8957" y="638"/>
                </a:cubicBezTo>
                <a:close/>
                <a:moveTo>
                  <a:pt x="7430" y="2001"/>
                </a:moveTo>
                <a:lnTo>
                  <a:pt x="7859" y="2454"/>
                </a:lnTo>
                <a:lnTo>
                  <a:pt x="6287" y="4026"/>
                </a:lnTo>
                <a:lnTo>
                  <a:pt x="5835" y="3597"/>
                </a:lnTo>
                <a:lnTo>
                  <a:pt x="7430" y="2001"/>
                </a:lnTo>
                <a:close/>
                <a:moveTo>
                  <a:pt x="8311" y="2882"/>
                </a:moveTo>
                <a:lnTo>
                  <a:pt x="8740" y="3335"/>
                </a:lnTo>
                <a:lnTo>
                  <a:pt x="7192" y="4931"/>
                </a:lnTo>
                <a:lnTo>
                  <a:pt x="6716" y="4478"/>
                </a:lnTo>
                <a:lnTo>
                  <a:pt x="8311" y="2882"/>
                </a:lnTo>
                <a:close/>
                <a:moveTo>
                  <a:pt x="3620" y="5812"/>
                </a:moveTo>
                <a:lnTo>
                  <a:pt x="4049" y="6240"/>
                </a:lnTo>
                <a:lnTo>
                  <a:pt x="2143" y="8169"/>
                </a:lnTo>
                <a:lnTo>
                  <a:pt x="1691" y="7717"/>
                </a:lnTo>
                <a:lnTo>
                  <a:pt x="3620" y="5812"/>
                </a:lnTo>
                <a:close/>
                <a:moveTo>
                  <a:pt x="4477" y="6693"/>
                </a:moveTo>
                <a:lnTo>
                  <a:pt x="4930" y="7145"/>
                </a:lnTo>
                <a:lnTo>
                  <a:pt x="3025" y="9050"/>
                </a:lnTo>
                <a:lnTo>
                  <a:pt x="2572" y="8598"/>
                </a:lnTo>
                <a:lnTo>
                  <a:pt x="4477" y="6693"/>
                </a:lnTo>
                <a:close/>
                <a:moveTo>
                  <a:pt x="1381" y="8312"/>
                </a:moveTo>
                <a:lnTo>
                  <a:pt x="2429" y="9360"/>
                </a:lnTo>
                <a:lnTo>
                  <a:pt x="834" y="9908"/>
                </a:lnTo>
                <a:lnTo>
                  <a:pt x="834" y="9908"/>
                </a:lnTo>
                <a:lnTo>
                  <a:pt x="1381" y="8312"/>
                </a:lnTo>
                <a:close/>
                <a:moveTo>
                  <a:pt x="2120" y="763"/>
                </a:moveTo>
                <a:lnTo>
                  <a:pt x="10002" y="8646"/>
                </a:lnTo>
                <a:lnTo>
                  <a:pt x="8645" y="9955"/>
                </a:lnTo>
                <a:lnTo>
                  <a:pt x="8145" y="9455"/>
                </a:lnTo>
                <a:lnTo>
                  <a:pt x="8526" y="9098"/>
                </a:lnTo>
                <a:cubicBezTo>
                  <a:pt x="8745" y="8860"/>
                  <a:pt x="8543" y="8552"/>
                  <a:pt x="8297" y="8552"/>
                </a:cubicBezTo>
                <a:cubicBezTo>
                  <a:pt x="8223" y="8552"/>
                  <a:pt x="8145" y="8579"/>
                  <a:pt x="8073" y="8646"/>
                </a:cubicBezTo>
                <a:lnTo>
                  <a:pt x="7716" y="9027"/>
                </a:lnTo>
                <a:lnTo>
                  <a:pt x="7240" y="8550"/>
                </a:lnTo>
                <a:lnTo>
                  <a:pt x="7597" y="8169"/>
                </a:lnTo>
                <a:cubicBezTo>
                  <a:pt x="7833" y="7951"/>
                  <a:pt x="7626" y="7637"/>
                  <a:pt x="7377" y="7637"/>
                </a:cubicBezTo>
                <a:cubicBezTo>
                  <a:pt x="7300" y="7637"/>
                  <a:pt x="7218" y="7667"/>
                  <a:pt x="7144" y="7741"/>
                </a:cubicBezTo>
                <a:lnTo>
                  <a:pt x="6787" y="8098"/>
                </a:lnTo>
                <a:lnTo>
                  <a:pt x="6311" y="7622"/>
                </a:lnTo>
                <a:lnTo>
                  <a:pt x="6692" y="7264"/>
                </a:lnTo>
                <a:cubicBezTo>
                  <a:pt x="6912" y="7026"/>
                  <a:pt x="6695" y="6718"/>
                  <a:pt x="6453" y="6718"/>
                </a:cubicBezTo>
                <a:cubicBezTo>
                  <a:pt x="6381" y="6718"/>
                  <a:pt x="6306" y="6746"/>
                  <a:pt x="6240" y="6812"/>
                </a:cubicBezTo>
                <a:lnTo>
                  <a:pt x="5858" y="7193"/>
                </a:lnTo>
                <a:lnTo>
                  <a:pt x="5382" y="6717"/>
                </a:lnTo>
                <a:lnTo>
                  <a:pt x="5763" y="6336"/>
                </a:lnTo>
                <a:cubicBezTo>
                  <a:pt x="5985" y="6114"/>
                  <a:pt x="5777" y="5792"/>
                  <a:pt x="5528" y="5792"/>
                </a:cubicBezTo>
                <a:cubicBezTo>
                  <a:pt x="5456" y="5792"/>
                  <a:pt x="5380" y="5819"/>
                  <a:pt x="5311" y="5883"/>
                </a:cubicBezTo>
                <a:lnTo>
                  <a:pt x="4954" y="6264"/>
                </a:lnTo>
                <a:lnTo>
                  <a:pt x="4477" y="5788"/>
                </a:lnTo>
                <a:lnTo>
                  <a:pt x="4834" y="5407"/>
                </a:lnTo>
                <a:cubicBezTo>
                  <a:pt x="4977" y="5312"/>
                  <a:pt x="4977" y="5097"/>
                  <a:pt x="4834" y="4978"/>
                </a:cubicBezTo>
                <a:cubicBezTo>
                  <a:pt x="4775" y="4919"/>
                  <a:pt x="4698" y="4889"/>
                  <a:pt x="4620" y="4889"/>
                </a:cubicBezTo>
                <a:cubicBezTo>
                  <a:pt x="4543" y="4889"/>
                  <a:pt x="4465" y="4919"/>
                  <a:pt x="4406" y="4978"/>
                </a:cubicBezTo>
                <a:lnTo>
                  <a:pt x="4025" y="5335"/>
                </a:lnTo>
                <a:lnTo>
                  <a:pt x="3548" y="4859"/>
                </a:lnTo>
                <a:lnTo>
                  <a:pt x="3930" y="4502"/>
                </a:lnTo>
                <a:cubicBezTo>
                  <a:pt x="4049" y="4383"/>
                  <a:pt x="4049" y="4192"/>
                  <a:pt x="3930" y="4049"/>
                </a:cubicBezTo>
                <a:cubicBezTo>
                  <a:pt x="3870" y="3990"/>
                  <a:pt x="3787" y="3960"/>
                  <a:pt x="3703" y="3960"/>
                </a:cubicBezTo>
                <a:cubicBezTo>
                  <a:pt x="3620" y="3960"/>
                  <a:pt x="3537" y="3990"/>
                  <a:pt x="3477" y="4049"/>
                </a:cubicBezTo>
                <a:lnTo>
                  <a:pt x="3120" y="4430"/>
                </a:lnTo>
                <a:lnTo>
                  <a:pt x="2644" y="3954"/>
                </a:lnTo>
                <a:lnTo>
                  <a:pt x="3001" y="3573"/>
                </a:lnTo>
                <a:cubicBezTo>
                  <a:pt x="3237" y="3355"/>
                  <a:pt x="3030" y="3040"/>
                  <a:pt x="2791" y="3040"/>
                </a:cubicBezTo>
                <a:cubicBezTo>
                  <a:pt x="2717" y="3040"/>
                  <a:pt x="2640" y="3071"/>
                  <a:pt x="2572" y="3144"/>
                </a:cubicBezTo>
                <a:lnTo>
                  <a:pt x="2191" y="3502"/>
                </a:lnTo>
                <a:lnTo>
                  <a:pt x="1715" y="3025"/>
                </a:lnTo>
                <a:lnTo>
                  <a:pt x="2096" y="2668"/>
                </a:lnTo>
                <a:cubicBezTo>
                  <a:pt x="2316" y="2430"/>
                  <a:pt x="2099" y="2122"/>
                  <a:pt x="1857" y="2122"/>
                </a:cubicBezTo>
                <a:cubicBezTo>
                  <a:pt x="1784" y="2122"/>
                  <a:pt x="1709" y="2150"/>
                  <a:pt x="1643" y="2216"/>
                </a:cubicBezTo>
                <a:lnTo>
                  <a:pt x="1286" y="2597"/>
                </a:lnTo>
                <a:lnTo>
                  <a:pt x="786" y="2097"/>
                </a:lnTo>
                <a:lnTo>
                  <a:pt x="2120" y="763"/>
                </a:lnTo>
                <a:close/>
                <a:moveTo>
                  <a:pt x="2120" y="1"/>
                </a:moveTo>
                <a:cubicBezTo>
                  <a:pt x="2048" y="1"/>
                  <a:pt x="1953" y="49"/>
                  <a:pt x="1905" y="96"/>
                </a:cubicBezTo>
                <a:lnTo>
                  <a:pt x="119" y="1882"/>
                </a:lnTo>
                <a:cubicBezTo>
                  <a:pt x="0" y="2001"/>
                  <a:pt x="0" y="2216"/>
                  <a:pt x="119" y="2335"/>
                </a:cubicBezTo>
                <a:lnTo>
                  <a:pt x="3167" y="5383"/>
                </a:lnTo>
                <a:lnTo>
                  <a:pt x="1024" y="7526"/>
                </a:lnTo>
                <a:cubicBezTo>
                  <a:pt x="1000" y="7550"/>
                  <a:pt x="977" y="7598"/>
                  <a:pt x="953" y="7645"/>
                </a:cubicBezTo>
                <a:lnTo>
                  <a:pt x="48" y="10313"/>
                </a:lnTo>
                <a:cubicBezTo>
                  <a:pt x="24" y="10432"/>
                  <a:pt x="48" y="10551"/>
                  <a:pt x="143" y="10646"/>
                </a:cubicBezTo>
                <a:cubicBezTo>
                  <a:pt x="191" y="10694"/>
                  <a:pt x="262" y="10717"/>
                  <a:pt x="357" y="10741"/>
                </a:cubicBezTo>
                <a:cubicBezTo>
                  <a:pt x="381" y="10717"/>
                  <a:pt x="429" y="10717"/>
                  <a:pt x="453" y="10717"/>
                </a:cubicBezTo>
                <a:lnTo>
                  <a:pt x="3144" y="9812"/>
                </a:lnTo>
                <a:cubicBezTo>
                  <a:pt x="3191" y="9789"/>
                  <a:pt x="3215" y="9765"/>
                  <a:pt x="3263" y="9741"/>
                </a:cubicBezTo>
                <a:lnTo>
                  <a:pt x="5406" y="7598"/>
                </a:lnTo>
                <a:lnTo>
                  <a:pt x="8430" y="10646"/>
                </a:lnTo>
                <a:cubicBezTo>
                  <a:pt x="8490" y="10705"/>
                  <a:pt x="8573" y="10735"/>
                  <a:pt x="8657" y="10735"/>
                </a:cubicBezTo>
                <a:cubicBezTo>
                  <a:pt x="8740" y="10735"/>
                  <a:pt x="8823" y="10705"/>
                  <a:pt x="8883" y="10646"/>
                </a:cubicBezTo>
                <a:lnTo>
                  <a:pt x="10669" y="8860"/>
                </a:lnTo>
                <a:cubicBezTo>
                  <a:pt x="10788" y="8717"/>
                  <a:pt x="10788" y="8526"/>
                  <a:pt x="10669" y="8407"/>
                </a:cubicBezTo>
                <a:lnTo>
                  <a:pt x="7621" y="5359"/>
                </a:lnTo>
                <a:lnTo>
                  <a:pt x="10478" y="2501"/>
                </a:lnTo>
                <a:cubicBezTo>
                  <a:pt x="10836" y="2144"/>
                  <a:pt x="10836" y="1549"/>
                  <a:pt x="10478" y="1168"/>
                </a:cubicBezTo>
                <a:lnTo>
                  <a:pt x="9574" y="287"/>
                </a:lnTo>
                <a:cubicBezTo>
                  <a:pt x="9395" y="96"/>
                  <a:pt x="9157" y="1"/>
                  <a:pt x="8916" y="1"/>
                </a:cubicBezTo>
                <a:cubicBezTo>
                  <a:pt x="8675" y="1"/>
                  <a:pt x="8430" y="96"/>
                  <a:pt x="8240" y="287"/>
                </a:cubicBezTo>
                <a:lnTo>
                  <a:pt x="5406" y="3144"/>
                </a:lnTo>
                <a:lnTo>
                  <a:pt x="2358" y="96"/>
                </a:lnTo>
                <a:cubicBezTo>
                  <a:pt x="2286" y="49"/>
                  <a:pt x="2215" y="1"/>
                  <a:pt x="212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47">
            <a:extLst>
              <a:ext uri="{FF2B5EF4-FFF2-40B4-BE49-F238E27FC236}">
                <a16:creationId xmlns:a16="http://schemas.microsoft.com/office/drawing/2014/main" id="{AC13697B-F299-6A53-F0ED-270A54365392}"/>
              </a:ext>
            </a:extLst>
          </p:cNvPr>
          <p:cNvGrpSpPr/>
          <p:nvPr/>
        </p:nvGrpSpPr>
        <p:grpSpPr>
          <a:xfrm>
            <a:off x="5359333" y="2048053"/>
            <a:ext cx="281852" cy="278736"/>
            <a:chOff x="4126544" y="3047101"/>
            <a:chExt cx="281852" cy="278736"/>
          </a:xfrm>
        </p:grpSpPr>
        <p:sp>
          <p:nvSpPr>
            <p:cNvPr id="555" name="Google Shape;555;p47">
              <a:extLst>
                <a:ext uri="{FF2B5EF4-FFF2-40B4-BE49-F238E27FC236}">
                  <a16:creationId xmlns:a16="http://schemas.microsoft.com/office/drawing/2014/main" id="{71923C4A-BBA4-185B-13D4-EE4828F1793A}"/>
                </a:ext>
              </a:extLst>
            </p:cNvPr>
            <p:cNvSpPr/>
            <p:nvPr/>
          </p:nvSpPr>
          <p:spPr>
            <a:xfrm>
              <a:off x="4326123" y="3113688"/>
              <a:ext cx="16101" cy="16101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0"/>
                  </a:moveTo>
                  <a:cubicBezTo>
                    <a:pt x="143" y="0"/>
                    <a:pt x="1" y="143"/>
                    <a:pt x="1" y="310"/>
                  </a:cubicBezTo>
                  <a:cubicBezTo>
                    <a:pt x="1" y="476"/>
                    <a:pt x="143" y="619"/>
                    <a:pt x="310" y="619"/>
                  </a:cubicBezTo>
                  <a:cubicBezTo>
                    <a:pt x="477" y="619"/>
                    <a:pt x="620" y="476"/>
                    <a:pt x="620" y="310"/>
                  </a:cubicBezTo>
                  <a:cubicBezTo>
                    <a:pt x="620" y="143"/>
                    <a:pt x="477" y="0"/>
                    <a:pt x="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7">
              <a:extLst>
                <a:ext uri="{FF2B5EF4-FFF2-40B4-BE49-F238E27FC236}">
                  <a16:creationId xmlns:a16="http://schemas.microsoft.com/office/drawing/2014/main" id="{8479BD24-DF22-4666-142B-03DDC84CAD04}"/>
                </a:ext>
              </a:extLst>
            </p:cNvPr>
            <p:cNvSpPr/>
            <p:nvPr/>
          </p:nvSpPr>
          <p:spPr>
            <a:xfrm>
              <a:off x="4126544" y="3047101"/>
              <a:ext cx="281852" cy="278736"/>
            </a:xfrm>
            <a:custGeom>
              <a:avLst/>
              <a:gdLst/>
              <a:ahLst/>
              <a:cxnLst/>
              <a:rect l="l" t="t" r="r" b="b"/>
              <a:pathLst>
                <a:path w="10853" h="10733" extrusionOk="0">
                  <a:moveTo>
                    <a:pt x="9914" y="627"/>
                  </a:moveTo>
                  <a:cubicBezTo>
                    <a:pt x="10158" y="627"/>
                    <a:pt x="10357" y="946"/>
                    <a:pt x="10138" y="1183"/>
                  </a:cubicBezTo>
                  <a:lnTo>
                    <a:pt x="9305" y="1992"/>
                  </a:lnTo>
                  <a:cubicBezTo>
                    <a:pt x="9186" y="1826"/>
                    <a:pt x="9043" y="1683"/>
                    <a:pt x="8853" y="1564"/>
                  </a:cubicBezTo>
                  <a:lnTo>
                    <a:pt x="9686" y="730"/>
                  </a:lnTo>
                  <a:cubicBezTo>
                    <a:pt x="9759" y="657"/>
                    <a:pt x="9839" y="627"/>
                    <a:pt x="9914" y="627"/>
                  </a:cubicBezTo>
                  <a:close/>
                  <a:moveTo>
                    <a:pt x="7995" y="1921"/>
                  </a:moveTo>
                  <a:cubicBezTo>
                    <a:pt x="8829" y="1921"/>
                    <a:pt x="9257" y="2945"/>
                    <a:pt x="8662" y="3540"/>
                  </a:cubicBezTo>
                  <a:cubicBezTo>
                    <a:pt x="8470" y="3732"/>
                    <a:pt x="8234" y="3818"/>
                    <a:pt x="8002" y="3818"/>
                  </a:cubicBezTo>
                  <a:cubicBezTo>
                    <a:pt x="7513" y="3818"/>
                    <a:pt x="7043" y="3439"/>
                    <a:pt x="7043" y="2874"/>
                  </a:cubicBezTo>
                  <a:cubicBezTo>
                    <a:pt x="7043" y="2350"/>
                    <a:pt x="7471" y="1921"/>
                    <a:pt x="7995" y="1921"/>
                  </a:cubicBezTo>
                  <a:close/>
                  <a:moveTo>
                    <a:pt x="6423" y="2778"/>
                  </a:moveTo>
                  <a:lnTo>
                    <a:pt x="6423" y="2874"/>
                  </a:lnTo>
                  <a:cubicBezTo>
                    <a:pt x="6423" y="3064"/>
                    <a:pt x="6471" y="3255"/>
                    <a:pt x="6543" y="3445"/>
                  </a:cubicBezTo>
                  <a:lnTo>
                    <a:pt x="3875" y="5041"/>
                  </a:lnTo>
                  <a:cubicBezTo>
                    <a:pt x="3804" y="4850"/>
                    <a:pt x="3732" y="4636"/>
                    <a:pt x="3685" y="4422"/>
                  </a:cubicBezTo>
                  <a:lnTo>
                    <a:pt x="6423" y="2778"/>
                  </a:lnTo>
                  <a:close/>
                  <a:moveTo>
                    <a:pt x="3113" y="4755"/>
                  </a:moveTo>
                  <a:cubicBezTo>
                    <a:pt x="3185" y="4969"/>
                    <a:pt x="3256" y="5160"/>
                    <a:pt x="3328" y="5350"/>
                  </a:cubicBezTo>
                  <a:lnTo>
                    <a:pt x="1541" y="6446"/>
                  </a:lnTo>
                  <a:cubicBezTo>
                    <a:pt x="1446" y="6065"/>
                    <a:pt x="1637" y="5660"/>
                    <a:pt x="1970" y="5446"/>
                  </a:cubicBezTo>
                  <a:lnTo>
                    <a:pt x="3113" y="4755"/>
                  </a:lnTo>
                  <a:close/>
                  <a:moveTo>
                    <a:pt x="6900" y="3993"/>
                  </a:moveTo>
                  <a:lnTo>
                    <a:pt x="5257" y="6708"/>
                  </a:lnTo>
                  <a:cubicBezTo>
                    <a:pt x="5042" y="6565"/>
                    <a:pt x="4852" y="6398"/>
                    <a:pt x="4661" y="6208"/>
                  </a:cubicBezTo>
                  <a:cubicBezTo>
                    <a:pt x="4471" y="6017"/>
                    <a:pt x="4304" y="5827"/>
                    <a:pt x="4161" y="5612"/>
                  </a:cubicBezTo>
                  <a:lnTo>
                    <a:pt x="6876" y="3993"/>
                  </a:lnTo>
                  <a:close/>
                  <a:moveTo>
                    <a:pt x="7424" y="4326"/>
                  </a:moveTo>
                  <a:cubicBezTo>
                    <a:pt x="7590" y="4398"/>
                    <a:pt x="7805" y="4445"/>
                    <a:pt x="7995" y="4445"/>
                  </a:cubicBezTo>
                  <a:lnTo>
                    <a:pt x="8090" y="4445"/>
                  </a:lnTo>
                  <a:lnTo>
                    <a:pt x="6447" y="7184"/>
                  </a:lnTo>
                  <a:cubicBezTo>
                    <a:pt x="6233" y="7136"/>
                    <a:pt x="6019" y="7065"/>
                    <a:pt x="5828" y="6994"/>
                  </a:cubicBezTo>
                  <a:lnTo>
                    <a:pt x="7424" y="4326"/>
                  </a:lnTo>
                  <a:close/>
                  <a:moveTo>
                    <a:pt x="5495" y="7517"/>
                  </a:moveTo>
                  <a:cubicBezTo>
                    <a:pt x="5685" y="7613"/>
                    <a:pt x="5900" y="7684"/>
                    <a:pt x="6090" y="7732"/>
                  </a:cubicBezTo>
                  <a:lnTo>
                    <a:pt x="5399" y="8899"/>
                  </a:lnTo>
                  <a:cubicBezTo>
                    <a:pt x="5280" y="9113"/>
                    <a:pt x="5066" y="9256"/>
                    <a:pt x="4828" y="9327"/>
                  </a:cubicBezTo>
                  <a:cubicBezTo>
                    <a:pt x="4756" y="9339"/>
                    <a:pt x="4685" y="9345"/>
                    <a:pt x="4617" y="9345"/>
                  </a:cubicBezTo>
                  <a:cubicBezTo>
                    <a:pt x="4548" y="9345"/>
                    <a:pt x="4483" y="9339"/>
                    <a:pt x="4423" y="9327"/>
                  </a:cubicBezTo>
                  <a:lnTo>
                    <a:pt x="5495" y="7517"/>
                  </a:lnTo>
                  <a:close/>
                  <a:moveTo>
                    <a:pt x="9901" y="1"/>
                  </a:moveTo>
                  <a:cubicBezTo>
                    <a:pt x="9672" y="1"/>
                    <a:pt x="9441" y="86"/>
                    <a:pt x="9257" y="278"/>
                  </a:cubicBezTo>
                  <a:lnTo>
                    <a:pt x="8210" y="1326"/>
                  </a:lnTo>
                  <a:cubicBezTo>
                    <a:pt x="8138" y="1302"/>
                    <a:pt x="8067" y="1302"/>
                    <a:pt x="7995" y="1302"/>
                  </a:cubicBezTo>
                  <a:cubicBezTo>
                    <a:pt x="7567" y="1302"/>
                    <a:pt x="7162" y="1469"/>
                    <a:pt x="6876" y="1778"/>
                  </a:cubicBezTo>
                  <a:lnTo>
                    <a:pt x="3590" y="3755"/>
                  </a:lnTo>
                  <a:cubicBezTo>
                    <a:pt x="3542" y="2731"/>
                    <a:pt x="3947" y="1731"/>
                    <a:pt x="4661" y="1016"/>
                  </a:cubicBezTo>
                  <a:cubicBezTo>
                    <a:pt x="4780" y="897"/>
                    <a:pt x="4780" y="707"/>
                    <a:pt x="4661" y="587"/>
                  </a:cubicBezTo>
                  <a:cubicBezTo>
                    <a:pt x="4602" y="528"/>
                    <a:pt x="4518" y="498"/>
                    <a:pt x="4435" y="498"/>
                  </a:cubicBezTo>
                  <a:cubicBezTo>
                    <a:pt x="4352" y="498"/>
                    <a:pt x="4268" y="528"/>
                    <a:pt x="4209" y="587"/>
                  </a:cubicBezTo>
                  <a:cubicBezTo>
                    <a:pt x="3280" y="1516"/>
                    <a:pt x="2827" y="2802"/>
                    <a:pt x="2994" y="4112"/>
                  </a:cubicBezTo>
                  <a:lnTo>
                    <a:pt x="1637" y="4922"/>
                  </a:lnTo>
                  <a:cubicBezTo>
                    <a:pt x="1280" y="5136"/>
                    <a:pt x="1018" y="5469"/>
                    <a:pt x="922" y="5874"/>
                  </a:cubicBezTo>
                  <a:cubicBezTo>
                    <a:pt x="851" y="6184"/>
                    <a:pt x="875" y="6493"/>
                    <a:pt x="970" y="6779"/>
                  </a:cubicBezTo>
                  <a:lnTo>
                    <a:pt x="279" y="7184"/>
                  </a:lnTo>
                  <a:cubicBezTo>
                    <a:pt x="1" y="7346"/>
                    <a:pt x="107" y="7780"/>
                    <a:pt x="421" y="7780"/>
                  </a:cubicBezTo>
                  <a:cubicBezTo>
                    <a:pt x="429" y="7780"/>
                    <a:pt x="437" y="7780"/>
                    <a:pt x="446" y="7779"/>
                  </a:cubicBezTo>
                  <a:cubicBezTo>
                    <a:pt x="517" y="7779"/>
                    <a:pt x="565" y="7756"/>
                    <a:pt x="613" y="7732"/>
                  </a:cubicBezTo>
                  <a:lnTo>
                    <a:pt x="3637" y="5922"/>
                  </a:lnTo>
                  <a:cubicBezTo>
                    <a:pt x="3971" y="6446"/>
                    <a:pt x="4423" y="6898"/>
                    <a:pt x="4947" y="7232"/>
                  </a:cubicBezTo>
                  <a:lnTo>
                    <a:pt x="3137" y="10256"/>
                  </a:lnTo>
                  <a:cubicBezTo>
                    <a:pt x="3042" y="10399"/>
                    <a:pt x="3089" y="10589"/>
                    <a:pt x="3232" y="10685"/>
                  </a:cubicBezTo>
                  <a:cubicBezTo>
                    <a:pt x="3280" y="10709"/>
                    <a:pt x="3328" y="10732"/>
                    <a:pt x="3399" y="10732"/>
                  </a:cubicBezTo>
                  <a:cubicBezTo>
                    <a:pt x="3494" y="10732"/>
                    <a:pt x="3613" y="10661"/>
                    <a:pt x="3661" y="10589"/>
                  </a:cubicBezTo>
                  <a:lnTo>
                    <a:pt x="4066" y="9899"/>
                  </a:lnTo>
                  <a:cubicBezTo>
                    <a:pt x="4236" y="9955"/>
                    <a:pt x="4409" y="9982"/>
                    <a:pt x="4581" y="9982"/>
                  </a:cubicBezTo>
                  <a:cubicBezTo>
                    <a:pt x="5131" y="9982"/>
                    <a:pt x="5657" y="9704"/>
                    <a:pt x="5947" y="9232"/>
                  </a:cubicBezTo>
                  <a:lnTo>
                    <a:pt x="6757" y="7875"/>
                  </a:lnTo>
                  <a:cubicBezTo>
                    <a:pt x="6924" y="7898"/>
                    <a:pt x="7090" y="7898"/>
                    <a:pt x="7257" y="7898"/>
                  </a:cubicBezTo>
                  <a:cubicBezTo>
                    <a:pt x="8376" y="7898"/>
                    <a:pt x="9472" y="7446"/>
                    <a:pt x="10281" y="6660"/>
                  </a:cubicBezTo>
                  <a:cubicBezTo>
                    <a:pt x="10400" y="6517"/>
                    <a:pt x="10400" y="6327"/>
                    <a:pt x="10281" y="6208"/>
                  </a:cubicBezTo>
                  <a:cubicBezTo>
                    <a:pt x="10222" y="6148"/>
                    <a:pt x="10144" y="6118"/>
                    <a:pt x="10064" y="6118"/>
                  </a:cubicBezTo>
                  <a:cubicBezTo>
                    <a:pt x="9984" y="6118"/>
                    <a:pt x="9900" y="6148"/>
                    <a:pt x="9829" y="6208"/>
                  </a:cubicBezTo>
                  <a:cubicBezTo>
                    <a:pt x="9136" y="6901"/>
                    <a:pt x="8195" y="7280"/>
                    <a:pt x="7205" y="7280"/>
                  </a:cubicBezTo>
                  <a:cubicBezTo>
                    <a:pt x="7174" y="7280"/>
                    <a:pt x="7144" y="7280"/>
                    <a:pt x="7114" y="7279"/>
                  </a:cubicBezTo>
                  <a:lnTo>
                    <a:pt x="9091" y="3993"/>
                  </a:lnTo>
                  <a:cubicBezTo>
                    <a:pt x="9376" y="3707"/>
                    <a:pt x="9567" y="3302"/>
                    <a:pt x="9567" y="2874"/>
                  </a:cubicBezTo>
                  <a:cubicBezTo>
                    <a:pt x="9567" y="2802"/>
                    <a:pt x="9543" y="2731"/>
                    <a:pt x="9543" y="2659"/>
                  </a:cubicBezTo>
                  <a:lnTo>
                    <a:pt x="10567" y="1611"/>
                  </a:lnTo>
                  <a:cubicBezTo>
                    <a:pt x="10758" y="1445"/>
                    <a:pt x="10853" y="1207"/>
                    <a:pt x="10853" y="945"/>
                  </a:cubicBezTo>
                  <a:cubicBezTo>
                    <a:pt x="10853" y="380"/>
                    <a:pt x="10382" y="1"/>
                    <a:pt x="99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47">
            <a:extLst>
              <a:ext uri="{FF2B5EF4-FFF2-40B4-BE49-F238E27FC236}">
                <a16:creationId xmlns:a16="http://schemas.microsoft.com/office/drawing/2014/main" id="{D8BFA4B0-0B58-4851-225F-6D17AFF398A8}"/>
              </a:ext>
            </a:extLst>
          </p:cNvPr>
          <p:cNvSpPr/>
          <p:nvPr/>
        </p:nvSpPr>
        <p:spPr>
          <a:xfrm>
            <a:off x="5410260" y="3467215"/>
            <a:ext cx="179998" cy="278398"/>
          </a:xfrm>
          <a:custGeom>
            <a:avLst/>
            <a:gdLst/>
            <a:ahLst/>
            <a:cxnLst/>
            <a:rect l="l" t="t" r="r" b="b"/>
            <a:pathLst>
              <a:path w="6931" h="10720" extrusionOk="0">
                <a:moveTo>
                  <a:pt x="6311" y="620"/>
                </a:moveTo>
                <a:lnTo>
                  <a:pt x="6311" y="1263"/>
                </a:lnTo>
                <a:lnTo>
                  <a:pt x="929" y="1263"/>
                </a:lnTo>
                <a:lnTo>
                  <a:pt x="1357" y="620"/>
                </a:lnTo>
                <a:close/>
                <a:moveTo>
                  <a:pt x="4001" y="1882"/>
                </a:moveTo>
                <a:lnTo>
                  <a:pt x="4001" y="2930"/>
                </a:lnTo>
                <a:lnTo>
                  <a:pt x="2953" y="2930"/>
                </a:lnTo>
                <a:lnTo>
                  <a:pt x="2953" y="1882"/>
                </a:lnTo>
                <a:close/>
                <a:moveTo>
                  <a:pt x="6311" y="3549"/>
                </a:moveTo>
                <a:lnTo>
                  <a:pt x="6311" y="3954"/>
                </a:lnTo>
                <a:lnTo>
                  <a:pt x="5644" y="4597"/>
                </a:lnTo>
                <a:lnTo>
                  <a:pt x="4310" y="4597"/>
                </a:lnTo>
                <a:cubicBezTo>
                  <a:pt x="4144" y="4597"/>
                  <a:pt x="4001" y="4740"/>
                  <a:pt x="4001" y="4907"/>
                </a:cubicBezTo>
                <a:lnTo>
                  <a:pt x="4001" y="6074"/>
                </a:lnTo>
                <a:lnTo>
                  <a:pt x="2953" y="6074"/>
                </a:lnTo>
                <a:lnTo>
                  <a:pt x="2953" y="4907"/>
                </a:lnTo>
                <a:cubicBezTo>
                  <a:pt x="2953" y="4740"/>
                  <a:pt x="2810" y="4597"/>
                  <a:pt x="2643" y="4597"/>
                </a:cubicBezTo>
                <a:lnTo>
                  <a:pt x="1310" y="4597"/>
                </a:lnTo>
                <a:lnTo>
                  <a:pt x="667" y="3954"/>
                </a:lnTo>
                <a:lnTo>
                  <a:pt x="667" y="3549"/>
                </a:lnTo>
                <a:close/>
                <a:moveTo>
                  <a:pt x="4001" y="6693"/>
                </a:moveTo>
                <a:lnTo>
                  <a:pt x="4001" y="10098"/>
                </a:lnTo>
                <a:lnTo>
                  <a:pt x="2953" y="10098"/>
                </a:lnTo>
                <a:lnTo>
                  <a:pt x="2953" y="6693"/>
                </a:lnTo>
                <a:close/>
                <a:moveTo>
                  <a:pt x="1191" y="1"/>
                </a:moveTo>
                <a:cubicBezTo>
                  <a:pt x="1072" y="1"/>
                  <a:pt x="976" y="72"/>
                  <a:pt x="929" y="144"/>
                </a:cubicBezTo>
                <a:lnTo>
                  <a:pt x="95" y="1406"/>
                </a:lnTo>
                <a:cubicBezTo>
                  <a:pt x="24" y="1501"/>
                  <a:pt x="0" y="1620"/>
                  <a:pt x="71" y="1739"/>
                </a:cubicBezTo>
                <a:cubicBezTo>
                  <a:pt x="119" y="1835"/>
                  <a:pt x="238" y="1882"/>
                  <a:pt x="357" y="1906"/>
                </a:cubicBezTo>
                <a:lnTo>
                  <a:pt x="2334" y="1906"/>
                </a:lnTo>
                <a:lnTo>
                  <a:pt x="2334" y="2930"/>
                </a:lnTo>
                <a:lnTo>
                  <a:pt x="357" y="2930"/>
                </a:lnTo>
                <a:cubicBezTo>
                  <a:pt x="167" y="2930"/>
                  <a:pt x="24" y="3073"/>
                  <a:pt x="24" y="3263"/>
                </a:cubicBezTo>
                <a:lnTo>
                  <a:pt x="24" y="4097"/>
                </a:lnTo>
                <a:cubicBezTo>
                  <a:pt x="24" y="4168"/>
                  <a:pt x="71" y="4264"/>
                  <a:pt x="119" y="4311"/>
                </a:cubicBezTo>
                <a:lnTo>
                  <a:pt x="953" y="5145"/>
                </a:lnTo>
                <a:cubicBezTo>
                  <a:pt x="1024" y="5216"/>
                  <a:pt x="1095" y="5240"/>
                  <a:pt x="1191" y="5240"/>
                </a:cubicBezTo>
                <a:lnTo>
                  <a:pt x="2334" y="5240"/>
                </a:lnTo>
                <a:lnTo>
                  <a:pt x="2334" y="10408"/>
                </a:lnTo>
                <a:cubicBezTo>
                  <a:pt x="2334" y="10584"/>
                  <a:pt x="2457" y="10720"/>
                  <a:pt x="2607" y="10720"/>
                </a:cubicBezTo>
                <a:cubicBezTo>
                  <a:pt x="2619" y="10720"/>
                  <a:pt x="2631" y="10719"/>
                  <a:pt x="2643" y="10717"/>
                </a:cubicBezTo>
                <a:lnTo>
                  <a:pt x="4310" y="10717"/>
                </a:lnTo>
                <a:cubicBezTo>
                  <a:pt x="4501" y="10717"/>
                  <a:pt x="4620" y="10574"/>
                  <a:pt x="4620" y="10408"/>
                </a:cubicBezTo>
                <a:lnTo>
                  <a:pt x="4620" y="5240"/>
                </a:lnTo>
                <a:lnTo>
                  <a:pt x="5763" y="5240"/>
                </a:lnTo>
                <a:cubicBezTo>
                  <a:pt x="5858" y="5240"/>
                  <a:pt x="5930" y="5192"/>
                  <a:pt x="6001" y="5145"/>
                </a:cubicBezTo>
                <a:lnTo>
                  <a:pt x="6835" y="4311"/>
                </a:lnTo>
                <a:cubicBezTo>
                  <a:pt x="6882" y="4240"/>
                  <a:pt x="6930" y="4168"/>
                  <a:pt x="6930" y="4073"/>
                </a:cubicBezTo>
                <a:lnTo>
                  <a:pt x="6930" y="3240"/>
                </a:lnTo>
                <a:cubicBezTo>
                  <a:pt x="6930" y="3073"/>
                  <a:pt x="6787" y="2930"/>
                  <a:pt x="6597" y="2930"/>
                </a:cubicBezTo>
                <a:lnTo>
                  <a:pt x="4620" y="2930"/>
                </a:lnTo>
                <a:lnTo>
                  <a:pt x="4620" y="1882"/>
                </a:lnTo>
                <a:lnTo>
                  <a:pt x="6620" y="1882"/>
                </a:lnTo>
                <a:cubicBezTo>
                  <a:pt x="6787" y="1882"/>
                  <a:pt x="6930" y="1739"/>
                  <a:pt x="6930" y="1573"/>
                </a:cubicBezTo>
                <a:lnTo>
                  <a:pt x="6930" y="310"/>
                </a:lnTo>
                <a:cubicBezTo>
                  <a:pt x="6930" y="144"/>
                  <a:pt x="6787" y="1"/>
                  <a:pt x="662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47">
            <a:extLst>
              <a:ext uri="{FF2B5EF4-FFF2-40B4-BE49-F238E27FC236}">
                <a16:creationId xmlns:a16="http://schemas.microsoft.com/office/drawing/2014/main" id="{1B214BD5-08CD-6C25-563B-FF0ADD771895}"/>
              </a:ext>
            </a:extLst>
          </p:cNvPr>
          <p:cNvGrpSpPr/>
          <p:nvPr/>
        </p:nvGrpSpPr>
        <p:grpSpPr>
          <a:xfrm>
            <a:off x="1171654" y="2063392"/>
            <a:ext cx="278944" cy="190750"/>
            <a:chOff x="4130076" y="1755302"/>
            <a:chExt cx="278944" cy="190750"/>
          </a:xfrm>
        </p:grpSpPr>
        <p:sp>
          <p:nvSpPr>
            <p:cNvPr id="559" name="Google Shape;559;p47">
              <a:extLst>
                <a:ext uri="{FF2B5EF4-FFF2-40B4-BE49-F238E27FC236}">
                  <a16:creationId xmlns:a16="http://schemas.microsoft.com/office/drawing/2014/main" id="{9A8BC3CB-07C9-CA96-8E94-0D7CDC4D7FA3}"/>
                </a:ext>
              </a:extLst>
            </p:cNvPr>
            <p:cNvSpPr/>
            <p:nvPr/>
          </p:nvSpPr>
          <p:spPr>
            <a:xfrm>
              <a:off x="4130076" y="1755302"/>
              <a:ext cx="278944" cy="190750"/>
            </a:xfrm>
            <a:custGeom>
              <a:avLst/>
              <a:gdLst/>
              <a:ahLst/>
              <a:cxnLst/>
              <a:rect l="l" t="t" r="r" b="b"/>
              <a:pathLst>
                <a:path w="10741" h="7345" extrusionOk="0">
                  <a:moveTo>
                    <a:pt x="5359" y="629"/>
                  </a:moveTo>
                  <a:cubicBezTo>
                    <a:pt x="7978" y="629"/>
                    <a:pt x="10098" y="2748"/>
                    <a:pt x="10098" y="5368"/>
                  </a:cubicBezTo>
                  <a:lnTo>
                    <a:pt x="10098" y="6725"/>
                  </a:lnTo>
                  <a:lnTo>
                    <a:pt x="9431" y="6725"/>
                  </a:lnTo>
                  <a:lnTo>
                    <a:pt x="9431" y="6201"/>
                  </a:lnTo>
                  <a:cubicBezTo>
                    <a:pt x="9455" y="5975"/>
                    <a:pt x="9288" y="5862"/>
                    <a:pt x="9121" y="5862"/>
                  </a:cubicBezTo>
                  <a:cubicBezTo>
                    <a:pt x="8955" y="5862"/>
                    <a:pt x="8788" y="5975"/>
                    <a:pt x="8812" y="6201"/>
                  </a:cubicBezTo>
                  <a:lnTo>
                    <a:pt x="8812" y="6725"/>
                  </a:lnTo>
                  <a:lnTo>
                    <a:pt x="8193" y="6725"/>
                  </a:lnTo>
                  <a:lnTo>
                    <a:pt x="8193" y="6201"/>
                  </a:lnTo>
                  <a:cubicBezTo>
                    <a:pt x="8216" y="5975"/>
                    <a:pt x="8044" y="5862"/>
                    <a:pt x="7871" y="5862"/>
                  </a:cubicBezTo>
                  <a:cubicBezTo>
                    <a:pt x="7698" y="5862"/>
                    <a:pt x="7526" y="5975"/>
                    <a:pt x="7550" y="6201"/>
                  </a:cubicBezTo>
                  <a:lnTo>
                    <a:pt x="7550" y="6725"/>
                  </a:lnTo>
                  <a:lnTo>
                    <a:pt x="6930" y="6725"/>
                  </a:lnTo>
                  <a:lnTo>
                    <a:pt x="6930" y="6201"/>
                  </a:lnTo>
                  <a:cubicBezTo>
                    <a:pt x="6954" y="5975"/>
                    <a:pt x="6788" y="5862"/>
                    <a:pt x="6621" y="5862"/>
                  </a:cubicBezTo>
                  <a:cubicBezTo>
                    <a:pt x="6454" y="5862"/>
                    <a:pt x="6287" y="5975"/>
                    <a:pt x="6311" y="6201"/>
                  </a:cubicBezTo>
                  <a:lnTo>
                    <a:pt x="6311" y="6725"/>
                  </a:lnTo>
                  <a:lnTo>
                    <a:pt x="5668" y="6725"/>
                  </a:lnTo>
                  <a:lnTo>
                    <a:pt x="5668" y="6201"/>
                  </a:lnTo>
                  <a:cubicBezTo>
                    <a:pt x="5668" y="5999"/>
                    <a:pt x="5513" y="5898"/>
                    <a:pt x="5359" y="5898"/>
                  </a:cubicBezTo>
                  <a:cubicBezTo>
                    <a:pt x="5204" y="5898"/>
                    <a:pt x="5049" y="5999"/>
                    <a:pt x="5049" y="6201"/>
                  </a:cubicBezTo>
                  <a:lnTo>
                    <a:pt x="5049" y="6725"/>
                  </a:lnTo>
                  <a:lnTo>
                    <a:pt x="4406" y="6725"/>
                  </a:lnTo>
                  <a:lnTo>
                    <a:pt x="4406" y="6201"/>
                  </a:lnTo>
                  <a:cubicBezTo>
                    <a:pt x="4430" y="5975"/>
                    <a:pt x="4263" y="5862"/>
                    <a:pt x="4097" y="5862"/>
                  </a:cubicBezTo>
                  <a:cubicBezTo>
                    <a:pt x="3930" y="5862"/>
                    <a:pt x="3763" y="5975"/>
                    <a:pt x="3787" y="6201"/>
                  </a:cubicBezTo>
                  <a:lnTo>
                    <a:pt x="3787" y="6725"/>
                  </a:lnTo>
                  <a:lnTo>
                    <a:pt x="3168" y="6725"/>
                  </a:lnTo>
                  <a:lnTo>
                    <a:pt x="3168" y="6201"/>
                  </a:lnTo>
                  <a:cubicBezTo>
                    <a:pt x="3192" y="5975"/>
                    <a:pt x="3019" y="5862"/>
                    <a:pt x="2846" y="5862"/>
                  </a:cubicBezTo>
                  <a:cubicBezTo>
                    <a:pt x="2674" y="5862"/>
                    <a:pt x="2501" y="5975"/>
                    <a:pt x="2525" y="6201"/>
                  </a:cubicBezTo>
                  <a:lnTo>
                    <a:pt x="2525" y="6725"/>
                  </a:lnTo>
                  <a:lnTo>
                    <a:pt x="1906" y="6725"/>
                  </a:lnTo>
                  <a:lnTo>
                    <a:pt x="1906" y="6201"/>
                  </a:lnTo>
                  <a:cubicBezTo>
                    <a:pt x="1929" y="5975"/>
                    <a:pt x="1763" y="5862"/>
                    <a:pt x="1596" y="5862"/>
                  </a:cubicBezTo>
                  <a:cubicBezTo>
                    <a:pt x="1429" y="5862"/>
                    <a:pt x="1263" y="5975"/>
                    <a:pt x="1286" y="6201"/>
                  </a:cubicBezTo>
                  <a:lnTo>
                    <a:pt x="1286" y="6725"/>
                  </a:lnTo>
                  <a:lnTo>
                    <a:pt x="620" y="6725"/>
                  </a:lnTo>
                  <a:lnTo>
                    <a:pt x="620" y="5368"/>
                  </a:lnTo>
                  <a:cubicBezTo>
                    <a:pt x="620" y="2748"/>
                    <a:pt x="2739" y="629"/>
                    <a:pt x="5359" y="629"/>
                  </a:cubicBezTo>
                  <a:close/>
                  <a:moveTo>
                    <a:pt x="5396" y="0"/>
                  </a:moveTo>
                  <a:cubicBezTo>
                    <a:pt x="2641" y="0"/>
                    <a:pt x="0" y="2144"/>
                    <a:pt x="0" y="5368"/>
                  </a:cubicBezTo>
                  <a:lnTo>
                    <a:pt x="0" y="7035"/>
                  </a:lnTo>
                  <a:cubicBezTo>
                    <a:pt x="0" y="7225"/>
                    <a:pt x="143" y="7345"/>
                    <a:pt x="310" y="7345"/>
                  </a:cubicBezTo>
                  <a:lnTo>
                    <a:pt x="10431" y="7345"/>
                  </a:lnTo>
                  <a:cubicBezTo>
                    <a:pt x="10598" y="7345"/>
                    <a:pt x="10741" y="7225"/>
                    <a:pt x="10741" y="7035"/>
                  </a:cubicBezTo>
                  <a:lnTo>
                    <a:pt x="10741" y="5368"/>
                  </a:lnTo>
                  <a:cubicBezTo>
                    <a:pt x="10741" y="3939"/>
                    <a:pt x="10169" y="2582"/>
                    <a:pt x="9169" y="1581"/>
                  </a:cubicBezTo>
                  <a:lnTo>
                    <a:pt x="9145" y="1581"/>
                  </a:lnTo>
                  <a:cubicBezTo>
                    <a:pt x="8053" y="489"/>
                    <a:pt x="6711" y="0"/>
                    <a:pt x="53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7">
              <a:extLst>
                <a:ext uri="{FF2B5EF4-FFF2-40B4-BE49-F238E27FC236}">
                  <a16:creationId xmlns:a16="http://schemas.microsoft.com/office/drawing/2014/main" id="{808734D5-54C8-8C82-B477-39FF6760C1CF}"/>
                </a:ext>
              </a:extLst>
            </p:cNvPr>
            <p:cNvSpPr/>
            <p:nvPr/>
          </p:nvSpPr>
          <p:spPr>
            <a:xfrm>
              <a:off x="4185106" y="1810098"/>
              <a:ext cx="167636" cy="82143"/>
            </a:xfrm>
            <a:custGeom>
              <a:avLst/>
              <a:gdLst/>
              <a:ahLst/>
              <a:cxnLst/>
              <a:rect l="l" t="t" r="r" b="b"/>
              <a:pathLst>
                <a:path w="6455" h="3163" extrusionOk="0">
                  <a:moveTo>
                    <a:pt x="3243" y="644"/>
                  </a:moveTo>
                  <a:cubicBezTo>
                    <a:pt x="4311" y="644"/>
                    <a:pt x="5383" y="1269"/>
                    <a:pt x="5764" y="2520"/>
                  </a:cubicBezTo>
                  <a:lnTo>
                    <a:pt x="739" y="2520"/>
                  </a:lnTo>
                  <a:cubicBezTo>
                    <a:pt x="1108" y="1269"/>
                    <a:pt x="2174" y="644"/>
                    <a:pt x="3243" y="644"/>
                  </a:cubicBezTo>
                  <a:close/>
                  <a:moveTo>
                    <a:pt x="3251" y="0"/>
                  </a:moveTo>
                  <a:cubicBezTo>
                    <a:pt x="1726" y="0"/>
                    <a:pt x="265" y="1074"/>
                    <a:pt x="25" y="2805"/>
                  </a:cubicBezTo>
                  <a:cubicBezTo>
                    <a:pt x="1" y="2877"/>
                    <a:pt x="25" y="2972"/>
                    <a:pt x="96" y="3044"/>
                  </a:cubicBezTo>
                  <a:cubicBezTo>
                    <a:pt x="144" y="3115"/>
                    <a:pt x="239" y="3163"/>
                    <a:pt x="334" y="3163"/>
                  </a:cubicBezTo>
                  <a:lnTo>
                    <a:pt x="6121" y="3163"/>
                  </a:lnTo>
                  <a:cubicBezTo>
                    <a:pt x="6216" y="3163"/>
                    <a:pt x="6312" y="3115"/>
                    <a:pt x="6359" y="3044"/>
                  </a:cubicBezTo>
                  <a:cubicBezTo>
                    <a:pt x="6431" y="2972"/>
                    <a:pt x="6455" y="2877"/>
                    <a:pt x="6431" y="2805"/>
                  </a:cubicBezTo>
                  <a:cubicBezTo>
                    <a:pt x="6336" y="2020"/>
                    <a:pt x="5955" y="1329"/>
                    <a:pt x="5359" y="805"/>
                  </a:cubicBezTo>
                  <a:lnTo>
                    <a:pt x="5383" y="805"/>
                  </a:lnTo>
                  <a:cubicBezTo>
                    <a:pt x="4745" y="253"/>
                    <a:pt x="3991" y="0"/>
                    <a:pt x="3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47">
            <a:extLst>
              <a:ext uri="{FF2B5EF4-FFF2-40B4-BE49-F238E27FC236}">
                <a16:creationId xmlns:a16="http://schemas.microsoft.com/office/drawing/2014/main" id="{74D2B710-2643-2222-777B-2685D1FC113F}"/>
              </a:ext>
            </a:extLst>
          </p:cNvPr>
          <p:cNvGrpSpPr/>
          <p:nvPr/>
        </p:nvGrpSpPr>
        <p:grpSpPr>
          <a:xfrm flipH="1">
            <a:off x="3683225" y="4441788"/>
            <a:ext cx="1169775" cy="161625"/>
            <a:chOff x="525625" y="378875"/>
            <a:chExt cx="1169775" cy="161625"/>
          </a:xfrm>
        </p:grpSpPr>
        <p:sp>
          <p:nvSpPr>
            <p:cNvPr id="562" name="Google Shape;562;p47">
              <a:extLst>
                <a:ext uri="{FF2B5EF4-FFF2-40B4-BE49-F238E27FC236}">
                  <a16:creationId xmlns:a16="http://schemas.microsoft.com/office/drawing/2014/main" id="{27F0C76E-48FC-A59A-3A2C-551B125F0F42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7">
              <a:extLst>
                <a:ext uri="{FF2B5EF4-FFF2-40B4-BE49-F238E27FC236}">
                  <a16:creationId xmlns:a16="http://schemas.microsoft.com/office/drawing/2014/main" id="{1AED8746-BB58-CE24-9977-4842F200EF29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7">
              <a:extLst>
                <a:ext uri="{FF2B5EF4-FFF2-40B4-BE49-F238E27FC236}">
                  <a16:creationId xmlns:a16="http://schemas.microsoft.com/office/drawing/2014/main" id="{7E0FC1F5-FA65-C292-D342-587D6486F9E8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>
              <a:extLst>
                <a:ext uri="{FF2B5EF4-FFF2-40B4-BE49-F238E27FC236}">
                  <a16:creationId xmlns:a16="http://schemas.microsoft.com/office/drawing/2014/main" id="{EF094F40-E36D-94B4-2D6E-23392E726F3A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>
              <a:extLst>
                <a:ext uri="{FF2B5EF4-FFF2-40B4-BE49-F238E27FC236}">
                  <a16:creationId xmlns:a16="http://schemas.microsoft.com/office/drawing/2014/main" id="{8593BB44-1359-953A-7F0D-AC70EA56C924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>
              <a:extLst>
                <a:ext uri="{FF2B5EF4-FFF2-40B4-BE49-F238E27FC236}">
                  <a16:creationId xmlns:a16="http://schemas.microsoft.com/office/drawing/2014/main" id="{A31DF5D3-EB6F-3400-422F-EF67468FDF3D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8311F6-F26B-A7FF-B458-3E3AF0E2AC0F}"/>
              </a:ext>
            </a:extLst>
          </p:cNvPr>
          <p:cNvSpPr txBox="1"/>
          <p:nvPr/>
        </p:nvSpPr>
        <p:spPr>
          <a:xfrm>
            <a:off x="7189760" y="1681013"/>
            <a:ext cx="220276" cy="153139"/>
          </a:xfrm>
          <a:prstGeom prst="rect">
            <a:avLst/>
          </a:prstGeom>
          <a:solidFill>
            <a:srgbClr val="8784C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8C47F-BC03-84E5-0D1A-8BFA61C0211E}"/>
              </a:ext>
            </a:extLst>
          </p:cNvPr>
          <p:cNvSpPr txBox="1"/>
          <p:nvPr/>
        </p:nvSpPr>
        <p:spPr>
          <a:xfrm>
            <a:off x="1733965" y="1529308"/>
            <a:ext cx="102860" cy="151705"/>
          </a:xfrm>
          <a:prstGeom prst="rect">
            <a:avLst/>
          </a:prstGeom>
          <a:solidFill>
            <a:srgbClr val="8784C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6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1067F1D7-54D1-C709-3E10-9987C4B6E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45">
            <a:extLst>
              <a:ext uri="{FF2B5EF4-FFF2-40B4-BE49-F238E27FC236}">
                <a16:creationId xmlns:a16="http://schemas.microsoft.com/office/drawing/2014/main" id="{38FD68EA-1D76-36EE-A065-1CD67776F863}"/>
              </a:ext>
            </a:extLst>
          </p:cNvPr>
          <p:cNvGrpSpPr/>
          <p:nvPr/>
        </p:nvGrpSpPr>
        <p:grpSpPr>
          <a:xfrm>
            <a:off x="6895569" y="1488476"/>
            <a:ext cx="1704311" cy="1794554"/>
            <a:chOff x="5431013" y="394957"/>
            <a:chExt cx="2345275" cy="1105838"/>
          </a:xfrm>
        </p:grpSpPr>
        <p:sp>
          <p:nvSpPr>
            <p:cNvPr id="502" name="Google Shape;502;p45">
              <a:extLst>
                <a:ext uri="{FF2B5EF4-FFF2-40B4-BE49-F238E27FC236}">
                  <a16:creationId xmlns:a16="http://schemas.microsoft.com/office/drawing/2014/main" id="{46943128-B07C-61E9-62AB-FCD2C64C9C60}"/>
                </a:ext>
              </a:extLst>
            </p:cNvPr>
            <p:cNvSpPr/>
            <p:nvPr/>
          </p:nvSpPr>
          <p:spPr>
            <a:xfrm rot="-782246">
              <a:off x="5546366" y="652190"/>
              <a:ext cx="2166342" cy="61811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5">
              <a:extLst>
                <a:ext uri="{FF2B5EF4-FFF2-40B4-BE49-F238E27FC236}">
                  <a16:creationId xmlns:a16="http://schemas.microsoft.com/office/drawing/2014/main" id="{989E5315-D91A-FCFD-5E4F-FC9B50D8E07F}"/>
                </a:ext>
              </a:extLst>
            </p:cNvPr>
            <p:cNvSpPr/>
            <p:nvPr/>
          </p:nvSpPr>
          <p:spPr>
            <a:xfrm rot="-782537">
              <a:off x="5491375" y="622556"/>
              <a:ext cx="2134974" cy="59420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45">
            <a:extLst>
              <a:ext uri="{FF2B5EF4-FFF2-40B4-BE49-F238E27FC236}">
                <a16:creationId xmlns:a16="http://schemas.microsoft.com/office/drawing/2014/main" id="{670ACB40-837E-CC2B-3CF0-2FC1E8A6EE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521839" y="1952586"/>
            <a:ext cx="4253400" cy="968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600" dirty="0">
                <a:solidFill>
                  <a:srgbClr val="3A3A3A"/>
                </a:solidFill>
                <a:latin typeface="Russo One" panose="02000503050000020004" pitchFamily="2" charset="0"/>
              </a:rPr>
              <a:t>Инференција скривених стања</a:t>
            </a:r>
            <a:endParaRPr sz="3600" dirty="0">
              <a:solidFill>
                <a:srgbClr val="3A3A3A"/>
              </a:solidFill>
              <a:latin typeface="Russo One" panose="02000503050000020004" pitchFamily="2" charset="0"/>
            </a:endParaRPr>
          </a:p>
        </p:txBody>
      </p:sp>
      <p:sp>
        <p:nvSpPr>
          <p:cNvPr id="505" name="Google Shape;505;p45">
            <a:extLst>
              <a:ext uri="{FF2B5EF4-FFF2-40B4-BE49-F238E27FC236}">
                <a16:creationId xmlns:a16="http://schemas.microsoft.com/office/drawing/2014/main" id="{5D6F5111-8BE1-E139-A94F-94C455D51B3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 flipH="1">
            <a:off x="6940571" y="1964860"/>
            <a:ext cx="161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507" name="Google Shape;507;p45">
            <a:extLst>
              <a:ext uri="{FF2B5EF4-FFF2-40B4-BE49-F238E27FC236}">
                <a16:creationId xmlns:a16="http://schemas.microsoft.com/office/drawing/2014/main" id="{BA152B62-AC8C-CD97-5513-592CE726D9E1}"/>
              </a:ext>
            </a:extLst>
          </p:cNvPr>
          <p:cNvGrpSpPr/>
          <p:nvPr/>
        </p:nvGrpSpPr>
        <p:grpSpPr>
          <a:xfrm flipH="1">
            <a:off x="7019900" y="4444550"/>
            <a:ext cx="1169775" cy="161625"/>
            <a:chOff x="525625" y="378875"/>
            <a:chExt cx="1169775" cy="161625"/>
          </a:xfrm>
        </p:grpSpPr>
        <p:sp>
          <p:nvSpPr>
            <p:cNvPr id="508" name="Google Shape;508;p45">
              <a:extLst>
                <a:ext uri="{FF2B5EF4-FFF2-40B4-BE49-F238E27FC236}">
                  <a16:creationId xmlns:a16="http://schemas.microsoft.com/office/drawing/2014/main" id="{188D3C79-FCF2-2607-B6C4-A2C64148F117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5">
              <a:extLst>
                <a:ext uri="{FF2B5EF4-FFF2-40B4-BE49-F238E27FC236}">
                  <a16:creationId xmlns:a16="http://schemas.microsoft.com/office/drawing/2014/main" id="{6A2531F3-A18A-076B-D2FA-5B64DF64BE38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5">
              <a:extLst>
                <a:ext uri="{FF2B5EF4-FFF2-40B4-BE49-F238E27FC236}">
                  <a16:creationId xmlns:a16="http://schemas.microsoft.com/office/drawing/2014/main" id="{27008294-74F1-2FF5-FDC3-C80A8A5BF60A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5">
              <a:extLst>
                <a:ext uri="{FF2B5EF4-FFF2-40B4-BE49-F238E27FC236}">
                  <a16:creationId xmlns:a16="http://schemas.microsoft.com/office/drawing/2014/main" id="{04BCEF4B-B586-29B3-C211-121481A85A63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5">
              <a:extLst>
                <a:ext uri="{FF2B5EF4-FFF2-40B4-BE49-F238E27FC236}">
                  <a16:creationId xmlns:a16="http://schemas.microsoft.com/office/drawing/2014/main" id="{1B8513D9-A03A-6BD2-695E-F324DF2CD989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5">
              <a:extLst>
                <a:ext uri="{FF2B5EF4-FFF2-40B4-BE49-F238E27FC236}">
                  <a16:creationId xmlns:a16="http://schemas.microsoft.com/office/drawing/2014/main" id="{48074DAA-410E-7D37-2308-36E99F691ED9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514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>
          <a:extLst>
            <a:ext uri="{FF2B5EF4-FFF2-40B4-BE49-F238E27FC236}">
              <a16:creationId xmlns:a16="http://schemas.microsoft.com/office/drawing/2014/main" id="{F0A67D22-0757-F631-AF9B-B256BBC0F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Google Shape;420;p42">
                <a:extLst>
                  <a:ext uri="{FF2B5EF4-FFF2-40B4-BE49-F238E27FC236}">
                    <a16:creationId xmlns:a16="http://schemas.microsoft.com/office/drawing/2014/main" id="{F041303E-2C96-6263-F235-E87F3AF29D18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852180" y="751938"/>
                <a:ext cx="5227200" cy="311313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𝑄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≈</m:t>
                      </m:r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Zen Dots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  <a:sym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  <a:sym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  <a:sym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  <m:t>⋅</m:t>
                          </m:r>
                          <m: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Zen Dots"/>
                </a:endParaRPr>
              </a:p>
              <a:p>
                <a:pPr marL="0" lvl="0" indent="0"/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𝑄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∝</m:t>
                      </m:r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⋅</m:t>
                      </m:r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Zen Dots"/>
                </a:endParaRPr>
              </a:p>
              <a:p>
                <a:pPr marL="0" lvl="0" indent="0"/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  <m:t>log</m:t>
                          </m:r>
                        </m:fName>
                        <m:e>
                          <m: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  <m:t>∝</m:t>
                          </m:r>
                          <m:func>
                            <m:func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 dirty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  <a:sym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  <a:sym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  <a:sym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  <a:sym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  <a:sym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  <a:sym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  <a:sym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+</m:t>
                      </m:r>
                      <m:func>
                        <m:funcPr>
                          <m:ctrl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  <m:t>log</m:t>
                          </m:r>
                        </m:fName>
                        <m:e>
                          <m: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Zen Dots"/>
                </a:endParaRPr>
              </a:p>
              <a:p>
                <a:pPr marL="0" lvl="0" indent="0"/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𝑄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=</m:t>
                      </m:r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𝜎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 dirty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  <a:sym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  <a:sym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  <a:sym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  <a:sym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  <a:sym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  <a:sym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  <a:sym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𝑃</m:t>
                              </m:r>
                            </m:e>
                          </m:func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i="1" dirty="0">
                  <a:solidFill>
                    <a:schemeClr val="dk1"/>
                  </a:solidFill>
                  <a:latin typeface="Cambria Math" panose="02040503050406030204" pitchFamily="18" charset="0"/>
                  <a:ea typeface="Zen Dots"/>
                  <a:cs typeface="Zen Dots"/>
                  <a:sym typeface="Zen Dots"/>
                </a:endParaRPr>
              </a:p>
            </p:txBody>
          </p:sp>
        </mc:Choice>
        <mc:Fallback xmlns="">
          <p:sp>
            <p:nvSpPr>
              <p:cNvPr id="420" name="Google Shape;420;p42">
                <a:extLst>
                  <a:ext uri="{FF2B5EF4-FFF2-40B4-BE49-F238E27FC236}">
                    <a16:creationId xmlns:a16="http://schemas.microsoft.com/office/drawing/2014/main" id="{F041303E-2C96-6263-F235-E87F3AF29D1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52180" y="751938"/>
                <a:ext cx="5227200" cy="3113135"/>
              </a:xfrm>
              <a:prstGeom prst="rect">
                <a:avLst/>
              </a:prstGeom>
              <a:blipFill>
                <a:blip r:embed="rId3"/>
                <a:stretch>
                  <a:fillRect t="-10568" b="-1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1" name="Google Shape;421;p42">
            <a:extLst>
              <a:ext uri="{FF2B5EF4-FFF2-40B4-BE49-F238E27FC236}">
                <a16:creationId xmlns:a16="http://schemas.microsoft.com/office/drawing/2014/main" id="{1E495FBB-9090-0906-8A71-190E1E4995FC}"/>
              </a:ext>
            </a:extLst>
          </p:cNvPr>
          <p:cNvGrpSpPr/>
          <p:nvPr/>
        </p:nvGrpSpPr>
        <p:grpSpPr>
          <a:xfrm>
            <a:off x="839530" y="590313"/>
            <a:ext cx="1169775" cy="161625"/>
            <a:chOff x="525625" y="378875"/>
            <a:chExt cx="1169775" cy="161625"/>
          </a:xfrm>
        </p:grpSpPr>
        <p:sp>
          <p:nvSpPr>
            <p:cNvPr id="422" name="Google Shape;422;p42">
              <a:extLst>
                <a:ext uri="{FF2B5EF4-FFF2-40B4-BE49-F238E27FC236}">
                  <a16:creationId xmlns:a16="http://schemas.microsoft.com/office/drawing/2014/main" id="{131DF611-E25A-C4FD-A885-B315E2C73744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2">
              <a:extLst>
                <a:ext uri="{FF2B5EF4-FFF2-40B4-BE49-F238E27FC236}">
                  <a16:creationId xmlns:a16="http://schemas.microsoft.com/office/drawing/2014/main" id="{46A2C5EE-8BA4-D3D4-0593-CB93DB439227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2">
              <a:extLst>
                <a:ext uri="{FF2B5EF4-FFF2-40B4-BE49-F238E27FC236}">
                  <a16:creationId xmlns:a16="http://schemas.microsoft.com/office/drawing/2014/main" id="{FF797F97-909B-47E6-C8AA-9187212F4E71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2">
              <a:extLst>
                <a:ext uri="{FF2B5EF4-FFF2-40B4-BE49-F238E27FC236}">
                  <a16:creationId xmlns:a16="http://schemas.microsoft.com/office/drawing/2014/main" id="{252CC35E-0AA2-9AD8-FAC7-EACC20CB86C5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2">
              <a:extLst>
                <a:ext uri="{FF2B5EF4-FFF2-40B4-BE49-F238E27FC236}">
                  <a16:creationId xmlns:a16="http://schemas.microsoft.com/office/drawing/2014/main" id="{9AF06E57-2713-ECDE-5EDA-FF994CC25ADB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2">
              <a:extLst>
                <a:ext uri="{FF2B5EF4-FFF2-40B4-BE49-F238E27FC236}">
                  <a16:creationId xmlns:a16="http://schemas.microsoft.com/office/drawing/2014/main" id="{886271CC-3584-B67A-FEFC-2DCFD92F0E43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42">
            <a:extLst>
              <a:ext uri="{FF2B5EF4-FFF2-40B4-BE49-F238E27FC236}">
                <a16:creationId xmlns:a16="http://schemas.microsoft.com/office/drawing/2014/main" id="{7AD42ECF-25E7-3652-A3F5-83ABB06119AF}"/>
              </a:ext>
            </a:extLst>
          </p:cNvPr>
          <p:cNvGrpSpPr/>
          <p:nvPr/>
        </p:nvGrpSpPr>
        <p:grpSpPr>
          <a:xfrm flipH="1">
            <a:off x="5745218" y="4128361"/>
            <a:ext cx="2147198" cy="354677"/>
            <a:chOff x="2701524" y="1270218"/>
            <a:chExt cx="3552023" cy="586729"/>
          </a:xfrm>
        </p:grpSpPr>
        <p:sp>
          <p:nvSpPr>
            <p:cNvPr id="429" name="Google Shape;429;p42">
              <a:extLst>
                <a:ext uri="{FF2B5EF4-FFF2-40B4-BE49-F238E27FC236}">
                  <a16:creationId xmlns:a16="http://schemas.microsoft.com/office/drawing/2014/main" id="{ED012A2B-A396-5A04-01AF-FF2CB82873F8}"/>
                </a:ext>
              </a:extLst>
            </p:cNvPr>
            <p:cNvSpPr/>
            <p:nvPr/>
          </p:nvSpPr>
          <p:spPr>
            <a:xfrm>
              <a:off x="2925241" y="1270218"/>
              <a:ext cx="151632" cy="151671"/>
            </a:xfrm>
            <a:custGeom>
              <a:avLst/>
              <a:gdLst/>
              <a:ahLst/>
              <a:cxnLst/>
              <a:rect l="l" t="t" r="r" b="b"/>
              <a:pathLst>
                <a:path w="3896" h="3897" extrusionOk="0">
                  <a:moveTo>
                    <a:pt x="0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2">
              <a:extLst>
                <a:ext uri="{FF2B5EF4-FFF2-40B4-BE49-F238E27FC236}">
                  <a16:creationId xmlns:a16="http://schemas.microsoft.com/office/drawing/2014/main" id="{C2B59CF8-3FE0-1574-0233-39B9B07BEEFC}"/>
                </a:ext>
              </a:extLst>
            </p:cNvPr>
            <p:cNvSpPr/>
            <p:nvPr/>
          </p:nvSpPr>
          <p:spPr>
            <a:xfrm>
              <a:off x="3151799" y="1270218"/>
              <a:ext cx="151671" cy="151671"/>
            </a:xfrm>
            <a:custGeom>
              <a:avLst/>
              <a:gdLst/>
              <a:ahLst/>
              <a:cxnLst/>
              <a:rect l="l" t="t" r="r" b="b"/>
              <a:pathLst>
                <a:path w="3897" h="3897" extrusionOk="0">
                  <a:moveTo>
                    <a:pt x="0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2">
              <a:extLst>
                <a:ext uri="{FF2B5EF4-FFF2-40B4-BE49-F238E27FC236}">
                  <a16:creationId xmlns:a16="http://schemas.microsoft.com/office/drawing/2014/main" id="{DEC5A4D4-5F7F-90B7-BB6A-5C556E5647E9}"/>
                </a:ext>
              </a:extLst>
            </p:cNvPr>
            <p:cNvSpPr/>
            <p:nvPr/>
          </p:nvSpPr>
          <p:spPr>
            <a:xfrm>
              <a:off x="3378357" y="1270218"/>
              <a:ext cx="151788" cy="151671"/>
            </a:xfrm>
            <a:custGeom>
              <a:avLst/>
              <a:gdLst/>
              <a:ahLst/>
              <a:cxnLst/>
              <a:rect l="l" t="t" r="r" b="b"/>
              <a:pathLst>
                <a:path w="3900" h="3897" extrusionOk="0">
                  <a:moveTo>
                    <a:pt x="1" y="0"/>
                  </a:moveTo>
                  <a:lnTo>
                    <a:pt x="3900" y="0"/>
                  </a:lnTo>
                  <a:lnTo>
                    <a:pt x="3900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2">
              <a:extLst>
                <a:ext uri="{FF2B5EF4-FFF2-40B4-BE49-F238E27FC236}">
                  <a16:creationId xmlns:a16="http://schemas.microsoft.com/office/drawing/2014/main" id="{B0322281-D5C4-B7C8-8962-D636CAF649AD}"/>
                </a:ext>
              </a:extLst>
            </p:cNvPr>
            <p:cNvSpPr/>
            <p:nvPr/>
          </p:nvSpPr>
          <p:spPr>
            <a:xfrm>
              <a:off x="3605070" y="1270218"/>
              <a:ext cx="151632" cy="151671"/>
            </a:xfrm>
            <a:custGeom>
              <a:avLst/>
              <a:gdLst/>
              <a:ahLst/>
              <a:cxnLst/>
              <a:rect l="l" t="t" r="r" b="b"/>
              <a:pathLst>
                <a:path w="3896" h="3897" extrusionOk="0">
                  <a:moveTo>
                    <a:pt x="0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2">
              <a:extLst>
                <a:ext uri="{FF2B5EF4-FFF2-40B4-BE49-F238E27FC236}">
                  <a16:creationId xmlns:a16="http://schemas.microsoft.com/office/drawing/2014/main" id="{E6EDF189-2E17-EEBE-7C0B-7692E6E76299}"/>
                </a:ext>
              </a:extLst>
            </p:cNvPr>
            <p:cNvSpPr/>
            <p:nvPr/>
          </p:nvSpPr>
          <p:spPr>
            <a:xfrm>
              <a:off x="3831628" y="1270218"/>
              <a:ext cx="151632" cy="151671"/>
            </a:xfrm>
            <a:custGeom>
              <a:avLst/>
              <a:gdLst/>
              <a:ahLst/>
              <a:cxnLst/>
              <a:rect l="l" t="t" r="r" b="b"/>
              <a:pathLst>
                <a:path w="3896" h="3897" extrusionOk="0">
                  <a:moveTo>
                    <a:pt x="0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2">
              <a:extLst>
                <a:ext uri="{FF2B5EF4-FFF2-40B4-BE49-F238E27FC236}">
                  <a16:creationId xmlns:a16="http://schemas.microsoft.com/office/drawing/2014/main" id="{D1EF2C32-D498-3A28-B383-7DCA19E26380}"/>
                </a:ext>
              </a:extLst>
            </p:cNvPr>
            <p:cNvSpPr/>
            <p:nvPr/>
          </p:nvSpPr>
          <p:spPr>
            <a:xfrm>
              <a:off x="4058302" y="1270218"/>
              <a:ext cx="151671" cy="151671"/>
            </a:xfrm>
            <a:custGeom>
              <a:avLst/>
              <a:gdLst/>
              <a:ahLst/>
              <a:cxnLst/>
              <a:rect l="l" t="t" r="r" b="b"/>
              <a:pathLst>
                <a:path w="3897" h="3897" extrusionOk="0">
                  <a:moveTo>
                    <a:pt x="1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2">
              <a:extLst>
                <a:ext uri="{FF2B5EF4-FFF2-40B4-BE49-F238E27FC236}">
                  <a16:creationId xmlns:a16="http://schemas.microsoft.com/office/drawing/2014/main" id="{C4BA40CC-B8B9-17A1-18DC-6636A42880C7}"/>
                </a:ext>
              </a:extLst>
            </p:cNvPr>
            <p:cNvSpPr/>
            <p:nvPr/>
          </p:nvSpPr>
          <p:spPr>
            <a:xfrm>
              <a:off x="4284860" y="1270218"/>
              <a:ext cx="151671" cy="151671"/>
            </a:xfrm>
            <a:custGeom>
              <a:avLst/>
              <a:gdLst/>
              <a:ahLst/>
              <a:cxnLst/>
              <a:rect l="l" t="t" r="r" b="b"/>
              <a:pathLst>
                <a:path w="3897" h="3897" extrusionOk="0">
                  <a:moveTo>
                    <a:pt x="1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2">
              <a:extLst>
                <a:ext uri="{FF2B5EF4-FFF2-40B4-BE49-F238E27FC236}">
                  <a16:creationId xmlns:a16="http://schemas.microsoft.com/office/drawing/2014/main" id="{1A3DE081-848B-FC49-8F9C-82564A721C49}"/>
                </a:ext>
              </a:extLst>
            </p:cNvPr>
            <p:cNvSpPr/>
            <p:nvPr/>
          </p:nvSpPr>
          <p:spPr>
            <a:xfrm>
              <a:off x="4511418" y="1270218"/>
              <a:ext cx="151671" cy="151671"/>
            </a:xfrm>
            <a:custGeom>
              <a:avLst/>
              <a:gdLst/>
              <a:ahLst/>
              <a:cxnLst/>
              <a:rect l="l" t="t" r="r" b="b"/>
              <a:pathLst>
                <a:path w="3897" h="3897" extrusionOk="0">
                  <a:moveTo>
                    <a:pt x="1" y="0"/>
                  </a:moveTo>
                  <a:lnTo>
                    <a:pt x="3897" y="0"/>
                  </a:lnTo>
                  <a:lnTo>
                    <a:pt x="3897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2">
              <a:extLst>
                <a:ext uri="{FF2B5EF4-FFF2-40B4-BE49-F238E27FC236}">
                  <a16:creationId xmlns:a16="http://schemas.microsoft.com/office/drawing/2014/main" id="{D64EB7E2-CBF5-100F-D20D-42C6A2AF02C0}"/>
                </a:ext>
              </a:extLst>
            </p:cNvPr>
            <p:cNvSpPr/>
            <p:nvPr/>
          </p:nvSpPr>
          <p:spPr>
            <a:xfrm>
              <a:off x="4738014" y="1270218"/>
              <a:ext cx="151632" cy="151671"/>
            </a:xfrm>
            <a:custGeom>
              <a:avLst/>
              <a:gdLst/>
              <a:ahLst/>
              <a:cxnLst/>
              <a:rect l="l" t="t" r="r" b="b"/>
              <a:pathLst>
                <a:path w="3896" h="3897" extrusionOk="0">
                  <a:moveTo>
                    <a:pt x="0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2">
              <a:extLst>
                <a:ext uri="{FF2B5EF4-FFF2-40B4-BE49-F238E27FC236}">
                  <a16:creationId xmlns:a16="http://schemas.microsoft.com/office/drawing/2014/main" id="{D8F50AA3-6857-6A7C-524F-2EE7B539863C}"/>
                </a:ext>
              </a:extLst>
            </p:cNvPr>
            <p:cNvSpPr/>
            <p:nvPr/>
          </p:nvSpPr>
          <p:spPr>
            <a:xfrm>
              <a:off x="4964689" y="1270218"/>
              <a:ext cx="151671" cy="151671"/>
            </a:xfrm>
            <a:custGeom>
              <a:avLst/>
              <a:gdLst/>
              <a:ahLst/>
              <a:cxnLst/>
              <a:rect l="l" t="t" r="r" b="b"/>
              <a:pathLst>
                <a:path w="3897" h="3897" extrusionOk="0">
                  <a:moveTo>
                    <a:pt x="1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2">
              <a:extLst>
                <a:ext uri="{FF2B5EF4-FFF2-40B4-BE49-F238E27FC236}">
                  <a16:creationId xmlns:a16="http://schemas.microsoft.com/office/drawing/2014/main" id="{EDF69AAB-18A4-4A01-AF0C-A66D79EEB52B}"/>
                </a:ext>
              </a:extLst>
            </p:cNvPr>
            <p:cNvSpPr/>
            <p:nvPr/>
          </p:nvSpPr>
          <p:spPr>
            <a:xfrm>
              <a:off x="2701524" y="1493935"/>
              <a:ext cx="151671" cy="151632"/>
            </a:xfrm>
            <a:custGeom>
              <a:avLst/>
              <a:gdLst/>
              <a:ahLst/>
              <a:cxnLst/>
              <a:rect l="l" t="t" r="r" b="b"/>
              <a:pathLst>
                <a:path w="3897" h="3896" extrusionOk="0">
                  <a:moveTo>
                    <a:pt x="1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2">
              <a:extLst>
                <a:ext uri="{FF2B5EF4-FFF2-40B4-BE49-F238E27FC236}">
                  <a16:creationId xmlns:a16="http://schemas.microsoft.com/office/drawing/2014/main" id="{B9497BCA-5E90-F56F-AAA4-45538571BF2F}"/>
                </a:ext>
              </a:extLst>
            </p:cNvPr>
            <p:cNvSpPr/>
            <p:nvPr/>
          </p:nvSpPr>
          <p:spPr>
            <a:xfrm>
              <a:off x="2928082" y="1493935"/>
              <a:ext cx="151788" cy="151632"/>
            </a:xfrm>
            <a:custGeom>
              <a:avLst/>
              <a:gdLst/>
              <a:ahLst/>
              <a:cxnLst/>
              <a:rect l="l" t="t" r="r" b="b"/>
              <a:pathLst>
                <a:path w="3900" h="3896" extrusionOk="0">
                  <a:moveTo>
                    <a:pt x="1" y="0"/>
                  </a:moveTo>
                  <a:lnTo>
                    <a:pt x="3900" y="0"/>
                  </a:lnTo>
                  <a:lnTo>
                    <a:pt x="3900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2">
              <a:extLst>
                <a:ext uri="{FF2B5EF4-FFF2-40B4-BE49-F238E27FC236}">
                  <a16:creationId xmlns:a16="http://schemas.microsoft.com/office/drawing/2014/main" id="{B0DE951F-A454-8FA1-3021-62192AB7E398}"/>
                </a:ext>
              </a:extLst>
            </p:cNvPr>
            <p:cNvSpPr/>
            <p:nvPr/>
          </p:nvSpPr>
          <p:spPr>
            <a:xfrm>
              <a:off x="3154796" y="1493935"/>
              <a:ext cx="151632" cy="151632"/>
            </a:xfrm>
            <a:custGeom>
              <a:avLst/>
              <a:gdLst/>
              <a:ahLst/>
              <a:cxnLst/>
              <a:rect l="l" t="t" r="r" b="b"/>
              <a:pathLst>
                <a:path w="3896" h="3896" extrusionOk="0">
                  <a:moveTo>
                    <a:pt x="0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2">
              <a:extLst>
                <a:ext uri="{FF2B5EF4-FFF2-40B4-BE49-F238E27FC236}">
                  <a16:creationId xmlns:a16="http://schemas.microsoft.com/office/drawing/2014/main" id="{09E16D44-5235-F08A-B8F9-162DB00435B8}"/>
                </a:ext>
              </a:extLst>
            </p:cNvPr>
            <p:cNvSpPr/>
            <p:nvPr/>
          </p:nvSpPr>
          <p:spPr>
            <a:xfrm>
              <a:off x="3381353" y="1493935"/>
              <a:ext cx="151671" cy="151632"/>
            </a:xfrm>
            <a:custGeom>
              <a:avLst/>
              <a:gdLst/>
              <a:ahLst/>
              <a:cxnLst/>
              <a:rect l="l" t="t" r="r" b="b"/>
              <a:pathLst>
                <a:path w="3897" h="3896" extrusionOk="0">
                  <a:moveTo>
                    <a:pt x="0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2">
              <a:extLst>
                <a:ext uri="{FF2B5EF4-FFF2-40B4-BE49-F238E27FC236}">
                  <a16:creationId xmlns:a16="http://schemas.microsoft.com/office/drawing/2014/main" id="{F4817149-2B24-946F-7409-4B0786AF9D12}"/>
                </a:ext>
              </a:extLst>
            </p:cNvPr>
            <p:cNvSpPr/>
            <p:nvPr/>
          </p:nvSpPr>
          <p:spPr>
            <a:xfrm>
              <a:off x="3607911" y="1493935"/>
              <a:ext cx="151671" cy="151632"/>
            </a:xfrm>
            <a:custGeom>
              <a:avLst/>
              <a:gdLst/>
              <a:ahLst/>
              <a:cxnLst/>
              <a:rect l="l" t="t" r="r" b="b"/>
              <a:pathLst>
                <a:path w="3897" h="3896" extrusionOk="0">
                  <a:moveTo>
                    <a:pt x="1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2">
              <a:extLst>
                <a:ext uri="{FF2B5EF4-FFF2-40B4-BE49-F238E27FC236}">
                  <a16:creationId xmlns:a16="http://schemas.microsoft.com/office/drawing/2014/main" id="{ED5FDFC0-3B72-1227-3F9C-9EA30A8FAB76}"/>
                </a:ext>
              </a:extLst>
            </p:cNvPr>
            <p:cNvSpPr/>
            <p:nvPr/>
          </p:nvSpPr>
          <p:spPr>
            <a:xfrm>
              <a:off x="3834586" y="1493935"/>
              <a:ext cx="151671" cy="151632"/>
            </a:xfrm>
            <a:custGeom>
              <a:avLst/>
              <a:gdLst/>
              <a:ahLst/>
              <a:cxnLst/>
              <a:rect l="l" t="t" r="r" b="b"/>
              <a:pathLst>
                <a:path w="3897" h="3896" extrusionOk="0">
                  <a:moveTo>
                    <a:pt x="1" y="0"/>
                  </a:moveTo>
                  <a:lnTo>
                    <a:pt x="3897" y="0"/>
                  </a:lnTo>
                  <a:lnTo>
                    <a:pt x="3897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2">
              <a:extLst>
                <a:ext uri="{FF2B5EF4-FFF2-40B4-BE49-F238E27FC236}">
                  <a16:creationId xmlns:a16="http://schemas.microsoft.com/office/drawing/2014/main" id="{92267B52-3E05-145F-4357-687B6FAE6C21}"/>
                </a:ext>
              </a:extLst>
            </p:cNvPr>
            <p:cNvSpPr/>
            <p:nvPr/>
          </p:nvSpPr>
          <p:spPr>
            <a:xfrm>
              <a:off x="4061182" y="1493935"/>
              <a:ext cx="151632" cy="151632"/>
            </a:xfrm>
            <a:custGeom>
              <a:avLst/>
              <a:gdLst/>
              <a:ahLst/>
              <a:cxnLst/>
              <a:rect l="l" t="t" r="r" b="b"/>
              <a:pathLst>
                <a:path w="3896" h="3896" extrusionOk="0">
                  <a:moveTo>
                    <a:pt x="0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2">
              <a:extLst>
                <a:ext uri="{FF2B5EF4-FFF2-40B4-BE49-F238E27FC236}">
                  <a16:creationId xmlns:a16="http://schemas.microsoft.com/office/drawing/2014/main" id="{2327F5F5-542C-FD6A-E1EE-5AC51FA7C456}"/>
                </a:ext>
              </a:extLst>
            </p:cNvPr>
            <p:cNvSpPr/>
            <p:nvPr/>
          </p:nvSpPr>
          <p:spPr>
            <a:xfrm>
              <a:off x="4287857" y="1493935"/>
              <a:ext cx="151671" cy="151632"/>
            </a:xfrm>
            <a:custGeom>
              <a:avLst/>
              <a:gdLst/>
              <a:ahLst/>
              <a:cxnLst/>
              <a:rect l="l" t="t" r="r" b="b"/>
              <a:pathLst>
                <a:path w="3897" h="3896" extrusionOk="0">
                  <a:moveTo>
                    <a:pt x="1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2">
              <a:extLst>
                <a:ext uri="{FF2B5EF4-FFF2-40B4-BE49-F238E27FC236}">
                  <a16:creationId xmlns:a16="http://schemas.microsoft.com/office/drawing/2014/main" id="{3B649571-EF76-236D-727C-88BAA3D6854B}"/>
                </a:ext>
              </a:extLst>
            </p:cNvPr>
            <p:cNvSpPr/>
            <p:nvPr/>
          </p:nvSpPr>
          <p:spPr>
            <a:xfrm>
              <a:off x="4514415" y="1493935"/>
              <a:ext cx="151671" cy="151632"/>
            </a:xfrm>
            <a:custGeom>
              <a:avLst/>
              <a:gdLst/>
              <a:ahLst/>
              <a:cxnLst/>
              <a:rect l="l" t="t" r="r" b="b"/>
              <a:pathLst>
                <a:path w="3897" h="3896" extrusionOk="0">
                  <a:moveTo>
                    <a:pt x="1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2">
              <a:extLst>
                <a:ext uri="{FF2B5EF4-FFF2-40B4-BE49-F238E27FC236}">
                  <a16:creationId xmlns:a16="http://schemas.microsoft.com/office/drawing/2014/main" id="{FD79627E-BD4B-9499-E069-99DADE31A5D8}"/>
                </a:ext>
              </a:extLst>
            </p:cNvPr>
            <p:cNvSpPr/>
            <p:nvPr/>
          </p:nvSpPr>
          <p:spPr>
            <a:xfrm>
              <a:off x="4740972" y="1493935"/>
              <a:ext cx="151671" cy="151632"/>
            </a:xfrm>
            <a:custGeom>
              <a:avLst/>
              <a:gdLst/>
              <a:ahLst/>
              <a:cxnLst/>
              <a:rect l="l" t="t" r="r" b="b"/>
              <a:pathLst>
                <a:path w="3897" h="3896" extrusionOk="0">
                  <a:moveTo>
                    <a:pt x="1" y="0"/>
                  </a:moveTo>
                  <a:lnTo>
                    <a:pt x="3897" y="0"/>
                  </a:lnTo>
                  <a:lnTo>
                    <a:pt x="3897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2">
              <a:extLst>
                <a:ext uri="{FF2B5EF4-FFF2-40B4-BE49-F238E27FC236}">
                  <a16:creationId xmlns:a16="http://schemas.microsoft.com/office/drawing/2014/main" id="{26797C32-C7BF-ED1A-19CD-06505F09A5D0}"/>
                </a:ext>
              </a:extLst>
            </p:cNvPr>
            <p:cNvSpPr/>
            <p:nvPr/>
          </p:nvSpPr>
          <p:spPr>
            <a:xfrm>
              <a:off x="4062428" y="1705159"/>
              <a:ext cx="151632" cy="151788"/>
            </a:xfrm>
            <a:custGeom>
              <a:avLst/>
              <a:gdLst/>
              <a:ahLst/>
              <a:cxnLst/>
              <a:rect l="l" t="t" r="r" b="b"/>
              <a:pathLst>
                <a:path w="3896" h="3900" extrusionOk="0">
                  <a:moveTo>
                    <a:pt x="0" y="1"/>
                  </a:moveTo>
                  <a:lnTo>
                    <a:pt x="3896" y="1"/>
                  </a:lnTo>
                  <a:lnTo>
                    <a:pt x="3896" y="3900"/>
                  </a:lnTo>
                  <a:lnTo>
                    <a:pt x="0" y="3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2">
              <a:extLst>
                <a:ext uri="{FF2B5EF4-FFF2-40B4-BE49-F238E27FC236}">
                  <a16:creationId xmlns:a16="http://schemas.microsoft.com/office/drawing/2014/main" id="{E22455E9-904D-998B-985B-5B5BD0FCA334}"/>
                </a:ext>
              </a:extLst>
            </p:cNvPr>
            <p:cNvSpPr/>
            <p:nvPr/>
          </p:nvSpPr>
          <p:spPr>
            <a:xfrm>
              <a:off x="4289102" y="1705159"/>
              <a:ext cx="151671" cy="151788"/>
            </a:xfrm>
            <a:custGeom>
              <a:avLst/>
              <a:gdLst/>
              <a:ahLst/>
              <a:cxnLst/>
              <a:rect l="l" t="t" r="r" b="b"/>
              <a:pathLst>
                <a:path w="3897" h="3900" extrusionOk="0">
                  <a:moveTo>
                    <a:pt x="1" y="1"/>
                  </a:moveTo>
                  <a:lnTo>
                    <a:pt x="3896" y="1"/>
                  </a:lnTo>
                  <a:lnTo>
                    <a:pt x="3896" y="3900"/>
                  </a:lnTo>
                  <a:lnTo>
                    <a:pt x="1" y="3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2">
              <a:extLst>
                <a:ext uri="{FF2B5EF4-FFF2-40B4-BE49-F238E27FC236}">
                  <a16:creationId xmlns:a16="http://schemas.microsoft.com/office/drawing/2014/main" id="{2EBE305E-DD6C-4327-46C7-A3206CB62D89}"/>
                </a:ext>
              </a:extLst>
            </p:cNvPr>
            <p:cNvSpPr/>
            <p:nvPr/>
          </p:nvSpPr>
          <p:spPr>
            <a:xfrm>
              <a:off x="4515660" y="1705159"/>
              <a:ext cx="151671" cy="151788"/>
            </a:xfrm>
            <a:custGeom>
              <a:avLst/>
              <a:gdLst/>
              <a:ahLst/>
              <a:cxnLst/>
              <a:rect l="l" t="t" r="r" b="b"/>
              <a:pathLst>
                <a:path w="3897" h="3900" extrusionOk="0">
                  <a:moveTo>
                    <a:pt x="1" y="1"/>
                  </a:moveTo>
                  <a:lnTo>
                    <a:pt x="3896" y="1"/>
                  </a:lnTo>
                  <a:lnTo>
                    <a:pt x="3896" y="3900"/>
                  </a:lnTo>
                  <a:lnTo>
                    <a:pt x="1" y="3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2">
              <a:extLst>
                <a:ext uri="{FF2B5EF4-FFF2-40B4-BE49-F238E27FC236}">
                  <a16:creationId xmlns:a16="http://schemas.microsoft.com/office/drawing/2014/main" id="{D6EA0F32-628D-1630-BC5B-2C70B60EBA6D}"/>
                </a:ext>
              </a:extLst>
            </p:cNvPr>
            <p:cNvSpPr/>
            <p:nvPr/>
          </p:nvSpPr>
          <p:spPr>
            <a:xfrm>
              <a:off x="4742218" y="1705159"/>
              <a:ext cx="151671" cy="151788"/>
            </a:xfrm>
            <a:custGeom>
              <a:avLst/>
              <a:gdLst/>
              <a:ahLst/>
              <a:cxnLst/>
              <a:rect l="l" t="t" r="r" b="b"/>
              <a:pathLst>
                <a:path w="3897" h="3900" extrusionOk="0">
                  <a:moveTo>
                    <a:pt x="1" y="1"/>
                  </a:moveTo>
                  <a:lnTo>
                    <a:pt x="3897" y="1"/>
                  </a:lnTo>
                  <a:lnTo>
                    <a:pt x="3897" y="3900"/>
                  </a:lnTo>
                  <a:lnTo>
                    <a:pt x="1" y="3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2">
              <a:extLst>
                <a:ext uri="{FF2B5EF4-FFF2-40B4-BE49-F238E27FC236}">
                  <a16:creationId xmlns:a16="http://schemas.microsoft.com/office/drawing/2014/main" id="{540DB3B7-5BAB-9C5C-E597-57BAEB06B172}"/>
                </a:ext>
              </a:extLst>
            </p:cNvPr>
            <p:cNvSpPr/>
            <p:nvPr/>
          </p:nvSpPr>
          <p:spPr>
            <a:xfrm>
              <a:off x="4968931" y="1705159"/>
              <a:ext cx="151632" cy="151788"/>
            </a:xfrm>
            <a:custGeom>
              <a:avLst/>
              <a:gdLst/>
              <a:ahLst/>
              <a:cxnLst/>
              <a:rect l="l" t="t" r="r" b="b"/>
              <a:pathLst>
                <a:path w="3896" h="3900" extrusionOk="0">
                  <a:moveTo>
                    <a:pt x="0" y="1"/>
                  </a:moveTo>
                  <a:lnTo>
                    <a:pt x="3896" y="1"/>
                  </a:lnTo>
                  <a:lnTo>
                    <a:pt x="3896" y="3900"/>
                  </a:lnTo>
                  <a:lnTo>
                    <a:pt x="0" y="3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2">
              <a:extLst>
                <a:ext uri="{FF2B5EF4-FFF2-40B4-BE49-F238E27FC236}">
                  <a16:creationId xmlns:a16="http://schemas.microsoft.com/office/drawing/2014/main" id="{D30D4A8C-1E8B-50F7-CE9E-73008F867B08}"/>
                </a:ext>
              </a:extLst>
            </p:cNvPr>
            <p:cNvSpPr/>
            <p:nvPr/>
          </p:nvSpPr>
          <p:spPr>
            <a:xfrm>
              <a:off x="5195489" y="1705159"/>
              <a:ext cx="151671" cy="151788"/>
            </a:xfrm>
            <a:custGeom>
              <a:avLst/>
              <a:gdLst/>
              <a:ahLst/>
              <a:cxnLst/>
              <a:rect l="l" t="t" r="r" b="b"/>
              <a:pathLst>
                <a:path w="3897" h="3900" extrusionOk="0">
                  <a:moveTo>
                    <a:pt x="0" y="1"/>
                  </a:moveTo>
                  <a:lnTo>
                    <a:pt x="3896" y="1"/>
                  </a:lnTo>
                  <a:lnTo>
                    <a:pt x="3896" y="3900"/>
                  </a:lnTo>
                  <a:lnTo>
                    <a:pt x="0" y="3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2">
              <a:extLst>
                <a:ext uri="{FF2B5EF4-FFF2-40B4-BE49-F238E27FC236}">
                  <a16:creationId xmlns:a16="http://schemas.microsoft.com/office/drawing/2014/main" id="{89D386CE-41C1-767D-6E26-ED2889726078}"/>
                </a:ext>
              </a:extLst>
            </p:cNvPr>
            <p:cNvSpPr/>
            <p:nvPr/>
          </p:nvSpPr>
          <p:spPr>
            <a:xfrm>
              <a:off x="5422164" y="1705159"/>
              <a:ext cx="151671" cy="151788"/>
            </a:xfrm>
            <a:custGeom>
              <a:avLst/>
              <a:gdLst/>
              <a:ahLst/>
              <a:cxnLst/>
              <a:rect l="l" t="t" r="r" b="b"/>
              <a:pathLst>
                <a:path w="3897" h="3900" extrusionOk="0">
                  <a:moveTo>
                    <a:pt x="1" y="1"/>
                  </a:moveTo>
                  <a:lnTo>
                    <a:pt x="3897" y="1"/>
                  </a:lnTo>
                  <a:lnTo>
                    <a:pt x="3897" y="3900"/>
                  </a:lnTo>
                  <a:lnTo>
                    <a:pt x="1" y="3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2">
              <a:extLst>
                <a:ext uri="{FF2B5EF4-FFF2-40B4-BE49-F238E27FC236}">
                  <a16:creationId xmlns:a16="http://schemas.microsoft.com/office/drawing/2014/main" id="{A41F5E9C-B8CE-B401-83F7-EDEF87AAFEB9}"/>
                </a:ext>
              </a:extLst>
            </p:cNvPr>
            <p:cNvSpPr/>
            <p:nvPr/>
          </p:nvSpPr>
          <p:spPr>
            <a:xfrm>
              <a:off x="5648760" y="1705159"/>
              <a:ext cx="151632" cy="151788"/>
            </a:xfrm>
            <a:custGeom>
              <a:avLst/>
              <a:gdLst/>
              <a:ahLst/>
              <a:cxnLst/>
              <a:rect l="l" t="t" r="r" b="b"/>
              <a:pathLst>
                <a:path w="3896" h="3900" extrusionOk="0">
                  <a:moveTo>
                    <a:pt x="0" y="1"/>
                  </a:moveTo>
                  <a:lnTo>
                    <a:pt x="3896" y="1"/>
                  </a:lnTo>
                  <a:lnTo>
                    <a:pt x="3896" y="3900"/>
                  </a:lnTo>
                  <a:lnTo>
                    <a:pt x="0" y="3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2">
              <a:extLst>
                <a:ext uri="{FF2B5EF4-FFF2-40B4-BE49-F238E27FC236}">
                  <a16:creationId xmlns:a16="http://schemas.microsoft.com/office/drawing/2014/main" id="{265AE72B-5A89-4A1F-9996-3501F65DCF42}"/>
                </a:ext>
              </a:extLst>
            </p:cNvPr>
            <p:cNvSpPr/>
            <p:nvPr/>
          </p:nvSpPr>
          <p:spPr>
            <a:xfrm>
              <a:off x="5875318" y="1705159"/>
              <a:ext cx="151632" cy="151788"/>
            </a:xfrm>
            <a:custGeom>
              <a:avLst/>
              <a:gdLst/>
              <a:ahLst/>
              <a:cxnLst/>
              <a:rect l="l" t="t" r="r" b="b"/>
              <a:pathLst>
                <a:path w="3896" h="3900" extrusionOk="0">
                  <a:moveTo>
                    <a:pt x="0" y="1"/>
                  </a:moveTo>
                  <a:lnTo>
                    <a:pt x="3896" y="1"/>
                  </a:lnTo>
                  <a:lnTo>
                    <a:pt x="3896" y="3900"/>
                  </a:lnTo>
                  <a:lnTo>
                    <a:pt x="0" y="3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2">
              <a:extLst>
                <a:ext uri="{FF2B5EF4-FFF2-40B4-BE49-F238E27FC236}">
                  <a16:creationId xmlns:a16="http://schemas.microsoft.com/office/drawing/2014/main" id="{C948DAC7-8AE6-1488-FA35-361201CCA6AB}"/>
                </a:ext>
              </a:extLst>
            </p:cNvPr>
            <p:cNvSpPr/>
            <p:nvPr/>
          </p:nvSpPr>
          <p:spPr>
            <a:xfrm>
              <a:off x="6101876" y="1705159"/>
              <a:ext cx="151671" cy="151788"/>
            </a:xfrm>
            <a:custGeom>
              <a:avLst/>
              <a:gdLst/>
              <a:ahLst/>
              <a:cxnLst/>
              <a:rect l="l" t="t" r="r" b="b"/>
              <a:pathLst>
                <a:path w="3897" h="3900" extrusionOk="0">
                  <a:moveTo>
                    <a:pt x="0" y="1"/>
                  </a:moveTo>
                  <a:lnTo>
                    <a:pt x="3896" y="1"/>
                  </a:lnTo>
                  <a:lnTo>
                    <a:pt x="3896" y="3900"/>
                  </a:lnTo>
                  <a:lnTo>
                    <a:pt x="0" y="3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238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>
          <a:extLst>
            <a:ext uri="{FF2B5EF4-FFF2-40B4-BE49-F238E27FC236}">
              <a16:creationId xmlns:a16="http://schemas.microsoft.com/office/drawing/2014/main" id="{54A3F9B2-CB6F-87B2-0097-6E8372789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" name="Google Shape;958;p61">
            <a:extLst>
              <a:ext uri="{FF2B5EF4-FFF2-40B4-BE49-F238E27FC236}">
                <a16:creationId xmlns:a16="http://schemas.microsoft.com/office/drawing/2014/main" id="{2189F932-39A3-A0C7-7CFF-869B842EA854}"/>
              </a:ext>
            </a:extLst>
          </p:cNvPr>
          <p:cNvGrpSpPr/>
          <p:nvPr/>
        </p:nvGrpSpPr>
        <p:grpSpPr>
          <a:xfrm>
            <a:off x="7863600" y="4405875"/>
            <a:ext cx="426850" cy="229425"/>
            <a:chOff x="8116950" y="450000"/>
            <a:chExt cx="426850" cy="229425"/>
          </a:xfrm>
        </p:grpSpPr>
        <p:sp>
          <p:nvSpPr>
            <p:cNvPr id="959" name="Google Shape;959;p61">
              <a:extLst>
                <a:ext uri="{FF2B5EF4-FFF2-40B4-BE49-F238E27FC236}">
                  <a16:creationId xmlns:a16="http://schemas.microsoft.com/office/drawing/2014/main" id="{B4449D08-CF13-6F88-9402-49035387C695}"/>
                </a:ext>
              </a:extLst>
            </p:cNvPr>
            <p:cNvSpPr/>
            <p:nvPr/>
          </p:nvSpPr>
          <p:spPr>
            <a:xfrm>
              <a:off x="8421275" y="450000"/>
              <a:ext cx="122525" cy="229425"/>
            </a:xfrm>
            <a:custGeom>
              <a:avLst/>
              <a:gdLst/>
              <a:ahLst/>
              <a:cxnLst/>
              <a:rect l="l" t="t" r="r" b="b"/>
              <a:pathLst>
                <a:path w="4901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901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1">
              <a:extLst>
                <a:ext uri="{FF2B5EF4-FFF2-40B4-BE49-F238E27FC236}">
                  <a16:creationId xmlns:a16="http://schemas.microsoft.com/office/drawing/2014/main" id="{27939839-5FEA-53F4-FB69-D6371AA03876}"/>
                </a:ext>
              </a:extLst>
            </p:cNvPr>
            <p:cNvSpPr/>
            <p:nvPr/>
          </p:nvSpPr>
          <p:spPr>
            <a:xfrm>
              <a:off x="8321500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1">
              <a:extLst>
                <a:ext uri="{FF2B5EF4-FFF2-40B4-BE49-F238E27FC236}">
                  <a16:creationId xmlns:a16="http://schemas.microsoft.com/office/drawing/2014/main" id="{28709561-0631-04CF-FABC-93ABEF9DE92F}"/>
                </a:ext>
              </a:extLst>
            </p:cNvPr>
            <p:cNvSpPr/>
            <p:nvPr/>
          </p:nvSpPr>
          <p:spPr>
            <a:xfrm>
              <a:off x="8219225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1">
              <a:extLst>
                <a:ext uri="{FF2B5EF4-FFF2-40B4-BE49-F238E27FC236}">
                  <a16:creationId xmlns:a16="http://schemas.microsoft.com/office/drawing/2014/main" id="{99117145-6EEE-2897-CDBA-D00F309B3CB2}"/>
                </a:ext>
              </a:extLst>
            </p:cNvPr>
            <p:cNvSpPr/>
            <p:nvPr/>
          </p:nvSpPr>
          <p:spPr>
            <a:xfrm>
              <a:off x="8116950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3C7CB86-9543-E227-8E0A-6B97F01B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438275"/>
            <a:ext cx="6477000" cy="2266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142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>
          <a:extLst>
            <a:ext uri="{FF2B5EF4-FFF2-40B4-BE49-F238E27FC236}">
              <a16:creationId xmlns:a16="http://schemas.microsoft.com/office/drawing/2014/main" id="{210D99E3-1121-5E53-119A-AA390F9E9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1">
            <a:extLst>
              <a:ext uri="{FF2B5EF4-FFF2-40B4-BE49-F238E27FC236}">
                <a16:creationId xmlns:a16="http://schemas.microsoft.com/office/drawing/2014/main" id="{45BE0666-B256-7E88-014D-D17A06D46CD5}"/>
              </a:ext>
            </a:extLst>
          </p:cNvPr>
          <p:cNvGrpSpPr/>
          <p:nvPr/>
        </p:nvGrpSpPr>
        <p:grpSpPr>
          <a:xfrm>
            <a:off x="602548" y="1493341"/>
            <a:ext cx="1704311" cy="1794554"/>
            <a:chOff x="5431013" y="394957"/>
            <a:chExt cx="2345275" cy="1105838"/>
          </a:xfrm>
        </p:grpSpPr>
        <p:sp>
          <p:nvSpPr>
            <p:cNvPr id="398" name="Google Shape;398;p41">
              <a:extLst>
                <a:ext uri="{FF2B5EF4-FFF2-40B4-BE49-F238E27FC236}">
                  <a16:creationId xmlns:a16="http://schemas.microsoft.com/office/drawing/2014/main" id="{6C13A704-65FD-EBCF-1ECF-A5264E45F537}"/>
                </a:ext>
              </a:extLst>
            </p:cNvPr>
            <p:cNvSpPr/>
            <p:nvPr/>
          </p:nvSpPr>
          <p:spPr>
            <a:xfrm rot="-782246">
              <a:off x="5546366" y="652190"/>
              <a:ext cx="2166342" cy="61811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>
              <a:extLst>
                <a:ext uri="{FF2B5EF4-FFF2-40B4-BE49-F238E27FC236}">
                  <a16:creationId xmlns:a16="http://schemas.microsoft.com/office/drawing/2014/main" id="{92F70D61-2EF1-BF90-1CA7-EAAE83A9DDB6}"/>
                </a:ext>
              </a:extLst>
            </p:cNvPr>
            <p:cNvSpPr/>
            <p:nvPr/>
          </p:nvSpPr>
          <p:spPr>
            <a:xfrm rot="-782537">
              <a:off x="5491375" y="622556"/>
              <a:ext cx="2134974" cy="59420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41">
            <a:extLst>
              <a:ext uri="{FF2B5EF4-FFF2-40B4-BE49-F238E27FC236}">
                <a16:creationId xmlns:a16="http://schemas.microsoft.com/office/drawing/2014/main" id="{516E7093-16D7-F20B-7CFF-7C9682C61E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1491" y="1432392"/>
            <a:ext cx="5039100" cy="18248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600" dirty="0">
                <a:solidFill>
                  <a:srgbClr val="3A3A3A"/>
                </a:solidFill>
                <a:latin typeface="Russo One" panose="02000503050000020004" pitchFamily="2" charset="0"/>
              </a:rPr>
              <a:t>Рачунање очекиване слободне енергије</a:t>
            </a:r>
            <a:endParaRPr sz="3600" dirty="0">
              <a:solidFill>
                <a:srgbClr val="3A3A3A"/>
              </a:solidFill>
            </a:endParaRPr>
          </a:p>
        </p:txBody>
      </p:sp>
      <p:sp>
        <p:nvSpPr>
          <p:cNvPr id="402" name="Google Shape;402;p41">
            <a:extLst>
              <a:ext uri="{FF2B5EF4-FFF2-40B4-BE49-F238E27FC236}">
                <a16:creationId xmlns:a16="http://schemas.microsoft.com/office/drawing/2014/main" id="{05B99DFD-9457-C070-ABE7-909412498AE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2188" y="1969713"/>
            <a:ext cx="14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sr-Cyrl-RS" dirty="0"/>
              <a:t>3</a:t>
            </a:r>
            <a:endParaRPr dirty="0"/>
          </a:p>
        </p:txBody>
      </p:sp>
      <p:grpSp>
        <p:nvGrpSpPr>
          <p:cNvPr id="403" name="Google Shape;403;p41">
            <a:extLst>
              <a:ext uri="{FF2B5EF4-FFF2-40B4-BE49-F238E27FC236}">
                <a16:creationId xmlns:a16="http://schemas.microsoft.com/office/drawing/2014/main" id="{F4FD3F6A-F1CF-35EE-273B-3668DF12BD81}"/>
              </a:ext>
            </a:extLst>
          </p:cNvPr>
          <p:cNvGrpSpPr/>
          <p:nvPr/>
        </p:nvGrpSpPr>
        <p:grpSpPr>
          <a:xfrm>
            <a:off x="846063" y="4441788"/>
            <a:ext cx="1169775" cy="161625"/>
            <a:chOff x="525625" y="378875"/>
            <a:chExt cx="1169775" cy="161625"/>
          </a:xfrm>
        </p:grpSpPr>
        <p:sp>
          <p:nvSpPr>
            <p:cNvPr id="404" name="Google Shape;404;p41">
              <a:extLst>
                <a:ext uri="{FF2B5EF4-FFF2-40B4-BE49-F238E27FC236}">
                  <a16:creationId xmlns:a16="http://schemas.microsoft.com/office/drawing/2014/main" id="{1A8AA89F-C094-85AB-60C1-CC2F4D19FA4E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1">
              <a:extLst>
                <a:ext uri="{FF2B5EF4-FFF2-40B4-BE49-F238E27FC236}">
                  <a16:creationId xmlns:a16="http://schemas.microsoft.com/office/drawing/2014/main" id="{3AC18AE9-2D49-A731-0C47-C8E3903AB5E6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1">
              <a:extLst>
                <a:ext uri="{FF2B5EF4-FFF2-40B4-BE49-F238E27FC236}">
                  <a16:creationId xmlns:a16="http://schemas.microsoft.com/office/drawing/2014/main" id="{C96B1931-75C5-457D-3437-75E6D705DCBC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1">
              <a:extLst>
                <a:ext uri="{FF2B5EF4-FFF2-40B4-BE49-F238E27FC236}">
                  <a16:creationId xmlns:a16="http://schemas.microsoft.com/office/drawing/2014/main" id="{D1B2A2D4-9721-7205-4363-A9F2F9F1728D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1">
              <a:extLst>
                <a:ext uri="{FF2B5EF4-FFF2-40B4-BE49-F238E27FC236}">
                  <a16:creationId xmlns:a16="http://schemas.microsoft.com/office/drawing/2014/main" id="{315E0525-6563-066C-5200-F92900F4223E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1">
              <a:extLst>
                <a:ext uri="{FF2B5EF4-FFF2-40B4-BE49-F238E27FC236}">
                  <a16:creationId xmlns:a16="http://schemas.microsoft.com/office/drawing/2014/main" id="{4FCC7561-8A1D-4947-E063-7944477AE915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41">
            <a:extLst>
              <a:ext uri="{FF2B5EF4-FFF2-40B4-BE49-F238E27FC236}">
                <a16:creationId xmlns:a16="http://schemas.microsoft.com/office/drawing/2014/main" id="{A08CE682-096F-71F8-F32B-1A379087B832}"/>
              </a:ext>
            </a:extLst>
          </p:cNvPr>
          <p:cNvGrpSpPr/>
          <p:nvPr/>
        </p:nvGrpSpPr>
        <p:grpSpPr>
          <a:xfrm>
            <a:off x="8116950" y="450000"/>
            <a:ext cx="426850" cy="229425"/>
            <a:chOff x="8116950" y="450000"/>
            <a:chExt cx="426850" cy="229425"/>
          </a:xfrm>
        </p:grpSpPr>
        <p:sp>
          <p:nvSpPr>
            <p:cNvPr id="411" name="Google Shape;411;p41">
              <a:extLst>
                <a:ext uri="{FF2B5EF4-FFF2-40B4-BE49-F238E27FC236}">
                  <a16:creationId xmlns:a16="http://schemas.microsoft.com/office/drawing/2014/main" id="{54199C4E-17F3-F63E-CFB7-206039D85096}"/>
                </a:ext>
              </a:extLst>
            </p:cNvPr>
            <p:cNvSpPr/>
            <p:nvPr/>
          </p:nvSpPr>
          <p:spPr>
            <a:xfrm>
              <a:off x="8421275" y="450000"/>
              <a:ext cx="122525" cy="229425"/>
            </a:xfrm>
            <a:custGeom>
              <a:avLst/>
              <a:gdLst/>
              <a:ahLst/>
              <a:cxnLst/>
              <a:rect l="l" t="t" r="r" b="b"/>
              <a:pathLst>
                <a:path w="4901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901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1">
              <a:extLst>
                <a:ext uri="{FF2B5EF4-FFF2-40B4-BE49-F238E27FC236}">
                  <a16:creationId xmlns:a16="http://schemas.microsoft.com/office/drawing/2014/main" id="{E1AC968C-6B65-61FC-D650-B404350E247F}"/>
                </a:ext>
              </a:extLst>
            </p:cNvPr>
            <p:cNvSpPr/>
            <p:nvPr/>
          </p:nvSpPr>
          <p:spPr>
            <a:xfrm>
              <a:off x="8321500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1">
              <a:extLst>
                <a:ext uri="{FF2B5EF4-FFF2-40B4-BE49-F238E27FC236}">
                  <a16:creationId xmlns:a16="http://schemas.microsoft.com/office/drawing/2014/main" id="{0AEF419A-FBEB-173B-CBA7-E166D5B925CF}"/>
                </a:ext>
              </a:extLst>
            </p:cNvPr>
            <p:cNvSpPr/>
            <p:nvPr/>
          </p:nvSpPr>
          <p:spPr>
            <a:xfrm>
              <a:off x="8219225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1">
              <a:extLst>
                <a:ext uri="{FF2B5EF4-FFF2-40B4-BE49-F238E27FC236}">
                  <a16:creationId xmlns:a16="http://schemas.microsoft.com/office/drawing/2014/main" id="{C3147345-5FC1-5521-55AB-AB978FD46C87}"/>
                </a:ext>
              </a:extLst>
            </p:cNvPr>
            <p:cNvSpPr/>
            <p:nvPr/>
          </p:nvSpPr>
          <p:spPr>
            <a:xfrm>
              <a:off x="8116950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9653755"/>
      </p:ext>
    </p:extLst>
  </p:cSld>
  <p:clrMapOvr>
    <a:masterClrMapping/>
  </p:clrMapOvr>
</p:sld>
</file>

<file path=ppt/theme/theme1.xml><?xml version="1.0" encoding="utf-8"?>
<a:theme xmlns:a="http://schemas.openxmlformats.org/drawingml/2006/main" name="Math Subject for High School - 11th Grade: Statistics and Probability by Slidesgo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249</Words>
  <Application>Microsoft Office PowerPoint</Application>
  <PresentationFormat>On-screen Show (16:9)</PresentationFormat>
  <Paragraphs>68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Zen Dots</vt:lpstr>
      <vt:lpstr>Arial</vt:lpstr>
      <vt:lpstr>Fredoka One</vt:lpstr>
      <vt:lpstr>Roboto Condensed Light</vt:lpstr>
      <vt:lpstr>Lato</vt:lpstr>
      <vt:lpstr>Poppins</vt:lpstr>
      <vt:lpstr>Exo 2</vt:lpstr>
      <vt:lpstr>Cambria Math</vt:lpstr>
      <vt:lpstr>Russo One</vt:lpstr>
      <vt:lpstr>Montserrat Medium</vt:lpstr>
      <vt:lpstr>Gudea</vt:lpstr>
      <vt:lpstr>Math Subject for High School - 11th Grade: Statistics and Probability by Slidesgo</vt:lpstr>
      <vt:lpstr>Функције infer_states и calculate_G_policies</vt:lpstr>
      <vt:lpstr>01</vt:lpstr>
      <vt:lpstr>Математичка формализација проблема </vt:lpstr>
      <vt:lpstr>Опажање</vt:lpstr>
      <vt:lpstr>Генеративни модел</vt:lpstr>
      <vt:lpstr>Инференција скривених стања</vt:lpstr>
      <vt:lpstr>PowerPoint Presentation</vt:lpstr>
      <vt:lpstr>PowerPoint Presentation</vt:lpstr>
      <vt:lpstr>Рачунање очекиване слободне енергије</vt:lpstr>
      <vt:lpstr>PowerPoint Presentation</vt:lpstr>
      <vt:lpstr>PowerPoint Presentation</vt:lpstr>
      <vt:lpstr>Active inference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Subject for High School Statistics and Probability</dc:title>
  <cp:lastModifiedBy>Zenesun</cp:lastModifiedBy>
  <cp:revision>16</cp:revision>
  <dcterms:modified xsi:type="dcterms:W3CDTF">2025-07-07T06:25:01Z</dcterms:modified>
</cp:coreProperties>
</file>