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256-0F86-D46A-2F4F-8F4C5F4F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040C7-D231-3FEA-D8FF-F1751F48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5701-FA55-8252-0E32-56BBE4D7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77D7-2EB3-0480-1494-6663410D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9C34-FE45-F45A-8BFA-FDDA0368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6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0B9F-F953-3A7F-6C80-46EFA83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063F9-1575-8749-A898-7D33ECAE6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68C3-0D36-DF58-F2CC-D3E01FFA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3F5C-FCB5-EBE4-B6DF-D3E5F95A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D3A9-E067-C8A1-534B-82B6F303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61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0ED82-28B6-565F-245F-0DB77A16E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711D3-0281-47B0-AD88-ED216C8F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366B-E8A1-F3A1-4E4C-19AC3DFB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7761-D350-6934-8A3C-24A6CC5C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B335-1456-F0E9-6881-DAED1D71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23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9F23-E9D0-455A-D7B1-EF9E384D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FB10-30ED-7F48-C46B-5ACFFFD1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CB94-BFAE-5B13-92CB-C6A70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CB48-6BA1-D15A-90B5-A2DE6E59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13BF-F13D-9907-6D6A-05A3AC53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33EB-7813-D7F7-6D3A-8A5F3522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39110-48C4-0727-5987-70955472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BD2D-B550-0E19-55AF-BCF4234F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EF8D-6B9D-5B4B-A563-E0185D3A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9D22-8532-BC12-A80A-3D49462C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462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6FF1-B540-8535-B054-18469D76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A33A-3C7D-251D-10FC-2794FD861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F2E4-DEA8-B393-7BDF-F9677A1D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CCDD-7A22-64FB-B933-FF6C4533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5659-4019-4D88-9A05-FC980EBC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D417-2F6B-D14C-81C0-2E00006D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96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B8B2-FC93-18C3-31CB-BE3462D4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CA028-6A03-3012-DA82-351D65168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0492-5FB9-4063-10E7-85AD7839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F819-B380-BCFE-DDE9-903224A2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9D6A-0F2E-4261-6534-E8C53561E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C8FD3-3563-9333-557D-DD90E834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2B24B-1A09-61C2-D20D-409D06C0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03BC9-43B9-B315-A627-1F49572C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054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4B13-BBE1-A4E4-0228-B6F6D78F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A44AA-ADE6-A2A8-7A71-6229B23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8739-8193-1E55-A66B-67E78D0E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BDC5A-8C77-685F-895C-DC19656A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01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13210-4626-8BAB-7812-5CF544C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51F32-EBE2-1627-D0A5-24AAE38E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4A5E-DF23-9DE5-2CCE-18ECB26C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35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BAC3-D2C2-B193-FC69-06707A24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AAAA-EB27-5F94-CF6F-5DAB7638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A44-BE61-223F-3657-AD27C00CD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1165B-1B14-6BD1-3A4C-CECFEBD9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A3D3F-9684-43BC-002B-C99836AC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5D806-D473-DAFA-5914-F7BF5D81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13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6BD1-D15C-8430-A6A4-F8E3AED9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C9364-0F07-96B3-77F2-BD4CF15D8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0D05-FD2F-1CC5-E307-4B3E55A9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2F02-A1BE-73D9-C9D0-BE1B7E99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9DE1-9FFD-A760-1838-3B65C4E1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A82CB-3B90-E8C0-1C70-89906125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91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DADD2-D827-D503-B9DA-DEC44DB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1F7A-F497-F64B-C682-EA502E2E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376D-7D6E-A273-7FA7-783F524E4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92EB-4C69-4B84-A8AC-9332EBC01516}" type="datetimeFigureOut">
              <a:rPr lang="en-ZA" smtClean="0"/>
              <a:t>2024/12/09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B00E5-F84A-D5C4-8FA1-E3405F4AE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09D-62E3-51C9-3482-B8986BC2F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3C6B-3A64-43DF-BBCB-5EBDCD778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145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5A596D-FEC5-287C-3E07-A0891C01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6D8B4-DE85-5EB0-B9F9-9DB0971926D5}"/>
              </a:ext>
            </a:extLst>
          </p:cNvPr>
          <p:cNvSpPr txBox="1"/>
          <p:nvPr/>
        </p:nvSpPr>
        <p:spPr>
          <a:xfrm>
            <a:off x="3746547" y="142823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E-commerce Analytics Project Landscape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9B903-6CC5-54A6-7A0C-A68AA09090CA}"/>
              </a:ext>
            </a:extLst>
          </p:cNvPr>
          <p:cNvSpPr txBox="1"/>
          <p:nvPr/>
        </p:nvSpPr>
        <p:spPr>
          <a:xfrm>
            <a:off x="2360645" y="578499"/>
            <a:ext cx="7623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/>
              <a:t>Problem Landscape</a:t>
            </a:r>
          </a:p>
          <a:p>
            <a:endParaRPr lang="en-US" sz="1200" b="1" dirty="0"/>
          </a:p>
          <a:p>
            <a:r>
              <a:rPr lang="en-US" sz="1200" b="1" dirty="0"/>
              <a:t>Description: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platform collects raw, unprocessed customer data, such as clickstreams, transaction logs, and browsing histories, which are difficult to analyze in their original form.</a:t>
            </a:r>
          </a:p>
          <a:p>
            <a:endParaRPr lang="en-US" sz="1200" dirty="0"/>
          </a:p>
          <a:p>
            <a:r>
              <a:rPr lang="en-US" sz="1200" b="1" dirty="0"/>
              <a:t>Key Insight: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Without proper data processing, patterns like purchase intent or churn risk remain hidden, limiting actionable insights.</a:t>
            </a:r>
          </a:p>
          <a:p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92601-F405-946A-E847-BD99564DA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06" y="1293553"/>
            <a:ext cx="1164290" cy="1754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F1F9C3-26FA-FA14-1793-3EE1B907236A}"/>
              </a:ext>
            </a:extLst>
          </p:cNvPr>
          <p:cNvSpPr txBox="1"/>
          <p:nvPr/>
        </p:nvSpPr>
        <p:spPr>
          <a:xfrm>
            <a:off x="2360645" y="2448155"/>
            <a:ext cx="7399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 Information Accessibility</a:t>
            </a:r>
          </a:p>
          <a:p>
            <a:endParaRPr lang="en-US" sz="1200" dirty="0"/>
          </a:p>
          <a:p>
            <a:r>
              <a:rPr lang="en-US" sz="1200" b="1" dirty="0"/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 to structured and relevant data, such as product categories, timestamps, and customer profiles, is critical for understanding customer behavior.</a:t>
            </a:r>
          </a:p>
          <a:p>
            <a:endParaRPr lang="en-US" sz="1200" dirty="0"/>
          </a:p>
          <a:p>
            <a:r>
              <a:rPr lang="en-US" sz="1200" b="1" dirty="0"/>
              <a:t>Key Insight: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Proper tools (e.g., data lakes, BI dashboards) ensure that decision-makers can leverage data to design marketing strategies, personalize recommendations, and boost revenue.</a:t>
            </a:r>
          </a:p>
          <a:p>
            <a:endParaRPr lang="en-Z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A2B00-0063-44BE-710D-AAFCBE495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10" y="3278574"/>
            <a:ext cx="1658689" cy="1658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2B65B8-021D-9CC4-AABE-D2169C09BEA8}"/>
              </a:ext>
            </a:extLst>
          </p:cNvPr>
          <p:cNvSpPr txBox="1"/>
          <p:nvPr/>
        </p:nvSpPr>
        <p:spPr>
          <a:xfrm>
            <a:off x="2396412" y="4384367"/>
            <a:ext cx="7399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3. Skills and Expertise</a:t>
            </a:r>
          </a:p>
          <a:p>
            <a:endParaRPr lang="en-US" sz="1200" b="1" dirty="0"/>
          </a:p>
          <a:p>
            <a:r>
              <a:rPr lang="en-US" sz="1200" b="1" dirty="0"/>
              <a:t>Description: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team must include data engineers, data scientists, and domain experts who understand customer experience and technical frameworks like Spark and AWS.</a:t>
            </a:r>
          </a:p>
          <a:p>
            <a:endParaRPr lang="en-US" sz="1200" dirty="0"/>
          </a:p>
          <a:p>
            <a:r>
              <a:rPr lang="en-US" sz="1200" b="1" dirty="0"/>
              <a:t>Key Insight: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Effective collaboration between technical experts and business strategists ensures that data insights translate into tangible business outcomes</a:t>
            </a:r>
          </a:p>
          <a:p>
            <a:endParaRPr lang="en-Z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3972A7-A9FD-AF00-5029-8CF05F9ED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87" y="5443922"/>
            <a:ext cx="1944578" cy="115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Coetzee</dc:creator>
  <cp:lastModifiedBy>Richard Coetzee</cp:lastModifiedBy>
  <cp:revision>2</cp:revision>
  <dcterms:created xsi:type="dcterms:W3CDTF">2024-12-09T12:45:56Z</dcterms:created>
  <dcterms:modified xsi:type="dcterms:W3CDTF">2024-12-09T12:58:23Z</dcterms:modified>
</cp:coreProperties>
</file>