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57" r:id="rId5"/>
    <p:sldId id="270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8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11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2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8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2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89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10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84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5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FE98-B29A-4733-B59E-916660691A2D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F1C1-183B-44EF-97D4-A35A561A4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1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kumimoji="1" lang="ja-JP" altLang="en-US" dirty="0" smtClean="0"/>
              <a:t>チュートリアル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52528"/>
            <a:ext cx="10515600" cy="3286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～ゲームの流れについて</a:t>
            </a:r>
            <a:r>
              <a:rPr lang="ja-JP" altLang="en-US" dirty="0" smtClean="0"/>
              <a:t>～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sz="2000" dirty="0" smtClean="0"/>
          </a:p>
          <a:p>
            <a:r>
              <a:rPr lang="ja-JP" altLang="en-US" sz="2000" dirty="0" smtClean="0"/>
              <a:t>この</a:t>
            </a:r>
            <a:r>
              <a:rPr lang="ja-JP" altLang="en-US" sz="2000" dirty="0"/>
              <a:t>ゲーム</a:t>
            </a:r>
            <a:r>
              <a:rPr lang="ja-JP" altLang="en-US" sz="2000" dirty="0" smtClean="0"/>
              <a:t>は、</a:t>
            </a:r>
            <a:r>
              <a:rPr lang="en-US" altLang="ja-JP" sz="2000" dirty="0" smtClean="0"/>
              <a:t>11×11</a:t>
            </a:r>
            <a:r>
              <a:rPr lang="ja-JP" altLang="en-US" sz="2000" dirty="0" smtClean="0"/>
              <a:t>の盤面上で行われる。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自陣（手前３</a:t>
            </a:r>
            <a:r>
              <a:rPr kumimoji="1" lang="en-US" altLang="ja-JP" sz="2000" dirty="0" smtClean="0"/>
              <a:t>×11</a:t>
            </a:r>
            <a:r>
              <a:rPr lang="ja-JP" altLang="en-US" sz="2000" dirty="0" smtClean="0"/>
              <a:t>）に駒を好きな場所に配置する。</a:t>
            </a:r>
            <a:endParaRPr lang="en-US" altLang="ja-JP" sz="2000" dirty="0" smtClean="0"/>
          </a:p>
          <a:p>
            <a:r>
              <a:rPr kumimoji="1" lang="ja-JP" altLang="en-US" sz="2000" dirty="0"/>
              <a:t>駒</a:t>
            </a:r>
            <a:r>
              <a:rPr kumimoji="1" lang="ja-JP" altLang="en-US" sz="2000" dirty="0" smtClean="0"/>
              <a:t>にはそれぞれ</a:t>
            </a:r>
            <a:r>
              <a:rPr lang="ja-JP" altLang="en-US" sz="2000" dirty="0" smtClean="0"/>
              <a:t>置ける数が決まっていて、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全ての駒を配置しなくてはならない。</a:t>
            </a:r>
            <a:endParaRPr lang="en-US" altLang="ja-JP" sz="2000" dirty="0" smtClean="0"/>
          </a:p>
          <a:p>
            <a:r>
              <a:rPr lang="ja-JP" altLang="en-US" sz="2000" dirty="0" smtClean="0"/>
              <a:t>自陣の真ん中に城の駒があり、この駒は移動させることができない。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902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141930" y="111210"/>
            <a:ext cx="231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移動範囲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41930" y="353250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攻撃範囲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72" y="4117281"/>
            <a:ext cx="3193910" cy="274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0" y="6253075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　　　　の方向には何マスでも進行可能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368717" y="6448014"/>
            <a:ext cx="8916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11212" y="1112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キャラクター詳細</a:t>
            </a:r>
          </a:p>
        </p:txBody>
      </p:sp>
      <p:grpSp>
        <p:nvGrpSpPr>
          <p:cNvPr id="30" name="グループ化 29"/>
          <p:cNvGrpSpPr/>
          <p:nvPr/>
        </p:nvGrpSpPr>
        <p:grpSpPr>
          <a:xfrm>
            <a:off x="8749717" y="695986"/>
            <a:ext cx="3224765" cy="2844069"/>
            <a:chOff x="5866552" y="462173"/>
            <a:chExt cx="3540137" cy="3037065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552" y="462173"/>
              <a:ext cx="3540137" cy="3037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2" name="直線矢印コネクタ 31"/>
            <p:cNvCxnSpPr/>
            <p:nvPr/>
          </p:nvCxnSpPr>
          <p:spPr>
            <a:xfrm flipV="1">
              <a:off x="7630064" y="517570"/>
              <a:ext cx="0" cy="9340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8283524" y="1964814"/>
              <a:ext cx="108012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7630064" y="2534232"/>
              <a:ext cx="0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 flipH="1">
              <a:off x="5900425" y="1964814"/>
              <a:ext cx="108012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 flipH="1" flipV="1">
              <a:off x="5900425" y="517571"/>
              <a:ext cx="1066726" cy="8758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V="1">
              <a:off x="8283524" y="517571"/>
              <a:ext cx="1080120" cy="8778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H="1">
              <a:off x="5900425" y="2534232"/>
              <a:ext cx="1076182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>
              <a:off x="8283524" y="2534232"/>
              <a:ext cx="1080120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4214256" y="46681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キング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29262" y="2702539"/>
            <a:ext cx="480131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・配置可能数</a:t>
            </a:r>
            <a:r>
              <a:rPr lang="ja-JP" altLang="en-US" sz="4000" dirty="0"/>
              <a:t>　１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lang="ja-JP" altLang="en-US" sz="4000" dirty="0"/>
              <a:t>・体力　　５０００</a:t>
            </a:r>
            <a:endParaRPr lang="en-US" altLang="ja-JP" sz="4000" dirty="0"/>
          </a:p>
          <a:p>
            <a:r>
              <a:rPr lang="ja-JP" altLang="en-US" sz="4000" dirty="0"/>
              <a:t>・攻撃力　４０００</a:t>
            </a:r>
            <a:endParaRPr lang="en-US" altLang="ja-JP" sz="4000" dirty="0"/>
          </a:p>
          <a:p>
            <a:r>
              <a:rPr lang="ja-JP" altLang="en-US" sz="4000" dirty="0"/>
              <a:t>・反撃力　２０００</a:t>
            </a:r>
            <a:endParaRPr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248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229100" cy="625474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～ルールについて～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963" y="1095375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勝利条件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条件１・・・敵の城を、自分の駒で対角線上に挟む。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　　　　　　　→包囲中の駒は、反撃をすることが出来ない。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　　　　　　　　また、キングのみ城の中へ入ることができる。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条件２・・・</a:t>
            </a:r>
            <a:r>
              <a:rPr kumimoji="1" lang="ja-JP" altLang="en-US" sz="2000" dirty="0" smtClean="0"/>
              <a:t>敵のキングを倒す。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→駒それぞれに体力があり、キングの</a:t>
            </a:r>
            <a:r>
              <a:rPr lang="en-US" altLang="ja-JP" sz="2000" dirty="0" smtClean="0"/>
              <a:t>HP</a:t>
            </a:r>
            <a:r>
              <a:rPr lang="ja-JP" altLang="en-US" sz="2000" dirty="0" smtClean="0"/>
              <a:t>を０にする事で、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　城を挟まなくても相手に勝つことができる。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条件３・・・敵のキング以外の駒を全て倒す。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→キングを残し、他の駒の</a:t>
            </a:r>
            <a:r>
              <a:rPr lang="en-US" altLang="ja-JP" sz="2000" dirty="0" smtClean="0"/>
              <a:t>HP</a:t>
            </a:r>
            <a:r>
              <a:rPr lang="ja-JP" altLang="en-US" sz="2000" dirty="0" smtClean="0"/>
              <a:t>を０にする事で勝利となる。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 algn="ctr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以上のいずれか一つを達成したものが勝者となる。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11" y="3327029"/>
            <a:ext cx="3062240" cy="223276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8686800" y="4371975"/>
            <a:ext cx="1466850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000" y="365127"/>
            <a:ext cx="3072650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2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50" y="422276"/>
            <a:ext cx="4772025" cy="606424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～駒の効果について～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963" y="14382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駒の動きについて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　・駒それぞれに移動できる範囲、攻撃できる範囲があり</a:t>
            </a:r>
            <a:r>
              <a:rPr lang="ja-JP" altLang="en-US" sz="2000" dirty="0" smtClean="0"/>
              <a:t>、範囲以上移動、攻撃はできない。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　・攻撃は、範囲内のすべての敵に攻撃</a:t>
            </a:r>
            <a:r>
              <a:rPr lang="ja-JP" altLang="en-US" sz="2000" dirty="0" smtClean="0"/>
              <a:t>が出来る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　　・敵味方関係なく、駒を跨いでの移動は不可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　・攻撃された駒は、攻撃をした敵が自分の攻撃範囲にいる場合に限り、反撃が出来る。</a:t>
            </a:r>
          </a:p>
          <a:p>
            <a:pPr marL="0" indent="0">
              <a:buNone/>
            </a:pPr>
            <a:r>
              <a:rPr kumimoji="1" lang="ja-JP" altLang="en-US" sz="2000" dirty="0" smtClean="0"/>
              <a:t>　　・駒の攻撃範囲は、駒の向きに依存しない。（駒が横を向いても、攻撃範囲は回転しない。）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830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32" y="824896"/>
            <a:ext cx="3153251" cy="270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0141930" y="110378"/>
            <a:ext cx="231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>
                <a:latin typeface="+mj-ea"/>
                <a:ea typeface="+mj-ea"/>
              </a:rPr>
              <a:t>移動範囲</a:t>
            </a: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32" y="4133835"/>
            <a:ext cx="3153251" cy="270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0141930" y="354906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+mj-ea"/>
                <a:ea typeface="+mj-ea"/>
              </a:rPr>
              <a:t>攻撃範囲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1212" y="1112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キャラクター詳細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87665" y="426107"/>
            <a:ext cx="2084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ポーン</a:t>
            </a:r>
            <a:endParaRPr kumimoji="1" lang="ja-JP" altLang="en-US" sz="4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29262" y="2702539"/>
            <a:ext cx="480131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・配置可能数</a:t>
            </a:r>
            <a:r>
              <a:rPr lang="ja-JP" altLang="en-US" sz="4000" dirty="0"/>
              <a:t>　９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lang="ja-JP" altLang="en-US" sz="4000" dirty="0"/>
              <a:t>・体力　　３０００</a:t>
            </a:r>
            <a:endParaRPr lang="en-US" altLang="ja-JP" sz="4000" dirty="0"/>
          </a:p>
          <a:p>
            <a:r>
              <a:rPr lang="ja-JP" altLang="en-US" sz="4000" dirty="0"/>
              <a:t>・攻撃力　１５００</a:t>
            </a:r>
            <a:endParaRPr lang="en-US" altLang="ja-JP" sz="4000" dirty="0"/>
          </a:p>
          <a:p>
            <a:r>
              <a:rPr lang="ja-JP" altLang="en-US" sz="4000" dirty="0"/>
              <a:t>・反撃力　７５０</a:t>
            </a:r>
            <a:endParaRPr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5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141930" y="111210"/>
            <a:ext cx="231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移動範囲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41930" y="348460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攻撃範囲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1212" y="1112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キャラクター詳細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18" y="805342"/>
            <a:ext cx="3224766" cy="267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18" y="4069381"/>
            <a:ext cx="3224765" cy="261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214256" y="48054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ルーク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29262" y="2702539"/>
            <a:ext cx="480131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・配置可能数</a:t>
            </a:r>
            <a:r>
              <a:rPr lang="ja-JP" altLang="en-US" sz="4000" dirty="0"/>
              <a:t>　２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lang="ja-JP" altLang="en-US" sz="4000" dirty="0"/>
              <a:t>・体力　　２０００</a:t>
            </a:r>
            <a:endParaRPr lang="en-US" altLang="ja-JP" sz="4000" dirty="0"/>
          </a:p>
          <a:p>
            <a:r>
              <a:rPr lang="ja-JP" altLang="en-US" sz="4000" dirty="0"/>
              <a:t>・攻撃力　１５００</a:t>
            </a:r>
            <a:endParaRPr lang="en-US" altLang="ja-JP" sz="4000" dirty="0"/>
          </a:p>
          <a:p>
            <a:r>
              <a:rPr lang="ja-JP" altLang="en-US" sz="4000" dirty="0"/>
              <a:t>・反撃力　７５０</a:t>
            </a:r>
            <a:endParaRPr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558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141930" y="111210"/>
            <a:ext cx="231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移動範囲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41930" y="370954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攻撃範囲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192" y="695985"/>
            <a:ext cx="3513291" cy="301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192" y="4294316"/>
            <a:ext cx="3513179" cy="216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111212" y="1112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キャラクター詳細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98703" y="48054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ビショップ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9262" y="2702539"/>
            <a:ext cx="480131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・配置可能数</a:t>
            </a:r>
            <a:r>
              <a:rPr lang="ja-JP" altLang="en-US" sz="4000" dirty="0"/>
              <a:t>　２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lang="ja-JP" altLang="en-US" sz="4000" dirty="0"/>
              <a:t>・体力　　５０００</a:t>
            </a:r>
            <a:endParaRPr lang="en-US" altLang="ja-JP" sz="4000" dirty="0"/>
          </a:p>
          <a:p>
            <a:r>
              <a:rPr lang="ja-JP" altLang="en-US" sz="4000" dirty="0"/>
              <a:t>・攻撃力　２０００</a:t>
            </a:r>
            <a:endParaRPr lang="en-US" altLang="ja-JP" sz="4000" dirty="0"/>
          </a:p>
          <a:p>
            <a:r>
              <a:rPr lang="ja-JP" altLang="en-US" sz="4000" dirty="0"/>
              <a:t>・反撃力　１０００</a:t>
            </a:r>
            <a:endParaRPr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353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141930" y="109002"/>
            <a:ext cx="231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移動範囲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41930" y="352166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攻撃範囲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126" y="693777"/>
            <a:ext cx="3460357" cy="28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126" y="4118801"/>
            <a:ext cx="3460357" cy="266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111212" y="1112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キャラクター詳細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14256" y="48054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ナイト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9262" y="2702539"/>
            <a:ext cx="480131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・配置可能数</a:t>
            </a:r>
            <a:r>
              <a:rPr lang="ja-JP" altLang="en-US" sz="4000" dirty="0"/>
              <a:t>　２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lang="ja-JP" altLang="en-US" sz="4000" dirty="0"/>
              <a:t>・体力　　６０００</a:t>
            </a:r>
            <a:endParaRPr lang="en-US" altLang="ja-JP" sz="4000" dirty="0"/>
          </a:p>
          <a:p>
            <a:r>
              <a:rPr lang="ja-JP" altLang="en-US" sz="4000" dirty="0"/>
              <a:t>・攻撃力　２０００</a:t>
            </a:r>
            <a:endParaRPr lang="en-US" altLang="ja-JP" sz="4000" dirty="0"/>
          </a:p>
          <a:p>
            <a:r>
              <a:rPr lang="ja-JP" altLang="en-US" sz="4000" dirty="0"/>
              <a:t>・反撃力　１０００</a:t>
            </a:r>
            <a:endParaRPr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4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6253075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　　　　の方向には何マスでも進行可能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41930" y="111210"/>
            <a:ext cx="231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移動範囲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41930" y="339592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攻撃範囲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492991" y="695985"/>
            <a:ext cx="3481492" cy="2763907"/>
            <a:chOff x="6475386" y="396021"/>
            <a:chExt cx="3657309" cy="313758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386" y="396021"/>
              <a:ext cx="3657309" cy="3137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直線矢印コネクタ 10"/>
            <p:cNvCxnSpPr/>
            <p:nvPr/>
          </p:nvCxnSpPr>
          <p:spPr>
            <a:xfrm flipV="1">
              <a:off x="8304041" y="480542"/>
              <a:ext cx="0" cy="9340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8963146" y="1964814"/>
              <a:ext cx="108012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8306863" y="2546589"/>
              <a:ext cx="0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6549944" y="1964814"/>
              <a:ext cx="108012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91" y="3972381"/>
            <a:ext cx="3396362" cy="283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線矢印コネクタ 16"/>
          <p:cNvCxnSpPr/>
          <p:nvPr/>
        </p:nvCxnSpPr>
        <p:spPr>
          <a:xfrm flipH="1">
            <a:off x="368717" y="6448014"/>
            <a:ext cx="8916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11212" y="1112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キャラクター詳細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06480" y="48054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ジャック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829262" y="2702539"/>
            <a:ext cx="480131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・配置可能数</a:t>
            </a:r>
            <a:r>
              <a:rPr lang="ja-JP" altLang="en-US" sz="4000" dirty="0"/>
              <a:t>　１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lang="ja-JP" altLang="en-US" sz="4000" dirty="0"/>
              <a:t>・体力　　８０００</a:t>
            </a:r>
            <a:endParaRPr lang="en-US" altLang="ja-JP" sz="4000" dirty="0"/>
          </a:p>
          <a:p>
            <a:r>
              <a:rPr lang="ja-JP" altLang="en-US" sz="4000" dirty="0"/>
              <a:t>・攻撃力　２５００</a:t>
            </a:r>
            <a:endParaRPr lang="en-US" altLang="ja-JP" sz="4000" dirty="0"/>
          </a:p>
          <a:p>
            <a:r>
              <a:rPr lang="ja-JP" altLang="en-US" sz="4000" dirty="0"/>
              <a:t>・反撃力　１２５０</a:t>
            </a:r>
            <a:endParaRPr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0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141930" y="111210"/>
            <a:ext cx="231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移動範囲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41930" y="3540055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攻撃範囲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71" y="4124831"/>
            <a:ext cx="3152281" cy="249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8749717" y="695986"/>
            <a:ext cx="3224765" cy="2844069"/>
            <a:chOff x="5866552" y="462173"/>
            <a:chExt cx="3540137" cy="3037065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552" y="462173"/>
              <a:ext cx="3540137" cy="3037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直線矢印コネクタ 10"/>
            <p:cNvCxnSpPr/>
            <p:nvPr/>
          </p:nvCxnSpPr>
          <p:spPr>
            <a:xfrm flipV="1">
              <a:off x="7630064" y="517570"/>
              <a:ext cx="0" cy="9340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8283524" y="1964814"/>
              <a:ext cx="108012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7630064" y="2534232"/>
              <a:ext cx="0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5900425" y="1964814"/>
              <a:ext cx="108012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 flipV="1">
              <a:off x="5900425" y="517571"/>
              <a:ext cx="1066726" cy="8758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 flipV="1">
              <a:off x="8283524" y="517571"/>
              <a:ext cx="1080120" cy="8778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5900425" y="2534232"/>
              <a:ext cx="1076182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8283524" y="2534232"/>
              <a:ext cx="1080120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テキスト ボックス 21"/>
          <p:cNvSpPr txBox="1"/>
          <p:nvPr/>
        </p:nvSpPr>
        <p:spPr>
          <a:xfrm>
            <a:off x="0" y="6253075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　　　　の方向には何マスでも進行可能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368717" y="6448014"/>
            <a:ext cx="8916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11212" y="1112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キャラクター詳細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62960" y="48054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クイーン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29262" y="2702539"/>
            <a:ext cx="5314275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・配置可能数</a:t>
            </a:r>
            <a:r>
              <a:rPr lang="ja-JP" altLang="en-US" sz="4000" dirty="0"/>
              <a:t>　１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lang="ja-JP" altLang="en-US" sz="4000" dirty="0"/>
              <a:t>・体力　　１００００</a:t>
            </a:r>
            <a:endParaRPr lang="en-US" altLang="ja-JP" sz="4000" dirty="0"/>
          </a:p>
          <a:p>
            <a:r>
              <a:rPr lang="ja-JP" altLang="en-US" sz="4000" dirty="0"/>
              <a:t>・攻撃力　３０００</a:t>
            </a:r>
            <a:endParaRPr lang="en-US" altLang="ja-JP" sz="4000" dirty="0"/>
          </a:p>
          <a:p>
            <a:r>
              <a:rPr lang="ja-JP" altLang="en-US" sz="4000" dirty="0"/>
              <a:t>・反撃力　１５００</a:t>
            </a:r>
            <a:endParaRPr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07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137</Words>
  <Application>Microsoft Office PowerPoint</Application>
  <PresentationFormat>ワイド画面</PresentationFormat>
  <Paragraphs>95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HG教科書体</vt:lpstr>
      <vt:lpstr>游ゴシック</vt:lpstr>
      <vt:lpstr>游ゴシック Light</vt:lpstr>
      <vt:lpstr>Arial</vt:lpstr>
      <vt:lpstr>Office テーマ</vt:lpstr>
      <vt:lpstr>チュートリアル</vt:lpstr>
      <vt:lpstr>～ルールについて～</vt:lpstr>
      <vt:lpstr>～駒の効果について～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岡野寛</dc:creator>
  <cp:lastModifiedBy>vantan</cp:lastModifiedBy>
  <cp:revision>13</cp:revision>
  <dcterms:created xsi:type="dcterms:W3CDTF">2016-12-18T22:10:04Z</dcterms:created>
  <dcterms:modified xsi:type="dcterms:W3CDTF">2016-12-19T02:27:43Z</dcterms:modified>
</cp:coreProperties>
</file>