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82" r:id="rId3"/>
    <p:sldId id="283" r:id="rId4"/>
    <p:sldId id="281" r:id="rId5"/>
    <p:sldId id="284" r:id="rId6"/>
    <p:sldId id="27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2023.01.11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0" y="5780782"/>
            <a:ext cx="164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12</a:t>
            </a:r>
            <a:endParaRPr lang="zh-CN" altLang="en-US" sz="2400" b="1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E2DCBD2-26A1-A49B-85D5-1A3E8A77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Finetune logs(stage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2243D0-631D-9972-FDD7-C0AE51D3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611F7AC-8280-A81B-68A0-5793D372D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" r="1745" b="285"/>
          <a:stretch/>
        </p:blipFill>
        <p:spPr bwMode="auto">
          <a:xfrm>
            <a:off x="49364" y="1533808"/>
            <a:ext cx="12070080" cy="35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FECE1C-17CF-143B-34BA-8A8303550AB8}"/>
              </a:ext>
            </a:extLst>
          </p:cNvPr>
          <p:cNvSpPr txBox="1"/>
          <p:nvPr/>
        </p:nvSpPr>
        <p:spPr>
          <a:xfrm>
            <a:off x="815009" y="551083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参数数据类型不匹配</a:t>
            </a:r>
          </a:p>
        </p:txBody>
      </p:sp>
    </p:spTree>
    <p:extLst>
      <p:ext uri="{BB962C8B-B14F-4D97-AF65-F5344CB8AC3E}">
        <p14:creationId xmlns:p14="http://schemas.microsoft.com/office/powerpoint/2010/main" val="37863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6CCE6F-9893-2896-B886-1A3F63B3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CE98C9-3B39-EB7E-3F60-E048D64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8A50F-0CCB-3A4C-42D3-A65C37BC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21" y="3051741"/>
            <a:ext cx="7066548" cy="3119552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6EB43C74-53EF-A53A-F161-60CFBC21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1" y="1900980"/>
            <a:ext cx="4733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E8ADE9-36A6-0E7D-84D1-063E601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5B3CC57-8923-D579-B287-D6329F82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1272746"/>
            <a:ext cx="91535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7B9AE4-2466-E716-8737-A848393E84E9}"/>
              </a:ext>
            </a:extLst>
          </p:cNvPr>
          <p:cNvSpPr txBox="1"/>
          <p:nvPr/>
        </p:nvSpPr>
        <p:spPr>
          <a:xfrm>
            <a:off x="1433384" y="533811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报错位置不准确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D1A69-3F86-703C-6BD1-54C03698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5929486"/>
            <a:ext cx="36385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BBD64-48F8-4EBB-F828-62A23E730992}"/>
              </a:ext>
            </a:extLst>
          </p:cNvPr>
          <p:cNvSpPr txBox="1"/>
          <p:nvPr/>
        </p:nvSpPr>
        <p:spPr>
          <a:xfrm>
            <a:off x="5165124" y="5338119"/>
            <a:ext cx="37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计算第二个</a:t>
            </a:r>
            <a:r>
              <a:rPr lang="en-US" altLang="zh-CN" dirty="0"/>
              <a:t>batch</a:t>
            </a:r>
            <a:r>
              <a:rPr lang="zh-CN" altLang="en-US" dirty="0"/>
              <a:t>时出错</a:t>
            </a:r>
          </a:p>
        </p:txBody>
      </p:sp>
    </p:spTree>
    <p:extLst>
      <p:ext uri="{BB962C8B-B14F-4D97-AF65-F5344CB8AC3E}">
        <p14:creationId xmlns:p14="http://schemas.microsoft.com/office/powerpoint/2010/main" val="32431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B23223-3AB5-E5A7-4606-D8BF7D693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009" y="3823760"/>
            <a:ext cx="4628571" cy="244761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3CE98C9-3B39-EB7E-3F60-E048D64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4F40F-850E-7C50-67A8-4B519642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0768"/>
            <a:ext cx="6676190" cy="15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D91175-10D2-7BE6-C734-9E7E5A99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462" y="4285664"/>
            <a:ext cx="324761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48</Words>
  <Application>Microsoft Office PowerPoint</Application>
  <PresentationFormat>宽屏</PresentationFormat>
  <Paragraphs>14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A000120140530A99PPBG</vt:lpstr>
      <vt:lpstr>基于MindSpore的Falcon大模型迁移与性能研究</vt:lpstr>
      <vt:lpstr>logs</vt:lpstr>
      <vt:lpstr>logs</vt:lpstr>
      <vt:lpstr>logs</vt:lpstr>
      <vt:lpstr>logs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55</cp:revision>
  <dcterms:created xsi:type="dcterms:W3CDTF">2018-08-10T09:41:38Z</dcterms:created>
  <dcterms:modified xsi:type="dcterms:W3CDTF">2024-02-11T09:35:55Z</dcterms:modified>
</cp:coreProperties>
</file>