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71" r:id="rId3"/>
    <p:sldId id="272" r:id="rId4"/>
    <p:sldId id="275" r:id="rId5"/>
    <p:sldId id="274" r:id="rId6"/>
    <p:sldId id="273" r:id="rId7"/>
    <p:sldId id="27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61" d="100"/>
          <a:sy n="61" d="100"/>
        </p:scale>
        <p:origin x="192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基于</a:t>
            </a:r>
            <a:r>
              <a:rPr lang="en-US" altLang="zh-CN" b="1" dirty="0" err="1"/>
              <a:t>MindSpore</a:t>
            </a:r>
            <a:r>
              <a:rPr lang="zh-CN" altLang="en-US" b="1" dirty="0"/>
              <a:t>的</a:t>
            </a:r>
            <a:r>
              <a:rPr lang="en-US" altLang="zh-CN" b="1" dirty="0"/>
              <a:t>Falcon</a:t>
            </a:r>
            <a:r>
              <a:rPr lang="zh-CN" altLang="en-US" b="1" dirty="0"/>
              <a:t>大模型迁移与性能研究</a:t>
            </a:r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E53391-BBA8-D57E-7641-BDA515C31DE8}"/>
              </a:ext>
            </a:extLst>
          </p:cNvPr>
          <p:cNvSpPr txBox="1"/>
          <p:nvPr/>
        </p:nvSpPr>
        <p:spPr>
          <a:xfrm>
            <a:off x="4139513" y="6242447"/>
            <a:ext cx="39129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曾子瑄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en-US" altLang="zh-CN">
                <a:latin typeface="+mn-ea"/>
              </a:rPr>
              <a:t>2023.12.07</a:t>
            </a:r>
            <a:endParaRPr lang="zh-CN" altLang="en-US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C2EFCD-EFDC-32E5-269A-C40FE3CE6DBB}"/>
              </a:ext>
            </a:extLst>
          </p:cNvPr>
          <p:cNvSpPr txBox="1"/>
          <p:nvPr/>
        </p:nvSpPr>
        <p:spPr>
          <a:xfrm>
            <a:off x="5435081" y="5780782"/>
            <a:ext cx="132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Week 7</a:t>
            </a:r>
            <a:endParaRPr lang="zh-CN" altLang="en-US" sz="2400" b="1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CA41BE9F-F188-9F99-99D2-0C3E30548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Migration Progress(stage 1)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B19321-96AF-577C-1248-2CB1BB5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Unit tests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36235B-BB25-DDA4-88BE-DEDDE3C0E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09" y="2238651"/>
            <a:ext cx="10287892" cy="13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4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C39F00A-4515-DAFF-26B2-01103574D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173" y="1972307"/>
            <a:ext cx="10007653" cy="2276623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8FFA207-961E-0ABE-E240-DE4DFFA9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Pretrained param alignment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670CFA-24DA-8382-0FAC-984EFC9DF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86" y="5104435"/>
            <a:ext cx="10407428" cy="64482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88E939D-31F7-83F2-BAE1-6D00C7095621}"/>
              </a:ext>
            </a:extLst>
          </p:cNvPr>
          <p:cNvSpPr txBox="1"/>
          <p:nvPr/>
        </p:nvSpPr>
        <p:spPr>
          <a:xfrm>
            <a:off x="892286" y="6096798"/>
            <a:ext cx="434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Only support </a:t>
            </a:r>
            <a:r>
              <a:rPr lang="en-US" altLang="zh-CN" b="1" dirty="0" err="1"/>
              <a:t>Acend</a:t>
            </a:r>
            <a:r>
              <a:rPr lang="en-US" altLang="zh-CN" b="1" dirty="0"/>
              <a:t> device currently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1644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BD70E48-7687-5397-5369-516F20104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889" y="3307844"/>
            <a:ext cx="5370218" cy="838657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2670C187-6EDF-9794-4224-BFCC3981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Precision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A23494-D0EA-236D-D24A-ADEB73452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11" y="2079647"/>
            <a:ext cx="5370218" cy="83691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C3D1D03-41C5-D57C-2DF2-AFC49636A7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6"/>
          <a:stretch/>
        </p:blipFill>
        <p:spPr bwMode="auto">
          <a:xfrm>
            <a:off x="914400" y="4537781"/>
            <a:ext cx="11150082" cy="107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1A058F9-A1BC-B86E-A82F-F0250BC951B4}"/>
              </a:ext>
            </a:extLst>
          </p:cNvPr>
          <p:cNvSpPr txBox="1"/>
          <p:nvPr/>
        </p:nvSpPr>
        <p:spPr>
          <a:xfrm>
            <a:off x="464973" y="2420536"/>
            <a:ext cx="13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FP16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AE697B-10B2-CAE5-0A58-FEA30CB058E4}"/>
              </a:ext>
            </a:extLst>
          </p:cNvPr>
          <p:cNvSpPr txBox="1"/>
          <p:nvPr/>
        </p:nvSpPr>
        <p:spPr>
          <a:xfrm>
            <a:off x="464973" y="3655107"/>
            <a:ext cx="13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BF16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04EF89-7B25-1B17-D5F5-EA655FB0FA66}"/>
              </a:ext>
            </a:extLst>
          </p:cNvPr>
          <p:cNvSpPr txBox="1"/>
          <p:nvPr/>
        </p:nvSpPr>
        <p:spPr>
          <a:xfrm>
            <a:off x="464974" y="4885668"/>
            <a:ext cx="13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FP32</a:t>
            </a:r>
            <a:endParaRPr lang="zh-CN" altLang="en-US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4AF21E2-F789-D1BB-27AF-EA6920A78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016" y="2828926"/>
            <a:ext cx="1493649" cy="1752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6332356-A78E-0CDD-2E52-4C57C6B8D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016" y="4058863"/>
            <a:ext cx="1493649" cy="1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7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55D9478-B92F-4D0A-06E5-BD69ECCDB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9FC6902-21D1-822E-49E6-55F85510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weight mapping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219E29-3206-94BE-DDBB-1A9EED964E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42"/>
          <a:stretch/>
        </p:blipFill>
        <p:spPr>
          <a:xfrm>
            <a:off x="2088502" y="1413486"/>
            <a:ext cx="4293636" cy="511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0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ED0473B-5832-0256-32F3-1A40D2462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293" y="1875017"/>
            <a:ext cx="6736869" cy="3781545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E9AD3C0C-FA20-4FC0-FE23-DCE26A6E5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error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24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7E1ABE7-44F7-4A93-3D44-C394F760D67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213721"/>
            <a:ext cx="10515600" cy="3092450"/>
          </a:xfrm>
          <a:prstGeom prst="rect">
            <a:avLst/>
          </a:prstGeom>
        </p:spPr>
      </p:pic>
      <p:pic>
        <p:nvPicPr>
          <p:cNvPr id="6" name="图片 5" descr="横版组合——透明.png">
            <a:extLst>
              <a:ext uri="{FF2B5EF4-FFF2-40B4-BE49-F238E27FC236}">
                <a16:creationId xmlns:a16="http://schemas.microsoft.com/office/drawing/2014/main" id="{65AC8217-2F3E-E81F-954E-4FF1AE0ABC6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1351" y="6076439"/>
            <a:ext cx="3075991" cy="64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189277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3181</TotalTime>
  <Words>47</Words>
  <Application>Microsoft Office PowerPoint</Application>
  <PresentationFormat>宽屏</PresentationFormat>
  <Paragraphs>16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等线</vt:lpstr>
      <vt:lpstr>Arial</vt:lpstr>
      <vt:lpstr>A000120140530A99PPBG</vt:lpstr>
      <vt:lpstr>基于MindSpore的Falcon大模型迁移与性能研究</vt:lpstr>
      <vt:lpstr>Unit tests</vt:lpstr>
      <vt:lpstr>Pretrained param alignment</vt:lpstr>
      <vt:lpstr>Precision</vt:lpstr>
      <vt:lpstr>weight mapping </vt:lpstr>
      <vt:lpstr>Some error 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Jeffrey</cp:lastModifiedBy>
  <cp:revision>43</cp:revision>
  <dcterms:created xsi:type="dcterms:W3CDTF">2018-08-10T09:41:38Z</dcterms:created>
  <dcterms:modified xsi:type="dcterms:W3CDTF">2024-02-11T09:28:47Z</dcterms:modified>
</cp:coreProperties>
</file>