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71" r:id="rId3"/>
    <p:sldId id="278" r:id="rId4"/>
    <p:sldId id="279" r:id="rId5"/>
    <p:sldId id="282" r:id="rId6"/>
    <p:sldId id="277" r:id="rId7"/>
    <p:sldId id="281" r:id="rId8"/>
    <p:sldId id="272" r:id="rId9"/>
    <p:sldId id="283" r:id="rId10"/>
    <p:sldId id="284" r:id="rId11"/>
    <p:sldId id="2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61" d="100"/>
          <a:sy n="61" d="100"/>
        </p:scale>
        <p:origin x="192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MindSpore</a:t>
            </a:r>
            <a:r>
              <a:rPr lang="zh-CN" altLang="en-US" b="1" dirty="0"/>
              <a:t>的</a:t>
            </a:r>
            <a:r>
              <a:rPr lang="en-US" altLang="zh-CN" b="1" dirty="0"/>
              <a:t>Falcon</a:t>
            </a:r>
            <a:r>
              <a:rPr lang="zh-CN" altLang="en-US" b="1" dirty="0"/>
              <a:t>大模型迁移与性能研究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>
                <a:latin typeface="+mn-ea"/>
              </a:rPr>
              <a:t>2023.12.14</a:t>
            </a:r>
            <a:endParaRPr lang="zh-CN" alt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C2EFCD-EFDC-32E5-269A-C40FE3CE6DBB}"/>
              </a:ext>
            </a:extLst>
          </p:cNvPr>
          <p:cNvSpPr txBox="1"/>
          <p:nvPr/>
        </p:nvSpPr>
        <p:spPr>
          <a:xfrm>
            <a:off x="5435081" y="5780782"/>
            <a:ext cx="132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Week 8</a:t>
            </a:r>
            <a:endParaRPr lang="zh-CN" altLang="en-US" sz="2400" b="1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A41BE9F-F188-9F99-99D2-0C3E3054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Migration task completed(stage 1)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8FFA207-961E-0ABE-E240-DE4DFFA9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Language Generation Test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FA2283-C5AD-D7D7-B4F8-BC94A3203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14" y="1524238"/>
            <a:ext cx="10228571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3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E1ABE7-44F7-4A93-3D44-C394F760D67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213721"/>
            <a:ext cx="10515600" cy="3092450"/>
          </a:xfrm>
          <a:prstGeom prst="rect">
            <a:avLst/>
          </a:prstGeom>
        </p:spPr>
      </p:pic>
      <p:pic>
        <p:nvPicPr>
          <p:cNvPr id="6" name="图片 5" descr="横版组合——透明.png">
            <a:extLst>
              <a:ext uri="{FF2B5EF4-FFF2-40B4-BE49-F238E27FC236}">
                <a16:creationId xmlns:a16="http://schemas.microsoft.com/office/drawing/2014/main" id="{65AC8217-2F3E-E81F-954E-4FF1AE0ABC6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1351" y="6076439"/>
            <a:ext cx="3075991" cy="64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18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B19321-96AF-577C-1248-2CB1BB5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logs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9B2D167-9AD4-5307-0A26-A73FE4C1D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72" y="1722036"/>
            <a:ext cx="11193255" cy="39552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5E2056C-AE31-1757-54CD-35190CC917E0}"/>
              </a:ext>
            </a:extLst>
          </p:cNvPr>
          <p:cNvSpPr txBox="1"/>
          <p:nvPr/>
        </p:nvSpPr>
        <p:spPr>
          <a:xfrm>
            <a:off x="499372" y="2617995"/>
            <a:ext cx="6093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 err="1">
                <a:effectLst/>
              </a:rPr>
              <a:t>tied_weight</a:t>
            </a:r>
            <a:endParaRPr lang="en-US" altLang="zh-CN" sz="2000" b="1" dirty="0">
              <a:effectLst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163186-050C-7DB3-B488-73534F2F8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80" y="3499418"/>
            <a:ext cx="4209524" cy="262857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7EB3D7D-807A-1061-C6F4-C9AB2D508B11}"/>
              </a:ext>
            </a:extLst>
          </p:cNvPr>
          <p:cNvSpPr txBox="1"/>
          <p:nvPr/>
        </p:nvSpPr>
        <p:spPr>
          <a:xfrm>
            <a:off x="5750169" y="438650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在模型初始化的时候，跳过对</a:t>
            </a:r>
            <a:r>
              <a:rPr lang="en-US" altLang="zh-CN" sz="2000" dirty="0" err="1"/>
              <a:t>lm_head</a:t>
            </a:r>
            <a:r>
              <a:rPr lang="zh-CN" altLang="en-US" sz="2000" dirty="0"/>
              <a:t>权重的加载</a:t>
            </a:r>
            <a:r>
              <a:rPr lang="en-US" altLang="zh-CN" sz="2000" dirty="0"/>
              <a:t>.</a:t>
            </a:r>
          </a:p>
          <a:p>
            <a:r>
              <a:rPr lang="zh-CN" altLang="en-US" sz="2000" dirty="0"/>
              <a:t>将</a:t>
            </a:r>
            <a:r>
              <a:rPr lang="en-US" altLang="zh-CN" sz="2000" dirty="0"/>
              <a:t>embedding</a:t>
            </a:r>
            <a:r>
              <a:rPr lang="zh-CN" altLang="en-US" sz="2000" dirty="0"/>
              <a:t>的</a:t>
            </a:r>
            <a:r>
              <a:rPr lang="en-US" altLang="zh-CN" sz="2000" dirty="0"/>
              <a:t>weight</a:t>
            </a:r>
            <a:r>
              <a:rPr lang="zh-CN" altLang="en-US" sz="2000" dirty="0"/>
              <a:t>复制给</a:t>
            </a:r>
            <a:r>
              <a:rPr lang="en-US" altLang="zh-CN" sz="2000" dirty="0" err="1"/>
              <a:t>lm_head</a:t>
            </a:r>
            <a:r>
              <a:rPr lang="zh-CN" altLang="en-US" sz="2000" dirty="0"/>
              <a:t>的</a:t>
            </a:r>
            <a:r>
              <a:rPr lang="en-US" altLang="zh-CN" sz="2000" dirty="0"/>
              <a:t>weight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4094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B19321-96AF-577C-1248-2CB1BB5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logs</a:t>
            </a:r>
            <a:endParaRPr lang="zh-CN" altLang="en-US" dirty="0"/>
          </a:p>
        </p:txBody>
      </p:sp>
      <p:sp>
        <p:nvSpPr>
          <p:cNvPr id="4" name="AutoShape 1">
            <a:extLst>
              <a:ext uri="{FF2B5EF4-FFF2-40B4-BE49-F238E27FC236}">
                <a16:creationId xmlns:a16="http://schemas.microsoft.com/office/drawing/2014/main" id="{23E3A113-B778-4B1A-4451-601B149E72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5257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21B88E-5249-93B2-DABF-4540ECC66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590675"/>
            <a:ext cx="5257800" cy="36671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41FC6D-78D5-23D3-4A8D-8AB7131E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590675"/>
            <a:ext cx="5219700" cy="37433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C78B549-0E87-5594-7DA1-CCE05D268029}"/>
              </a:ext>
            </a:extLst>
          </p:cNvPr>
          <p:cNvSpPr txBox="1"/>
          <p:nvPr/>
        </p:nvSpPr>
        <p:spPr>
          <a:xfrm>
            <a:off x="2412274" y="5642266"/>
            <a:ext cx="18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MindSpore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513FE2-F365-F21A-B9F1-53C726EA69D5}"/>
              </a:ext>
            </a:extLst>
          </p:cNvPr>
          <p:cNvSpPr txBox="1"/>
          <p:nvPr/>
        </p:nvSpPr>
        <p:spPr>
          <a:xfrm>
            <a:off x="8874035" y="5634455"/>
            <a:ext cx="18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Pytorch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66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B19321-96AF-577C-1248-2CB1BB5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logs</a:t>
            </a:r>
            <a:endParaRPr lang="zh-CN" altLang="en-US" dirty="0"/>
          </a:p>
        </p:txBody>
      </p:sp>
      <p:sp>
        <p:nvSpPr>
          <p:cNvPr id="4" name="AutoShape 1">
            <a:extLst>
              <a:ext uri="{FF2B5EF4-FFF2-40B4-BE49-F238E27FC236}">
                <a16:creationId xmlns:a16="http://schemas.microsoft.com/office/drawing/2014/main" id="{23E3A113-B778-4B1A-4451-601B149E72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5257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5978C5-75C0-6C02-B40F-08B470C9C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138" y="1330815"/>
            <a:ext cx="8683520" cy="445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6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B19321-96AF-577C-1248-2CB1BB5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ACCB43-8AC3-634F-837C-835D1C845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38" y="3248047"/>
            <a:ext cx="11209524" cy="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8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B19321-96AF-577C-1248-2CB1BB5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logs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7F60BC-6A5D-1D40-4354-B0730FA99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25" y="1511426"/>
            <a:ext cx="11530149" cy="316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80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B19321-96AF-577C-1248-2CB1BB5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logs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CED30C-27A0-1483-65BE-47E7A9917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56" y="1251632"/>
            <a:ext cx="51339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B9F5723-2E58-4CC2-8665-A475E7660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56" y="4776283"/>
            <a:ext cx="6609524" cy="19238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B1D759-B857-01D3-604A-5B863199A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255" y="1123405"/>
            <a:ext cx="4566598" cy="49005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648FDC-5B06-233A-B95B-2B03E2B01D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10451"/>
          <a:stretch/>
        </p:blipFill>
        <p:spPr>
          <a:xfrm>
            <a:off x="154057" y="3690569"/>
            <a:ext cx="6609524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7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8FFA207-961E-0ABE-E240-DE4DFFA9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Language Generation Test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24BA55E-52A7-A7CE-2B7B-1AFCA448E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9" y="1781041"/>
            <a:ext cx="9304762" cy="287619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09E237B-EEF4-39EF-F3F9-2504721D57EA}"/>
              </a:ext>
            </a:extLst>
          </p:cNvPr>
          <p:cNvSpPr txBox="1"/>
          <p:nvPr/>
        </p:nvSpPr>
        <p:spPr>
          <a:xfrm>
            <a:off x="815009" y="1216626"/>
            <a:ext cx="26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BF16=&gt; FP16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642016-F286-C1FC-134D-C0C54B78C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09" y="5036612"/>
            <a:ext cx="5485714" cy="1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4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8FFA207-961E-0ABE-E240-DE4DFFA9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Language Generation Test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976A61-1281-2DC0-97EA-853514576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4" y="2192115"/>
            <a:ext cx="11928771" cy="267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97434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3340</TotalTime>
  <Words>80</Words>
  <Application>Microsoft Office PowerPoint</Application>
  <PresentationFormat>宽屏</PresentationFormat>
  <Paragraphs>22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等线</vt:lpstr>
      <vt:lpstr>Arial</vt:lpstr>
      <vt:lpstr>A000120140530A99PPBG</vt:lpstr>
      <vt:lpstr>基于MindSpore的Falcon大模型迁移与性能研究</vt:lpstr>
      <vt:lpstr>logs</vt:lpstr>
      <vt:lpstr>logs</vt:lpstr>
      <vt:lpstr>logs</vt:lpstr>
      <vt:lpstr>logs</vt:lpstr>
      <vt:lpstr>logs</vt:lpstr>
      <vt:lpstr>logs</vt:lpstr>
      <vt:lpstr>Language Generation Test</vt:lpstr>
      <vt:lpstr>Language Generation Test</vt:lpstr>
      <vt:lpstr>Language Generation Test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48</cp:revision>
  <dcterms:created xsi:type="dcterms:W3CDTF">2018-08-10T09:41:38Z</dcterms:created>
  <dcterms:modified xsi:type="dcterms:W3CDTF">2024-02-11T09:29:18Z</dcterms:modified>
</cp:coreProperties>
</file>