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71" r:id="rId3"/>
    <p:sldId id="27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2023.12.21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Week 9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Migration task completed(stage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E2056C-AE31-1757-54CD-35190CC917E0}"/>
              </a:ext>
            </a:extLst>
          </p:cNvPr>
          <p:cNvSpPr txBox="1"/>
          <p:nvPr/>
        </p:nvSpPr>
        <p:spPr>
          <a:xfrm>
            <a:off x="693336" y="1416829"/>
            <a:ext cx="6093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 err="1">
                <a:effectLst/>
              </a:rPr>
              <a:t>Stanford_alpaca</a:t>
            </a:r>
            <a:endParaRPr lang="en-US" altLang="zh-CN" sz="2000" b="1" dirty="0">
              <a:effectLst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EB3D7D-807A-1061-C6F4-C9AB2D508B11}"/>
              </a:ext>
            </a:extLst>
          </p:cNvPr>
          <p:cNvSpPr txBox="1"/>
          <p:nvPr/>
        </p:nvSpPr>
        <p:spPr>
          <a:xfrm>
            <a:off x="2258899" y="549391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alpaca_data_cleaned_archive.json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FC3E95-6512-FFA3-2072-12AEEE9D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6" y="2069742"/>
            <a:ext cx="7485714" cy="33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7BA19E-89F3-85E0-EE06-7AABF67022E5}"/>
              </a:ext>
            </a:extLst>
          </p:cNvPr>
          <p:cNvSpPr txBox="1"/>
          <p:nvPr/>
        </p:nvSpPr>
        <p:spPr>
          <a:xfrm>
            <a:off x="6673934" y="1506564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52K instructions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C4EBC-A98C-40A9-2768-38583BC0ED48}"/>
              </a:ext>
            </a:extLst>
          </p:cNvPr>
          <p:cNvSpPr txBox="1"/>
          <p:nvPr/>
        </p:nvSpPr>
        <p:spPr>
          <a:xfrm>
            <a:off x="8548255" y="3662649"/>
            <a:ext cx="33112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</a:rPr>
              <a:t>input: str</a:t>
            </a:r>
            <a:r>
              <a:rPr lang="zh-CN" altLang="en-US" dirty="0">
                <a:latin typeface="+mn-ea"/>
              </a:rPr>
              <a:t>，任务的可选上下文或输入。例如，当指令为“总结以下文章”时，输入为文章。大约</a:t>
            </a:r>
            <a:r>
              <a:rPr lang="en-US" altLang="zh-CN" dirty="0">
                <a:latin typeface="+mn-ea"/>
              </a:rPr>
              <a:t>40%</a:t>
            </a:r>
            <a:r>
              <a:rPr lang="zh-CN" altLang="en-US" dirty="0">
                <a:latin typeface="+mn-ea"/>
              </a:rPr>
              <a:t>的示例有输入。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output: str</a:t>
            </a:r>
            <a:r>
              <a:rPr lang="zh-CN" altLang="en-US" dirty="0">
                <a:latin typeface="+mn-ea"/>
              </a:rPr>
              <a:t>，由</a:t>
            </a:r>
            <a:r>
              <a:rPr lang="en-US" altLang="zh-CN" dirty="0">
                <a:latin typeface="+mn-ea"/>
              </a:rPr>
              <a:t>text-davinci-003</a:t>
            </a:r>
            <a:r>
              <a:rPr lang="zh-CN" altLang="en-US" dirty="0">
                <a:latin typeface="+mn-ea"/>
              </a:rPr>
              <a:t>生成的指令答案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0B952F-A9EA-89A7-3D23-FE359E21DD2B}"/>
              </a:ext>
            </a:extLst>
          </p:cNvPr>
          <p:cNvCxnSpPr/>
          <p:nvPr/>
        </p:nvCxnSpPr>
        <p:spPr>
          <a:xfrm flipV="1">
            <a:off x="8926101" y="1364081"/>
            <a:ext cx="914400" cy="14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B4CFE43-980B-D8B5-530E-8E3B80FB2AEE}"/>
              </a:ext>
            </a:extLst>
          </p:cNvPr>
          <p:cNvCxnSpPr>
            <a:cxnSpLocks/>
          </p:cNvCxnSpPr>
          <p:nvPr/>
        </p:nvCxnSpPr>
        <p:spPr>
          <a:xfrm>
            <a:off x="8904514" y="1906674"/>
            <a:ext cx="935987" cy="13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B5E24CA-7E65-5B97-E3CC-AECEA64D9399}"/>
              </a:ext>
            </a:extLst>
          </p:cNvPr>
          <p:cNvSpPr txBox="1"/>
          <p:nvPr/>
        </p:nvSpPr>
        <p:spPr>
          <a:xfrm>
            <a:off x="9961420" y="1164026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49759 for training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F46F4D-06F6-E9AB-B815-C73814D313D1}"/>
              </a:ext>
            </a:extLst>
          </p:cNvPr>
          <p:cNvSpPr txBox="1"/>
          <p:nvPr/>
        </p:nvSpPr>
        <p:spPr>
          <a:xfrm>
            <a:off x="9961420" y="1839036"/>
            <a:ext cx="2230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2000 for testing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3475</TotalTime>
  <Words>92</Words>
  <Application>Microsoft Office PowerPoint</Application>
  <PresentationFormat>宽屏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等线</vt:lpstr>
      <vt:lpstr>Arial</vt:lpstr>
      <vt:lpstr>A000120140530A99PPBG</vt:lpstr>
      <vt:lpstr>基于MindSpore的Falcon大模型迁移与性能研究</vt:lpstr>
      <vt:lpstr>data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48</cp:revision>
  <dcterms:created xsi:type="dcterms:W3CDTF">2018-08-10T09:41:38Z</dcterms:created>
  <dcterms:modified xsi:type="dcterms:W3CDTF">2024-02-11T09:29:34Z</dcterms:modified>
</cp:coreProperties>
</file>