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315" r:id="rId3"/>
    <p:sldId id="314" r:id="rId4"/>
    <p:sldId id="323" r:id="rId5"/>
    <p:sldId id="324" r:id="rId6"/>
    <p:sldId id="322" r:id="rId7"/>
    <p:sldId id="320" r:id="rId8"/>
    <p:sldId id="321" r:id="rId9"/>
    <p:sldId id="31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5026" autoAdjust="0"/>
  </p:normalViewPr>
  <p:slideViewPr>
    <p:cSldViewPr snapToGrid="0" showGuides="1">
      <p:cViewPr varScale="1">
        <p:scale>
          <a:sx n="82" d="100"/>
          <a:sy n="82" d="100"/>
        </p:scale>
        <p:origin x="58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2024/5/18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2024/5/18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2024/5/18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2024/5/18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2024/5/18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2024/5/18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" y="2030233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8902" y="1556261"/>
            <a:ext cx="10740976" cy="1992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Llama.cpp RISC-V Support(2)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2024.05.18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44EA5-A173-AE21-C9E1-60CEE140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Test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094EDB-85B8-B11E-14B5-48FBC81CAA10}"/>
              </a:ext>
            </a:extLst>
          </p:cNvPr>
          <p:cNvSpPr txBox="1"/>
          <p:nvPr/>
        </p:nvSpPr>
        <p:spPr>
          <a:xfrm>
            <a:off x="815009" y="1645954"/>
            <a:ext cx="886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llama-2-7b-chat.Q4_K_M.gguf model 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EA3735-F02B-EEB7-2EEB-9A419AB2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36" y="5071868"/>
            <a:ext cx="8200000" cy="904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7E6B2E-087D-AD35-B8C8-636156D2E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81" y="3111628"/>
            <a:ext cx="9295238" cy="8095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25BCA81-2C7A-3D02-9AEC-F0CC88E0A6FC}"/>
              </a:ext>
            </a:extLst>
          </p:cNvPr>
          <p:cNvSpPr txBox="1"/>
          <p:nvPr/>
        </p:nvSpPr>
        <p:spPr>
          <a:xfrm>
            <a:off x="2198204" y="45558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 Intel(R) Xeon(R) CPU E5-2698 v4 @ 2.20GHz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04F3EA-5E19-E4EF-BFA5-09F430E46D12}"/>
              </a:ext>
            </a:extLst>
          </p:cNvPr>
          <p:cNvSpPr txBox="1"/>
          <p:nvPr/>
        </p:nvSpPr>
        <p:spPr>
          <a:xfrm>
            <a:off x="1807027" y="2663768"/>
            <a:ext cx="812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Apple Silicon</a:t>
            </a:r>
            <a:r>
              <a:rPr lang="zh-CN" altLang="en-US" dirty="0"/>
              <a:t>：</a:t>
            </a:r>
            <a:r>
              <a:rPr lang="en-US" altLang="zh-CN" dirty="0"/>
              <a:t>M3      CPU+GPU+NPU      CPU</a:t>
            </a:r>
            <a:r>
              <a:rPr lang="zh-CN" altLang="en-US" dirty="0"/>
              <a:t>主频</a:t>
            </a:r>
            <a:r>
              <a:rPr lang="en-US" altLang="zh-CN" dirty="0"/>
              <a:t>3.78~4.05GHz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0E3FCA-3DE8-084A-442B-EFB2FA196401}"/>
              </a:ext>
            </a:extLst>
          </p:cNvPr>
          <p:cNvSpPr txBox="1"/>
          <p:nvPr/>
        </p:nvSpPr>
        <p:spPr>
          <a:xfrm>
            <a:off x="4825446" y="5857282"/>
            <a:ext cx="3306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内存带宽：</a:t>
            </a:r>
            <a:r>
              <a:rPr lang="en-US" altLang="zh-CN" sz="2000" dirty="0"/>
              <a:t>76.8GB/s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9160D4-6836-BEC1-1F9E-A9071A11A960}"/>
              </a:ext>
            </a:extLst>
          </p:cNvPr>
          <p:cNvSpPr txBox="1"/>
          <p:nvPr/>
        </p:nvSpPr>
        <p:spPr>
          <a:xfrm>
            <a:off x="4825446" y="3683166"/>
            <a:ext cx="4318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内存带宽：</a:t>
            </a:r>
            <a:r>
              <a:rPr lang="en-US" altLang="zh-CN" sz="2000" dirty="0"/>
              <a:t>100GB/s</a:t>
            </a:r>
            <a:endParaRPr lang="zh-CN" altLang="en-US" sz="2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F41778-8C50-C231-6B9A-0A7336F78531}"/>
              </a:ext>
            </a:extLst>
          </p:cNvPr>
          <p:cNvSpPr/>
          <p:nvPr/>
        </p:nvSpPr>
        <p:spPr>
          <a:xfrm>
            <a:off x="6705600" y="3033100"/>
            <a:ext cx="4318553" cy="3128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9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F75D7-4A92-23D5-086E-3596DFB5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Test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4CB72E-ACBE-D355-9250-33D3757E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628" y="5071291"/>
            <a:ext cx="8190476" cy="13428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6462A70-4353-04E1-1CE0-61B55508E23E}"/>
              </a:ext>
            </a:extLst>
          </p:cNvPr>
          <p:cNvSpPr txBox="1"/>
          <p:nvPr/>
        </p:nvSpPr>
        <p:spPr>
          <a:xfrm>
            <a:off x="172026" y="5511886"/>
            <a:ext cx="332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Llama3 Q4_K_M</a:t>
            </a:r>
            <a:endParaRPr lang="zh-CN" altLang="en-US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968C5F6-DF48-B4A3-12F5-8F31CD14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628" y="1245922"/>
            <a:ext cx="8345285" cy="17472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26E54A8-B3B6-57DE-6369-CBE51F432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628" y="3392599"/>
            <a:ext cx="8152381" cy="123809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02DB94B-6735-823D-D2D9-516AC3DAF971}"/>
              </a:ext>
            </a:extLst>
          </p:cNvPr>
          <p:cNvSpPr txBox="1"/>
          <p:nvPr/>
        </p:nvSpPr>
        <p:spPr>
          <a:xfrm>
            <a:off x="172026" y="3777178"/>
            <a:ext cx="332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Llama3 FP16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001B4D-90C6-73C9-6638-F66BD51639DF}"/>
              </a:ext>
            </a:extLst>
          </p:cNvPr>
          <p:cNvSpPr txBox="1"/>
          <p:nvPr/>
        </p:nvSpPr>
        <p:spPr>
          <a:xfrm>
            <a:off x="692887" y="1976238"/>
            <a:ext cx="332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336706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AC98A-2048-D15A-BBDF-AC498C96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RVV 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6F778-DE6D-C155-DB38-1E39F966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1388221"/>
            <a:ext cx="98583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423C9-DF2D-ECE3-9142-6B9EFBD218D1}"/>
              </a:ext>
            </a:extLst>
          </p:cNvPr>
          <p:cNvSpPr txBox="1"/>
          <p:nvPr/>
        </p:nvSpPr>
        <p:spPr>
          <a:xfrm>
            <a:off x="2306741" y="4482108"/>
            <a:ext cx="75321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dirty="0"/>
              <a:t>向量寄存器位宽 </a:t>
            </a:r>
            <a:r>
              <a:rPr lang="en-US" altLang="zh-CN" dirty="0" err="1"/>
              <a:t>vlen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zh-CN" altLang="en-US" dirty="0"/>
              <a:t>标准元素宽度 </a:t>
            </a:r>
            <a:r>
              <a:rPr lang="en-US" altLang="zh-CN" dirty="0"/>
              <a:t>sew</a:t>
            </a:r>
            <a:r>
              <a:rPr lang="zh-CN" altLang="en-US" dirty="0"/>
              <a:t>：</a:t>
            </a:r>
            <a:r>
              <a:rPr lang="en-US" altLang="zh-CN" dirty="0"/>
              <a:t>sew = 8/16/32/64b</a:t>
            </a:r>
            <a:r>
              <a:rPr lang="zh-CN" altLang="en-US" dirty="0"/>
              <a:t>，对于</a:t>
            </a:r>
            <a:r>
              <a:rPr lang="en-US" altLang="zh-CN" dirty="0"/>
              <a:t>float</a:t>
            </a:r>
            <a:r>
              <a:rPr lang="zh-CN" altLang="en-US" dirty="0"/>
              <a:t>计算，</a:t>
            </a:r>
            <a:r>
              <a:rPr lang="en-US" altLang="zh-CN" dirty="0"/>
              <a:t>sew=32b</a:t>
            </a:r>
            <a:r>
              <a:rPr lang="zh-CN" altLang="en-US" dirty="0"/>
              <a:t>；对于</a:t>
            </a:r>
            <a:r>
              <a:rPr lang="en-US" altLang="zh-CN" dirty="0"/>
              <a:t>int8</a:t>
            </a:r>
            <a:r>
              <a:rPr lang="zh-CN" altLang="en-US" dirty="0"/>
              <a:t>计算，</a:t>
            </a:r>
            <a:r>
              <a:rPr lang="en-US" altLang="zh-CN" dirty="0"/>
              <a:t>sew=8b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(3) </a:t>
            </a:r>
            <a:r>
              <a:rPr lang="zh-CN" altLang="en-US" dirty="0"/>
              <a:t>向量寄存器组 </a:t>
            </a:r>
            <a:r>
              <a:rPr lang="en-US" altLang="zh-CN" dirty="0" err="1"/>
              <a:t>lmul</a:t>
            </a:r>
            <a:r>
              <a:rPr lang="zh-CN" altLang="en-US" dirty="0"/>
              <a:t>：</a:t>
            </a:r>
            <a:r>
              <a:rPr lang="en-US" altLang="zh-CN" dirty="0" err="1"/>
              <a:t>lmul</a:t>
            </a:r>
            <a:r>
              <a:rPr lang="en-US" altLang="zh-CN" dirty="0"/>
              <a:t> = 1/2/4/8</a:t>
            </a:r>
            <a:r>
              <a:rPr lang="zh-CN" altLang="en-US" dirty="0"/>
              <a:t>，多个向量寄存器可以组合在一起形成一个向量寄存器组，一条向量指令就可以对多个向量寄存器进行操作，</a:t>
            </a:r>
            <a:r>
              <a:rPr lang="en-US" altLang="zh-CN" dirty="0"/>
              <a:t>(4) </a:t>
            </a:r>
            <a:r>
              <a:rPr lang="zh-CN" altLang="en-US" dirty="0"/>
              <a:t>向量长度寄存器 </a:t>
            </a:r>
            <a:r>
              <a:rPr lang="en-US" altLang="zh-CN" dirty="0" err="1"/>
              <a:t>vl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9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B6CAF-2AF9-D6CA-8DCC-6833DBF0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RVV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860EEF-D167-5C61-F87A-92CCD270FE2B}"/>
              </a:ext>
            </a:extLst>
          </p:cNvPr>
          <p:cNvSpPr txBox="1"/>
          <p:nvPr/>
        </p:nvSpPr>
        <p:spPr>
          <a:xfrm>
            <a:off x="949389" y="1963054"/>
            <a:ext cx="93049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根据不同的 </a:t>
            </a:r>
            <a:r>
              <a:rPr lang="en-US" altLang="zh-CN" dirty="0"/>
              <a:t>sew </a:t>
            </a:r>
            <a:r>
              <a:rPr lang="zh-CN" altLang="en-US" dirty="0"/>
              <a:t>和 </a:t>
            </a:r>
            <a:r>
              <a:rPr lang="en-US" altLang="zh-CN" dirty="0" err="1"/>
              <a:t>lmul</a:t>
            </a:r>
            <a:r>
              <a:rPr lang="en-US" altLang="zh-CN" dirty="0"/>
              <a:t> </a:t>
            </a:r>
            <a:r>
              <a:rPr lang="zh-CN" altLang="en-US" dirty="0"/>
              <a:t>组合，</a:t>
            </a:r>
            <a:r>
              <a:rPr lang="en-US" altLang="zh-CN" dirty="0"/>
              <a:t>RISC-V vector extension intrinsic </a:t>
            </a:r>
            <a:r>
              <a:rPr lang="zh-CN" altLang="en-US" dirty="0"/>
              <a:t>基本数据类型格式如下：</a:t>
            </a:r>
            <a:endParaRPr lang="en-US" altLang="zh-CN" dirty="0"/>
          </a:p>
          <a:p>
            <a:r>
              <a:rPr lang="en-US" altLang="zh-CN" b="1" dirty="0"/>
              <a:t>v&lt;</a:t>
            </a:r>
            <a:r>
              <a:rPr lang="zh-CN" altLang="en-US" b="1" dirty="0"/>
              <a:t>基本类型</a:t>
            </a:r>
            <a:r>
              <a:rPr lang="en-US" altLang="zh-CN" b="1" dirty="0"/>
              <a:t>&gt;m&lt;</a:t>
            </a:r>
            <a:r>
              <a:rPr lang="zh-CN" altLang="en-US" b="1" dirty="0"/>
              <a:t>向量寄存器组</a:t>
            </a:r>
            <a:r>
              <a:rPr lang="en-US" altLang="zh-CN" b="1" dirty="0" err="1"/>
              <a:t>lmul</a:t>
            </a:r>
            <a:r>
              <a:rPr lang="en-US" altLang="zh-CN" b="1" dirty="0"/>
              <a:t>&gt;_t </a:t>
            </a:r>
          </a:p>
          <a:p>
            <a:r>
              <a:rPr lang="zh-CN" altLang="en-US" b="1" dirty="0"/>
              <a:t>基本类型</a:t>
            </a:r>
            <a:r>
              <a:rPr lang="zh-CN" altLang="en-US" dirty="0"/>
              <a:t>：</a:t>
            </a:r>
            <a:r>
              <a:rPr lang="en-US" altLang="zh-CN" dirty="0"/>
              <a:t>int8</a:t>
            </a:r>
            <a:r>
              <a:rPr lang="zh-CN" altLang="en-US" dirty="0"/>
              <a:t>，</a:t>
            </a:r>
            <a:r>
              <a:rPr lang="en-US" altLang="zh-CN" dirty="0"/>
              <a:t>int16</a:t>
            </a:r>
            <a:r>
              <a:rPr lang="zh-CN" altLang="en-US" dirty="0"/>
              <a:t>，</a:t>
            </a:r>
            <a:r>
              <a:rPr lang="en-US" altLang="zh-CN" dirty="0"/>
              <a:t>int32</a:t>
            </a:r>
            <a:r>
              <a:rPr lang="zh-CN" altLang="en-US" dirty="0"/>
              <a:t>，</a:t>
            </a:r>
            <a:r>
              <a:rPr lang="en-US" altLang="zh-CN" dirty="0"/>
              <a:t>int64</a:t>
            </a:r>
            <a:r>
              <a:rPr lang="zh-CN" altLang="en-US" dirty="0"/>
              <a:t>，</a:t>
            </a:r>
            <a:r>
              <a:rPr lang="en-US" altLang="zh-CN" dirty="0"/>
              <a:t>uint8</a:t>
            </a:r>
            <a:r>
              <a:rPr lang="zh-CN" altLang="en-US" dirty="0"/>
              <a:t>，</a:t>
            </a:r>
            <a:r>
              <a:rPr lang="en-US" altLang="zh-CN" dirty="0"/>
              <a:t>uint16</a:t>
            </a:r>
            <a:r>
              <a:rPr lang="zh-CN" altLang="en-US" dirty="0"/>
              <a:t>，</a:t>
            </a:r>
            <a:r>
              <a:rPr lang="en-US" altLang="zh-CN" dirty="0"/>
              <a:t>uint32</a:t>
            </a:r>
            <a:r>
              <a:rPr lang="zh-CN" altLang="en-US" dirty="0"/>
              <a:t>，</a:t>
            </a:r>
            <a:r>
              <a:rPr lang="en-US" altLang="zh-CN" dirty="0"/>
              <a:t>uint64</a:t>
            </a:r>
            <a:r>
              <a:rPr lang="zh-CN" altLang="en-US" dirty="0"/>
              <a:t>，</a:t>
            </a:r>
            <a:r>
              <a:rPr lang="en-US" altLang="zh-CN" dirty="0"/>
              <a:t>float16</a:t>
            </a:r>
            <a:r>
              <a:rPr lang="zh-CN" altLang="en-US" dirty="0"/>
              <a:t>，</a:t>
            </a:r>
            <a:r>
              <a:rPr lang="en-US" altLang="zh-CN" dirty="0"/>
              <a:t>float32</a:t>
            </a:r>
          </a:p>
          <a:p>
            <a:r>
              <a:rPr lang="zh-CN" altLang="en-US" b="1" dirty="0"/>
              <a:t>向量寄存器组 </a:t>
            </a:r>
            <a:r>
              <a:rPr lang="en-US" altLang="zh-CN" b="1" dirty="0" err="1"/>
              <a:t>lmul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</a:p>
          <a:p>
            <a:r>
              <a:rPr lang="zh-CN" altLang="en-US" dirty="0"/>
              <a:t>例如：</a:t>
            </a:r>
            <a:r>
              <a:rPr lang="en-US" altLang="zh-CN" dirty="0"/>
              <a:t>vint32m1_t</a:t>
            </a:r>
            <a:r>
              <a:rPr lang="zh-CN" altLang="en-US" dirty="0"/>
              <a:t>： </a:t>
            </a:r>
            <a:r>
              <a:rPr lang="en-US" altLang="zh-CN" dirty="0"/>
              <a:t>1</a:t>
            </a:r>
            <a:r>
              <a:rPr lang="zh-CN" altLang="en-US" dirty="0"/>
              <a:t>个向量寄存器中存放 </a:t>
            </a:r>
            <a:r>
              <a:rPr lang="en-US" altLang="zh-CN" dirty="0" err="1"/>
              <a:t>vl</a:t>
            </a:r>
            <a:r>
              <a:rPr lang="en-US" altLang="zh-CN" dirty="0"/>
              <a:t> </a:t>
            </a:r>
            <a:r>
              <a:rPr lang="zh-CN" altLang="en-US" dirty="0"/>
              <a:t>个</a:t>
            </a:r>
            <a:r>
              <a:rPr lang="en-US" altLang="zh-CN" dirty="0"/>
              <a:t>int32 </a:t>
            </a:r>
            <a:r>
              <a:rPr lang="zh-CN" altLang="en-US" dirty="0"/>
              <a:t>数据</a:t>
            </a:r>
            <a:r>
              <a:rPr lang="en-US" altLang="zh-CN" dirty="0"/>
              <a:t>, 0 &lt; </a:t>
            </a:r>
            <a:r>
              <a:rPr lang="en-US" altLang="zh-CN" dirty="0" err="1"/>
              <a:t>vl</a:t>
            </a:r>
            <a:r>
              <a:rPr lang="en-US" altLang="zh-CN" dirty="0"/>
              <a:t> &lt;= 4 (</a:t>
            </a:r>
            <a:r>
              <a:rPr lang="en-US" altLang="zh-CN" dirty="0" err="1"/>
              <a:t>vlen</a:t>
            </a:r>
            <a:r>
              <a:rPr lang="en-US" altLang="zh-CN" dirty="0"/>
              <a:t>/sew*</a:t>
            </a:r>
            <a:r>
              <a:rPr lang="en-US" altLang="zh-CN" dirty="0" err="1"/>
              <a:t>lmul</a:t>
            </a:r>
            <a:r>
              <a:rPr lang="en-US" altLang="zh-CN" dirty="0"/>
              <a:t>=128/32*1=4 )</a:t>
            </a:r>
          </a:p>
          <a:p>
            <a:r>
              <a:rPr lang="en-US" altLang="zh-CN" dirty="0"/>
              <a:t>vfloat32m1_t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个向量寄存器中存放 </a:t>
            </a:r>
            <a:r>
              <a:rPr lang="en-US" altLang="zh-CN" dirty="0" err="1"/>
              <a:t>vl</a:t>
            </a:r>
            <a:r>
              <a:rPr lang="en-US" altLang="zh-CN" dirty="0"/>
              <a:t> </a:t>
            </a:r>
            <a:r>
              <a:rPr lang="zh-CN" altLang="en-US" dirty="0"/>
              <a:t>个</a:t>
            </a:r>
            <a:r>
              <a:rPr lang="en-US" altLang="zh-CN" dirty="0"/>
              <a:t>float32</a:t>
            </a:r>
            <a:r>
              <a:rPr lang="zh-CN" altLang="en-US" dirty="0"/>
              <a:t>数据</a:t>
            </a:r>
            <a:r>
              <a:rPr lang="en-US" altLang="zh-CN" dirty="0"/>
              <a:t>, 0 &lt; </a:t>
            </a:r>
            <a:r>
              <a:rPr lang="en-US" altLang="zh-CN" dirty="0" err="1"/>
              <a:t>vl</a:t>
            </a:r>
            <a:r>
              <a:rPr lang="en-US" altLang="zh-CN" dirty="0"/>
              <a:t> &lt;=4</a:t>
            </a:r>
          </a:p>
          <a:p>
            <a:r>
              <a:rPr lang="en-US" altLang="zh-CN" dirty="0"/>
              <a:t>vint8m2_t</a:t>
            </a:r>
            <a:r>
              <a:rPr lang="zh-CN" altLang="en-US" dirty="0"/>
              <a:t>： </a:t>
            </a:r>
            <a:r>
              <a:rPr lang="en-US" altLang="zh-CN" dirty="0"/>
              <a:t>2</a:t>
            </a:r>
            <a:r>
              <a:rPr lang="zh-CN" altLang="en-US" dirty="0"/>
              <a:t>个向量寄存器中存放 </a:t>
            </a:r>
            <a:r>
              <a:rPr lang="en-US" altLang="zh-CN" dirty="0" err="1"/>
              <a:t>vl</a:t>
            </a:r>
            <a:r>
              <a:rPr lang="en-US" altLang="zh-CN" dirty="0"/>
              <a:t> </a:t>
            </a:r>
            <a:r>
              <a:rPr lang="zh-CN" altLang="en-US" dirty="0"/>
              <a:t>个</a:t>
            </a:r>
            <a:r>
              <a:rPr lang="en-US" altLang="zh-CN" dirty="0"/>
              <a:t>int8</a:t>
            </a:r>
            <a:r>
              <a:rPr lang="zh-CN" altLang="en-US" dirty="0"/>
              <a:t>数据</a:t>
            </a:r>
            <a:r>
              <a:rPr lang="en-US" altLang="zh-CN" dirty="0"/>
              <a:t>, 0 &lt; </a:t>
            </a:r>
            <a:r>
              <a:rPr lang="en-US" altLang="zh-CN" dirty="0" err="1"/>
              <a:t>vl</a:t>
            </a:r>
            <a:r>
              <a:rPr lang="en-US" altLang="zh-CN" dirty="0"/>
              <a:t> &lt;= 32</a:t>
            </a:r>
          </a:p>
          <a:p>
            <a:r>
              <a:rPr lang="en-US" altLang="zh-CN" dirty="0"/>
              <a:t>vfloat16m2_t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个向量寄存器中存放 </a:t>
            </a:r>
            <a:r>
              <a:rPr lang="en-US" altLang="zh-CN" dirty="0" err="1"/>
              <a:t>vl</a:t>
            </a:r>
            <a:r>
              <a:rPr lang="en-US" altLang="zh-CN" dirty="0"/>
              <a:t> </a:t>
            </a:r>
            <a:r>
              <a:rPr lang="zh-CN" altLang="en-US" dirty="0"/>
              <a:t>个</a:t>
            </a:r>
            <a:r>
              <a:rPr lang="en-US" altLang="zh-CN" dirty="0"/>
              <a:t>float16</a:t>
            </a:r>
            <a:r>
              <a:rPr lang="zh-CN" altLang="en-US" dirty="0"/>
              <a:t>数据</a:t>
            </a:r>
            <a:r>
              <a:rPr lang="en-US" altLang="zh-CN" dirty="0"/>
              <a:t>, 0 &lt; </a:t>
            </a:r>
            <a:r>
              <a:rPr lang="en-US" altLang="zh-CN" dirty="0" err="1"/>
              <a:t>vl</a:t>
            </a:r>
            <a:r>
              <a:rPr lang="en-US" altLang="zh-CN" dirty="0"/>
              <a:t> &lt;= 16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6D763D-836C-2655-C2C3-0B11FB0B17CC}"/>
              </a:ext>
            </a:extLst>
          </p:cNvPr>
          <p:cNvSpPr txBox="1"/>
          <p:nvPr/>
        </p:nvSpPr>
        <p:spPr>
          <a:xfrm>
            <a:off x="1187410" y="1265587"/>
            <a:ext cx="332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/>
              <a:t>数据类型</a:t>
            </a:r>
            <a:endParaRPr lang="en-US" altLang="zh-CN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3211F8-15AF-F06B-F311-3B03A6E7826C}"/>
              </a:ext>
            </a:extLst>
          </p:cNvPr>
          <p:cNvSpPr txBox="1"/>
          <p:nvPr/>
        </p:nvSpPr>
        <p:spPr>
          <a:xfrm>
            <a:off x="1187410" y="4666278"/>
            <a:ext cx="332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intrinsic</a:t>
            </a:r>
            <a:r>
              <a:rPr lang="zh-CN" altLang="en-US" sz="2400" b="1" dirty="0"/>
              <a:t>命名</a:t>
            </a:r>
            <a:endParaRPr lang="en-US" altLang="zh-CN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C71925-43A9-50E8-DAEF-C0A9DC7AC4D7}"/>
              </a:ext>
            </a:extLst>
          </p:cNvPr>
          <p:cNvSpPr txBox="1"/>
          <p:nvPr/>
        </p:nvSpPr>
        <p:spPr>
          <a:xfrm>
            <a:off x="949389" y="5245844"/>
            <a:ext cx="82785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函数名格式：</a:t>
            </a:r>
            <a:endParaRPr lang="en-US" altLang="zh-CN" dirty="0"/>
          </a:p>
          <a:p>
            <a:r>
              <a:rPr lang="en-US" altLang="zh-CN" b="1" dirty="0"/>
              <a:t>&lt;</a:t>
            </a:r>
            <a:r>
              <a:rPr lang="zh-CN" altLang="en-US" b="1" dirty="0"/>
              <a:t>指令名</a:t>
            </a:r>
            <a:r>
              <a:rPr lang="en-US" altLang="zh-CN" b="1" dirty="0"/>
              <a:t>&gt;_&lt;</a:t>
            </a:r>
            <a:r>
              <a:rPr lang="zh-CN" altLang="en-US" b="1" dirty="0"/>
              <a:t>数据基本类型简写</a:t>
            </a:r>
            <a:r>
              <a:rPr lang="en-US" altLang="zh-CN" b="1" dirty="0"/>
              <a:t>&gt;m&lt;</a:t>
            </a:r>
            <a:r>
              <a:rPr lang="zh-CN" altLang="en-US" b="1" dirty="0"/>
              <a:t>向量寄存器组</a:t>
            </a:r>
            <a:r>
              <a:rPr lang="en-US" altLang="zh-CN" b="1" dirty="0" err="1"/>
              <a:t>lmul</a:t>
            </a:r>
            <a:r>
              <a:rPr lang="en-US" altLang="zh-CN" b="1" dirty="0"/>
              <a:t>&gt; </a:t>
            </a:r>
            <a:r>
              <a:rPr lang="zh-CN" altLang="en-US" dirty="0"/>
              <a:t>其中：</a:t>
            </a:r>
            <a:endParaRPr lang="en-US" altLang="zh-CN" dirty="0"/>
          </a:p>
          <a:p>
            <a:r>
              <a:rPr lang="zh-CN" altLang="en-US" b="1" dirty="0"/>
              <a:t>指令名：</a:t>
            </a:r>
            <a:r>
              <a:rPr lang="en-US" altLang="zh-CN" dirty="0" err="1"/>
              <a:t>vmul.vv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vmul_vv</a:t>
            </a:r>
            <a:r>
              <a:rPr lang="zh-CN" altLang="en-US" dirty="0"/>
              <a:t>）， </a:t>
            </a:r>
            <a:r>
              <a:rPr lang="en-US" altLang="zh-CN" dirty="0" err="1"/>
              <a:t>vadd.vv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vadd_vv</a:t>
            </a:r>
            <a:r>
              <a:rPr lang="zh-CN" altLang="en-US" dirty="0"/>
              <a:t>） 等</a:t>
            </a:r>
            <a:endParaRPr lang="en-US" altLang="zh-CN" dirty="0"/>
          </a:p>
          <a:p>
            <a:r>
              <a:rPr lang="zh-CN" altLang="en-US" b="1" dirty="0"/>
              <a:t>数据基本类型简写：</a:t>
            </a:r>
            <a:r>
              <a:rPr lang="en-US" altLang="zh-CN" dirty="0"/>
              <a:t>i8</a:t>
            </a:r>
            <a:r>
              <a:rPr lang="zh-CN" altLang="en-US" dirty="0"/>
              <a:t>，</a:t>
            </a:r>
            <a:r>
              <a:rPr lang="en-US" altLang="zh-CN" dirty="0"/>
              <a:t>i16</a:t>
            </a:r>
            <a:r>
              <a:rPr lang="zh-CN" altLang="en-US" dirty="0"/>
              <a:t>，</a:t>
            </a:r>
            <a:r>
              <a:rPr lang="en-US" altLang="zh-CN" dirty="0"/>
              <a:t>i32</a:t>
            </a:r>
            <a:r>
              <a:rPr lang="zh-CN" altLang="en-US" dirty="0"/>
              <a:t>，</a:t>
            </a:r>
            <a:r>
              <a:rPr lang="en-US" altLang="zh-CN" dirty="0"/>
              <a:t>i64</a:t>
            </a:r>
            <a:r>
              <a:rPr lang="zh-CN" altLang="en-US" dirty="0"/>
              <a:t>，</a:t>
            </a:r>
            <a:r>
              <a:rPr lang="en-US" altLang="zh-CN" dirty="0"/>
              <a:t>u8</a:t>
            </a:r>
            <a:r>
              <a:rPr lang="zh-CN" altLang="en-US" dirty="0"/>
              <a:t>，</a:t>
            </a:r>
            <a:r>
              <a:rPr lang="en-US" altLang="zh-CN" dirty="0"/>
              <a:t>u16</a:t>
            </a:r>
            <a:r>
              <a:rPr lang="zh-CN" altLang="en-US" dirty="0"/>
              <a:t>，</a:t>
            </a:r>
            <a:r>
              <a:rPr lang="en-US" altLang="zh-CN" dirty="0"/>
              <a:t>u32</a:t>
            </a:r>
            <a:r>
              <a:rPr lang="zh-CN" altLang="en-US" dirty="0"/>
              <a:t>，</a:t>
            </a:r>
            <a:r>
              <a:rPr lang="en-US" altLang="zh-CN" dirty="0"/>
              <a:t>u64</a:t>
            </a:r>
            <a:r>
              <a:rPr lang="zh-CN" altLang="en-US" dirty="0"/>
              <a:t>，</a:t>
            </a:r>
            <a:r>
              <a:rPr lang="en-US" altLang="zh-CN" dirty="0"/>
              <a:t>f16</a:t>
            </a:r>
            <a:r>
              <a:rPr lang="zh-CN" altLang="en-US" dirty="0"/>
              <a:t>，</a:t>
            </a:r>
            <a:r>
              <a:rPr lang="en-US" altLang="zh-CN" dirty="0"/>
              <a:t>f32</a:t>
            </a:r>
          </a:p>
          <a:p>
            <a:r>
              <a:rPr lang="zh-CN" altLang="en-US" b="1" dirty="0"/>
              <a:t>向量寄存器组 </a:t>
            </a:r>
            <a:r>
              <a:rPr lang="en-US" altLang="zh-CN" b="1" dirty="0" err="1"/>
              <a:t>lmul</a:t>
            </a:r>
            <a:r>
              <a:rPr lang="zh-CN" altLang="en-US" b="1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47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AA51B-8829-A493-20FF-CCC27CEF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97AC99-8A01-508D-7315-AF189A860DD0}"/>
              </a:ext>
            </a:extLst>
          </p:cNvPr>
          <p:cNvSpPr txBox="1"/>
          <p:nvPr/>
        </p:nvSpPr>
        <p:spPr>
          <a:xfrm>
            <a:off x="1299259" y="1674674"/>
            <a:ext cx="6094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#define QK4_0 32</a:t>
            </a:r>
          </a:p>
          <a:p>
            <a:r>
              <a:rPr lang="en-US" altLang="zh-CN" dirty="0"/>
              <a:t>typedef struct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ggml_half</a:t>
            </a:r>
            <a:r>
              <a:rPr lang="en-US" altLang="zh-CN" dirty="0"/>
              <a:t> d;           // delta</a:t>
            </a:r>
          </a:p>
          <a:p>
            <a:r>
              <a:rPr lang="en-US" altLang="zh-CN" dirty="0"/>
              <a:t>    uint8_t </a:t>
            </a:r>
            <a:r>
              <a:rPr lang="en-US" altLang="zh-CN" dirty="0" err="1"/>
              <a:t>qs</a:t>
            </a:r>
            <a:r>
              <a:rPr lang="en-US" altLang="zh-CN" dirty="0"/>
              <a:t>[QK4_0 / 2]; // nibbles / quants  </a:t>
            </a:r>
            <a:r>
              <a:rPr lang="zh-CN" altLang="en-US" dirty="0"/>
              <a:t>共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4bit</a:t>
            </a:r>
            <a:r>
              <a:rPr lang="zh-CN" altLang="en-US" dirty="0"/>
              <a:t>参数两个参数打包在一起</a:t>
            </a:r>
          </a:p>
          <a:p>
            <a:r>
              <a:rPr lang="en-US" altLang="zh-CN" dirty="0"/>
              <a:t>} block_q4_0;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000393-7965-0E2A-6730-98436A8EFBCF}"/>
              </a:ext>
            </a:extLst>
          </p:cNvPr>
          <p:cNvSpPr txBox="1"/>
          <p:nvPr/>
        </p:nvSpPr>
        <p:spPr>
          <a:xfrm>
            <a:off x="1299259" y="4082131"/>
            <a:ext cx="6094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#define QK8_0 32</a:t>
            </a:r>
          </a:p>
          <a:p>
            <a:r>
              <a:rPr lang="en-US" altLang="zh-CN" dirty="0"/>
              <a:t>typedef struct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ggml_half</a:t>
            </a:r>
            <a:r>
              <a:rPr lang="en-US" altLang="zh-CN" dirty="0"/>
              <a:t> d;       // delta</a:t>
            </a:r>
          </a:p>
          <a:p>
            <a:r>
              <a:rPr lang="en-US" altLang="zh-CN" dirty="0"/>
              <a:t>    int8_t  </a:t>
            </a:r>
            <a:r>
              <a:rPr lang="en-US" altLang="zh-CN" dirty="0" err="1"/>
              <a:t>qs</a:t>
            </a:r>
            <a:r>
              <a:rPr lang="en-US" altLang="zh-CN" dirty="0"/>
              <a:t>[QK8_0]; // quants</a:t>
            </a:r>
          </a:p>
          <a:p>
            <a:r>
              <a:rPr lang="en-US" altLang="zh-CN" dirty="0"/>
              <a:t>} block_q8_0;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23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5B990-F1C5-059B-77BD-6FD439E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28A59C-D612-F2C9-2833-8BAA54339569}"/>
              </a:ext>
            </a:extLst>
          </p:cNvPr>
          <p:cNvSpPr txBox="1"/>
          <p:nvPr/>
        </p:nvSpPr>
        <p:spPr>
          <a:xfrm>
            <a:off x="838200" y="1545266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#elif defined(__</a:t>
            </a:r>
            <a:r>
              <a:rPr lang="en-US" altLang="zh-CN" dirty="0" err="1"/>
              <a:t>riscv_v_intrinsic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float </a:t>
            </a:r>
            <a:r>
              <a:rPr lang="en-US" altLang="zh-CN" dirty="0" err="1"/>
              <a:t>sumf</a:t>
            </a:r>
            <a:r>
              <a:rPr lang="en-US" altLang="zh-CN" dirty="0"/>
              <a:t> = 0.0;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vl</a:t>
            </a:r>
            <a:r>
              <a:rPr lang="en-US" altLang="zh-CN" dirty="0"/>
              <a:t> = __riscv_vsetvl_e8m1(</a:t>
            </a:r>
            <a:r>
              <a:rPr lang="en-US" altLang="zh-CN" dirty="0" err="1"/>
              <a:t>qk</a:t>
            </a:r>
            <a:r>
              <a:rPr lang="en-US" altLang="zh-CN" dirty="0"/>
              <a:t>/2);  //</a:t>
            </a:r>
            <a:r>
              <a:rPr lang="en-US" altLang="zh-CN" dirty="0" err="1"/>
              <a:t>vl</a:t>
            </a:r>
            <a:r>
              <a:rPr lang="en-US" altLang="zh-CN" dirty="0"/>
              <a:t>=16 </a:t>
            </a:r>
            <a:r>
              <a:rPr lang="zh-CN" altLang="en-US" dirty="0"/>
              <a:t>向量中元素为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nb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        // load elements</a:t>
            </a:r>
          </a:p>
          <a:p>
            <a:r>
              <a:rPr lang="en-US" altLang="zh-CN" dirty="0"/>
              <a:t>        vuint8mf2_t </a:t>
            </a:r>
            <a:r>
              <a:rPr lang="en-US" altLang="zh-CN" dirty="0" err="1"/>
              <a:t>tx</a:t>
            </a:r>
            <a:r>
              <a:rPr lang="en-US" altLang="zh-CN" dirty="0"/>
              <a:t> = __riscv_vle8_v_u8mf2(x[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qs</a:t>
            </a:r>
            <a:r>
              <a:rPr lang="en-US" altLang="zh-CN" dirty="0"/>
              <a:t>, </a:t>
            </a:r>
            <a:r>
              <a:rPr lang="en-US" altLang="zh-CN" dirty="0" err="1"/>
              <a:t>vl</a:t>
            </a:r>
            <a:r>
              <a:rPr lang="en-US" altLang="zh-CN" dirty="0"/>
              <a:t>);  //LMUL=1/2</a:t>
            </a:r>
            <a:r>
              <a:rPr lang="zh-CN" altLang="en-US" dirty="0"/>
              <a:t>，取出所有元素置于向量寄存器</a:t>
            </a:r>
            <a:r>
              <a:rPr lang="en-US" altLang="zh-CN" dirty="0" err="1"/>
              <a:t>tx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vint8mf2_t y0 = __riscv_vle8_v_i8mf2(y[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qs</a:t>
            </a:r>
            <a:r>
              <a:rPr lang="en-US" altLang="zh-CN" dirty="0"/>
              <a:t>, </a:t>
            </a:r>
            <a:r>
              <a:rPr lang="en-US" altLang="zh-CN" dirty="0" err="1"/>
              <a:t>vl</a:t>
            </a:r>
            <a:r>
              <a:rPr lang="en-US" altLang="zh-CN" dirty="0"/>
              <a:t>);  //y0</a:t>
            </a:r>
            <a:r>
              <a:rPr lang="zh-CN" altLang="en-US" dirty="0"/>
              <a:t>，</a:t>
            </a:r>
            <a:r>
              <a:rPr lang="en-US" altLang="zh-CN" dirty="0"/>
              <a:t>y1</a:t>
            </a:r>
            <a:r>
              <a:rPr lang="zh-CN" altLang="en-US" dirty="0"/>
              <a:t>分别取出前</a:t>
            </a:r>
            <a:r>
              <a:rPr lang="en-US" altLang="zh-CN" dirty="0"/>
              <a:t>16</a:t>
            </a:r>
            <a:r>
              <a:rPr lang="zh-CN" altLang="en-US" dirty="0"/>
              <a:t>个和后</a:t>
            </a:r>
            <a:r>
              <a:rPr lang="en-US" altLang="zh-CN" dirty="0"/>
              <a:t>16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vint8mf2_t y1 = __riscv_vle8_v_i8mf2(y[</a:t>
            </a:r>
            <a:r>
              <a:rPr lang="en-US" altLang="zh-CN" dirty="0" err="1"/>
              <a:t>i</a:t>
            </a:r>
            <a:r>
              <a:rPr lang="en-US" altLang="zh-CN" dirty="0"/>
              <a:t>].qs+16, </a:t>
            </a:r>
            <a:r>
              <a:rPr lang="en-US" altLang="zh-CN" dirty="0" err="1"/>
              <a:t>vl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    // mask and store lower part of x, and then upper part</a:t>
            </a:r>
          </a:p>
          <a:p>
            <a:r>
              <a:rPr lang="en-US" altLang="zh-CN" dirty="0"/>
              <a:t>        vuint8mf2_t </a:t>
            </a:r>
            <a:r>
              <a:rPr lang="en-US" altLang="zh-CN" dirty="0" err="1"/>
              <a:t>x_a</a:t>
            </a:r>
            <a:r>
              <a:rPr lang="en-US" altLang="zh-CN" dirty="0"/>
              <a:t> = __riscv_vand_vx_u8mf2(</a:t>
            </a:r>
            <a:r>
              <a:rPr lang="en-US" altLang="zh-CN" dirty="0" err="1"/>
              <a:t>tx</a:t>
            </a:r>
            <a:r>
              <a:rPr lang="en-US" altLang="zh-CN" dirty="0"/>
              <a:t>, 0x0F, </a:t>
            </a:r>
            <a:r>
              <a:rPr lang="en-US" altLang="zh-CN" dirty="0" err="1"/>
              <a:t>vl</a:t>
            </a:r>
            <a:r>
              <a:rPr lang="en-US" altLang="zh-CN" dirty="0"/>
              <a:t>);  //mask</a:t>
            </a:r>
            <a:r>
              <a:rPr lang="zh-CN" altLang="en-US" dirty="0"/>
              <a:t>低四位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vuint8mf2_t </a:t>
            </a:r>
            <a:r>
              <a:rPr lang="en-US" altLang="zh-CN" dirty="0" err="1"/>
              <a:t>x_l</a:t>
            </a:r>
            <a:r>
              <a:rPr lang="en-US" altLang="zh-CN" dirty="0"/>
              <a:t> = __riscv_vsrl_vx_u8mf2(</a:t>
            </a:r>
            <a:r>
              <a:rPr lang="en-US" altLang="zh-CN" dirty="0" err="1"/>
              <a:t>tx</a:t>
            </a:r>
            <a:r>
              <a:rPr lang="en-US" altLang="zh-CN" dirty="0"/>
              <a:t>, 0x04, </a:t>
            </a:r>
            <a:r>
              <a:rPr lang="en-US" altLang="zh-CN" dirty="0" err="1"/>
              <a:t>vl</a:t>
            </a:r>
            <a:r>
              <a:rPr lang="en-US" altLang="zh-CN" dirty="0"/>
              <a:t>);  //shift4</a:t>
            </a:r>
            <a:r>
              <a:rPr lang="zh-CN" altLang="en-US" dirty="0"/>
              <a:t>位</a:t>
            </a:r>
          </a:p>
          <a:p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vint8mf2_t </a:t>
            </a:r>
            <a:r>
              <a:rPr lang="en-US" altLang="zh-CN" dirty="0" err="1"/>
              <a:t>x_ai</a:t>
            </a:r>
            <a:r>
              <a:rPr lang="en-US" altLang="zh-CN" dirty="0"/>
              <a:t> = __riscv_vreinterpret_v_u8mf2_i8mf2(</a:t>
            </a:r>
            <a:r>
              <a:rPr lang="en-US" altLang="zh-CN" dirty="0" err="1"/>
              <a:t>x_a</a:t>
            </a:r>
            <a:r>
              <a:rPr lang="en-US" altLang="zh-CN" dirty="0"/>
              <a:t>);  //</a:t>
            </a:r>
            <a:r>
              <a:rPr lang="zh-CN" altLang="en-US" dirty="0"/>
              <a:t>转换为有符号整数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vint8mf2_t </a:t>
            </a:r>
            <a:r>
              <a:rPr lang="en-US" altLang="zh-CN" dirty="0" err="1"/>
              <a:t>x_li</a:t>
            </a:r>
            <a:r>
              <a:rPr lang="en-US" altLang="zh-CN" dirty="0"/>
              <a:t> = __riscv_vreinterpret_v_u8mf2_i8mf2(</a:t>
            </a:r>
            <a:r>
              <a:rPr lang="en-US" altLang="zh-CN" dirty="0" err="1"/>
              <a:t>x_l</a:t>
            </a:r>
            <a:r>
              <a:rPr lang="en-US" altLang="zh-CN" dirty="0"/>
              <a:t>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5A0C67-DC24-E12F-1D5C-62A0D106AD38}"/>
              </a:ext>
            </a:extLst>
          </p:cNvPr>
          <p:cNvSpPr txBox="1"/>
          <p:nvPr/>
        </p:nvSpPr>
        <p:spPr>
          <a:xfrm>
            <a:off x="3963178" y="11759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ggml_vec_dot_q4_0_q8_0 Function</a:t>
            </a:r>
          </a:p>
        </p:txBody>
      </p:sp>
    </p:spTree>
    <p:extLst>
      <p:ext uri="{BB962C8B-B14F-4D97-AF65-F5344CB8AC3E}">
        <p14:creationId xmlns:p14="http://schemas.microsoft.com/office/powerpoint/2010/main" val="160031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5B990-F1C5-059B-77BD-6FD439E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4F26EE-7D43-3A28-0D28-B55B2CA81234}"/>
              </a:ext>
            </a:extLst>
          </p:cNvPr>
          <p:cNvSpPr txBox="1"/>
          <p:nvPr/>
        </p:nvSpPr>
        <p:spPr>
          <a:xfrm>
            <a:off x="1500307" y="1502688"/>
            <a:ext cx="914500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// subtract offset</a:t>
            </a:r>
          </a:p>
          <a:p>
            <a:r>
              <a:rPr lang="en-US" altLang="zh-CN" dirty="0"/>
              <a:t>        vint8mf2_t v0 = __riscv_vsub_vx_i8mf2(</a:t>
            </a:r>
            <a:r>
              <a:rPr lang="en-US" altLang="zh-CN" dirty="0" err="1"/>
              <a:t>x_ai</a:t>
            </a:r>
            <a:r>
              <a:rPr lang="en-US" altLang="zh-CN" dirty="0"/>
              <a:t>, 8, </a:t>
            </a:r>
            <a:r>
              <a:rPr lang="en-US" altLang="zh-CN" dirty="0" err="1"/>
              <a:t>vl</a:t>
            </a:r>
            <a:r>
              <a:rPr lang="en-US" altLang="zh-CN" dirty="0"/>
              <a:t>); //</a:t>
            </a:r>
          </a:p>
          <a:p>
            <a:r>
              <a:rPr lang="en-US" altLang="zh-CN" dirty="0"/>
              <a:t>        vint8mf2_t v1 = __riscv_vsub_vx_i8mf2(</a:t>
            </a:r>
            <a:r>
              <a:rPr lang="en-US" altLang="zh-CN" dirty="0" err="1"/>
              <a:t>x_li</a:t>
            </a:r>
            <a:r>
              <a:rPr lang="en-US" altLang="zh-CN" dirty="0"/>
              <a:t>, 8, </a:t>
            </a:r>
            <a:r>
              <a:rPr lang="en-US" altLang="zh-CN" dirty="0" err="1"/>
              <a:t>vl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    vint16m1_t vec_mul1 = __riscv_vwmul_vv_i16m1(v0, y0, </a:t>
            </a:r>
            <a:r>
              <a:rPr lang="en-US" altLang="zh-CN" dirty="0" err="1"/>
              <a:t>vl</a:t>
            </a:r>
            <a:r>
              <a:rPr lang="en-US" altLang="zh-CN" dirty="0"/>
              <a:t>);   //</a:t>
            </a:r>
            <a:r>
              <a:rPr lang="zh-CN" altLang="en-US" dirty="0"/>
              <a:t>相乘得</a:t>
            </a:r>
            <a:r>
              <a:rPr lang="en-US" altLang="zh-CN" dirty="0"/>
              <a:t>16</a:t>
            </a:r>
            <a:r>
              <a:rPr lang="zh-CN" altLang="en-US" dirty="0"/>
              <a:t>位结果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vint16m1_t vec_mul2 = __riscv_vwmul_vv_i16m1(v1, y1, </a:t>
            </a:r>
            <a:r>
              <a:rPr lang="en-US" altLang="zh-CN" dirty="0" err="1"/>
              <a:t>vl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    vint32m1_t </a:t>
            </a:r>
            <a:r>
              <a:rPr lang="en-US" altLang="zh-CN" dirty="0" err="1"/>
              <a:t>vec_zero</a:t>
            </a:r>
            <a:r>
              <a:rPr lang="en-US" altLang="zh-CN" dirty="0"/>
              <a:t> = __riscv_vmv_v_x_i32m1(0, </a:t>
            </a:r>
            <a:r>
              <a:rPr lang="en-US" altLang="zh-CN" dirty="0" err="1"/>
              <a:t>vl</a:t>
            </a:r>
            <a:r>
              <a:rPr lang="en-US" altLang="zh-CN" dirty="0"/>
              <a:t>); //</a:t>
            </a:r>
            <a:r>
              <a:rPr lang="zh-CN" altLang="en-US" dirty="0"/>
              <a:t>初始化一个</a:t>
            </a:r>
            <a:r>
              <a:rPr lang="en-US" altLang="zh-CN" dirty="0"/>
              <a:t>0</a:t>
            </a:r>
            <a:r>
              <a:rPr lang="zh-CN" altLang="en-US" dirty="0"/>
              <a:t>向量，位宽</a:t>
            </a:r>
            <a:r>
              <a:rPr lang="en-US" altLang="zh-CN" dirty="0"/>
              <a:t>32</a:t>
            </a:r>
          </a:p>
          <a:p>
            <a:endParaRPr lang="en-US" altLang="zh-CN" dirty="0"/>
          </a:p>
          <a:p>
            <a:r>
              <a:rPr lang="en-US" altLang="zh-CN" dirty="0"/>
              <a:t>        vint32m1_t vs1 = __riscv_vwredsum_vs_i16m1_i32m1(vec_mul1, </a:t>
            </a:r>
            <a:r>
              <a:rPr lang="en-US" altLang="zh-CN" dirty="0" err="1"/>
              <a:t>vec_zero</a:t>
            </a:r>
            <a:r>
              <a:rPr lang="en-US" altLang="zh-CN" dirty="0"/>
              <a:t>, </a:t>
            </a:r>
            <a:r>
              <a:rPr lang="en-US" altLang="zh-CN" dirty="0" err="1"/>
              <a:t>vl</a:t>
            </a:r>
            <a:r>
              <a:rPr lang="en-US" altLang="zh-CN" dirty="0"/>
              <a:t>);   //vec_mul1</a:t>
            </a:r>
            <a:r>
              <a:rPr lang="zh-CN" altLang="en-US" dirty="0"/>
              <a:t>拓宽为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vint32m1_t vs2 = __riscv_vwredsum_vs_i16m1_i32m1(vec_mul2, vs1, </a:t>
            </a:r>
            <a:r>
              <a:rPr lang="en-US" altLang="zh-CN" dirty="0" err="1"/>
              <a:t>vl</a:t>
            </a:r>
            <a:r>
              <a:rPr lang="en-US" altLang="zh-CN" dirty="0"/>
              <a:t>);    //</a:t>
            </a:r>
            <a:r>
              <a:rPr lang="zh-CN" altLang="en-US" dirty="0"/>
              <a:t>与</a:t>
            </a:r>
            <a:r>
              <a:rPr lang="en-US" altLang="zh-CN" dirty="0"/>
              <a:t>vec_mul2</a:t>
            </a:r>
            <a:r>
              <a:rPr lang="zh-CN" altLang="en-US" dirty="0"/>
              <a:t>相加</a:t>
            </a:r>
          </a:p>
          <a:p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int sumi = __riscv_vmv_x_s_i32m1_i32(vs2);  //</a:t>
            </a:r>
            <a:r>
              <a:rPr lang="zh-CN" altLang="en-US" dirty="0"/>
              <a:t>累加</a:t>
            </a:r>
          </a:p>
          <a:p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 err="1"/>
              <a:t>sumf</a:t>
            </a:r>
            <a:r>
              <a:rPr lang="en-US" altLang="zh-CN" dirty="0"/>
              <a:t> += sumi*GGML_FP16_TO_FP32(x[</a:t>
            </a:r>
            <a:r>
              <a:rPr lang="en-US" altLang="zh-CN" dirty="0" err="1"/>
              <a:t>i</a:t>
            </a:r>
            <a:r>
              <a:rPr lang="en-US" altLang="zh-CN" dirty="0"/>
              <a:t>].d)*GGML_FP16_TO_FP32(y[</a:t>
            </a:r>
            <a:r>
              <a:rPr lang="en-US" altLang="zh-CN" dirty="0" err="1"/>
              <a:t>i</a:t>
            </a:r>
            <a:r>
              <a:rPr lang="en-US" altLang="zh-CN" dirty="0"/>
              <a:t>].d);   //</a:t>
            </a:r>
            <a:r>
              <a:rPr lang="zh-CN" altLang="en-US" dirty="0"/>
              <a:t>乘</a:t>
            </a:r>
            <a:r>
              <a:rPr lang="en-US" altLang="zh-CN" dirty="0"/>
              <a:t>scale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99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5D232-9854-6521-14CD-35C30C22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Llama.cpp RISC-V K-Quants Support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054FCB-891C-4024-77E3-3ED612CFCD74}"/>
              </a:ext>
            </a:extLst>
          </p:cNvPr>
          <p:cNvSpPr txBox="1"/>
          <p:nvPr/>
        </p:nvSpPr>
        <p:spPr>
          <a:xfrm>
            <a:off x="815009" y="420845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Optimized Previous Functions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ggml_vec_dot_q4_0_q8_0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ggml_vec_dot_q4_1_q8_1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ggml_vec_dot_q5_0_q8_0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ggml_vec_dot_q5_1_q8_1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88BB4A-BF61-9DE7-E495-0FBFF7B2664A}"/>
              </a:ext>
            </a:extLst>
          </p:cNvPr>
          <p:cNvSpPr txBox="1"/>
          <p:nvPr/>
        </p:nvSpPr>
        <p:spPr>
          <a:xfrm>
            <a:off x="815009" y="132877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Newly Support Functions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ggml_vec_dot_q2_K_q8_K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ggml_vec_dot_q3_K_q8_K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ggml_vec_dot_q4_K_q8_K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ggml_vec_dot_q5_K_q8_K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ggml_vec_dot_q6_K_q8_K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quantize_row_q8_0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quantize_row_q8_1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941AE4-D8FB-1054-6E41-5F14E1E6AF7C}"/>
              </a:ext>
            </a:extLst>
          </p:cNvPr>
          <p:cNvSpPr txBox="1"/>
          <p:nvPr/>
        </p:nvSpPr>
        <p:spPr>
          <a:xfrm>
            <a:off x="6072809" y="318551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目前只对</a:t>
            </a:r>
            <a:r>
              <a:rPr lang="en-US" altLang="zh-CN" sz="2400" dirty="0"/>
              <a:t>Vanilla</a:t>
            </a:r>
            <a:r>
              <a:rPr lang="zh-CN" altLang="en-US" sz="2400" dirty="0"/>
              <a:t>方法做了</a:t>
            </a:r>
            <a:r>
              <a:rPr lang="en-US" altLang="zh-CN" sz="2400" dirty="0"/>
              <a:t>RVV</a:t>
            </a:r>
            <a:r>
              <a:rPr lang="zh-CN" altLang="en-US" sz="2400" dirty="0"/>
              <a:t>支持</a:t>
            </a: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--</a:t>
            </a:r>
            <a:r>
              <a:rPr lang="zh-CN" altLang="en-US" sz="2400" dirty="0"/>
              <a:t>支持其余量化方法</a:t>
            </a: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--</a:t>
            </a:r>
            <a:r>
              <a:rPr lang="zh-CN" altLang="en-US" sz="2400" dirty="0"/>
              <a:t>支持</a:t>
            </a:r>
            <a:r>
              <a:rPr lang="en-US" altLang="zh-CN" sz="2400" dirty="0"/>
              <a:t>MME</a:t>
            </a:r>
          </a:p>
        </p:txBody>
      </p:sp>
    </p:spTree>
    <p:extLst>
      <p:ext uri="{BB962C8B-B14F-4D97-AF65-F5344CB8AC3E}">
        <p14:creationId xmlns:p14="http://schemas.microsoft.com/office/powerpoint/2010/main" val="222915216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9125</TotalTime>
  <Words>1167</Words>
  <Application>Microsoft Office PowerPoint</Application>
  <PresentationFormat>宽屏</PresentationFormat>
  <Paragraphs>102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等线</vt:lpstr>
      <vt:lpstr>Arial</vt:lpstr>
      <vt:lpstr>A000120140530A99PPBG</vt:lpstr>
      <vt:lpstr>Llama.cpp RISC-V Support(2)</vt:lpstr>
      <vt:lpstr>Inference Test</vt:lpstr>
      <vt:lpstr>Inference Test</vt:lpstr>
      <vt:lpstr>RVV </vt:lpstr>
      <vt:lpstr>RVV</vt:lpstr>
      <vt:lpstr>Example</vt:lpstr>
      <vt:lpstr>Example</vt:lpstr>
      <vt:lpstr>Example</vt:lpstr>
      <vt:lpstr>Llama.cpp RISC-V K-Quants Support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80</cp:revision>
  <dcterms:created xsi:type="dcterms:W3CDTF">2018-08-10T09:41:38Z</dcterms:created>
  <dcterms:modified xsi:type="dcterms:W3CDTF">2024-05-18T06:59:01Z</dcterms:modified>
</cp:coreProperties>
</file>