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4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2024.01.25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13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Flash Attention &amp; triton(stage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62D698-50F9-620E-BAF3-E0CD1FCF6BF3}"/>
              </a:ext>
            </a:extLst>
          </p:cNvPr>
          <p:cNvSpPr txBox="1"/>
          <p:nvPr/>
        </p:nvSpPr>
        <p:spPr>
          <a:xfrm>
            <a:off x="815009" y="1296955"/>
            <a:ext cx="941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Equipping </a:t>
            </a:r>
            <a:r>
              <a:rPr lang="en-US" altLang="zh-CN" sz="2400" b="1" dirty="0" err="1"/>
              <a:t>Transfomers</a:t>
            </a:r>
            <a:r>
              <a:rPr lang="en-US" altLang="zh-CN" sz="2400" b="1" dirty="0"/>
              <a:t> with longer context is difficult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3FCDB-7FC9-F1D0-D850-0BCCF02D41BF}"/>
              </a:ext>
            </a:extLst>
          </p:cNvPr>
          <p:cNvSpPr txBox="1"/>
          <p:nvPr/>
        </p:nvSpPr>
        <p:spPr>
          <a:xfrm>
            <a:off x="815009" y="2125761"/>
            <a:ext cx="941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self-attention module has time and memory complexity quadratic in sequence length.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Current approaches do not display wall-clock speedup because they focus on FLOP reduction and tend to ignore overheads from memory access.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04221F-5CCB-E045-E133-BCF8F6B4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7" y="4208746"/>
            <a:ext cx="5122078" cy="1791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5E471D-5E0B-1A65-09F1-D1249DCDE7C6}"/>
              </a:ext>
            </a:extLst>
          </p:cNvPr>
          <p:cNvSpPr txBox="1"/>
          <p:nvPr/>
        </p:nvSpPr>
        <p:spPr>
          <a:xfrm>
            <a:off x="3062488" y="6144205"/>
            <a:ext cx="50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Data Movement is All You Need, </a:t>
            </a:r>
            <a:r>
              <a:rPr lang="en-US" altLang="zh-CN" dirty="0" err="1"/>
              <a:t>MLSys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D9938C-1FDD-3CC9-54B9-393297A3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03" y="1296955"/>
            <a:ext cx="6566694" cy="47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Motivation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296955"/>
            <a:ext cx="941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Roofline Model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35F1CF-6362-F27D-8E81-717729B1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8" y="3120225"/>
            <a:ext cx="481625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34741A-7AFE-446E-4CAA-AAD045A0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38" y="1296955"/>
            <a:ext cx="8199969" cy="30035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62D698-50F9-620E-BAF3-E0CD1FCF6BF3}"/>
              </a:ext>
            </a:extLst>
          </p:cNvPr>
          <p:cNvSpPr txBox="1"/>
          <p:nvPr/>
        </p:nvSpPr>
        <p:spPr>
          <a:xfrm>
            <a:off x="815009" y="1296955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FLOPS &amp; I/O complexity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0FFD9-E25A-DB52-43A6-3F433A67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2" y="4300539"/>
            <a:ext cx="7184048" cy="22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DB5365-F258-45CA-5140-B000414D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D2769-F8BB-05E0-9331-BA358057C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71"/>
          <a:stretch/>
        </p:blipFill>
        <p:spPr>
          <a:xfrm>
            <a:off x="2597656" y="1246068"/>
            <a:ext cx="2333812" cy="1958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1211F8-F3A8-FC56-F772-D04C97AA5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06"/>
          <a:stretch/>
        </p:blipFill>
        <p:spPr>
          <a:xfrm>
            <a:off x="2597656" y="3346867"/>
            <a:ext cx="2440375" cy="2769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DE57-379D-3043-13D0-99F965706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696"/>
          <a:stretch/>
        </p:blipFill>
        <p:spPr>
          <a:xfrm>
            <a:off x="6096000" y="3429000"/>
            <a:ext cx="5084303" cy="26053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59AD1-4D5E-6BB1-B6B9-402E1023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5" y="1917375"/>
            <a:ext cx="1325833" cy="1021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8724D1-CAC1-FCCA-381B-E89388E30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88" y="4285861"/>
            <a:ext cx="2058986" cy="1055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D89153-D244-E931-90FD-16E490668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739" y="1858108"/>
            <a:ext cx="3830421" cy="6560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DFF97C-6971-99C1-24E8-F34524529E2D}"/>
              </a:ext>
            </a:extLst>
          </p:cNvPr>
          <p:cNvSpPr txBox="1"/>
          <p:nvPr/>
        </p:nvSpPr>
        <p:spPr>
          <a:xfrm>
            <a:off x="936807" y="5533052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FP16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13B33B-D004-4FDD-F6CB-3AB6C5F1E21A}"/>
              </a:ext>
            </a:extLst>
          </p:cNvPr>
          <p:cNvSpPr txBox="1"/>
          <p:nvPr/>
        </p:nvSpPr>
        <p:spPr>
          <a:xfrm>
            <a:off x="3291374" y="61164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Online normalizer calculation for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EBF6DF-71C4-7100-8F9E-B7AEF035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4" y="4639683"/>
            <a:ext cx="6466866" cy="1609531"/>
          </a:xfrm>
          <a:prstGeom prst="rect">
            <a:avLst/>
          </a:prstGeom>
        </p:spPr>
      </p:pic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7B8442-7836-938D-1882-C38A939C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4" y="1483728"/>
            <a:ext cx="6441409" cy="2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8BE6B-BB8B-EF01-AF9A-0E928EBA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1398850"/>
            <a:ext cx="7893699" cy="45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5F4F31-9B59-E782-C8B6-A8DBC23B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81" y="3853544"/>
            <a:ext cx="7749237" cy="1720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EF5C49-2B30-94FC-5ECE-13509451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92" y="2034022"/>
            <a:ext cx="4899092" cy="8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dirty="0"/>
              <a:t>Triton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37895-78CF-DA29-208B-6FD73B73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3" y="3335693"/>
            <a:ext cx="9059437" cy="2495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32B01B-C7FA-2513-550F-AFC2BCDD7777}"/>
              </a:ext>
            </a:extLst>
          </p:cNvPr>
          <p:cNvSpPr txBox="1"/>
          <p:nvPr/>
        </p:nvSpPr>
        <p:spPr>
          <a:xfrm>
            <a:off x="1163994" y="1337397"/>
            <a:ext cx="95195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Triton is a language and compiler for parallel programming. It aims to provide a Python-based programming environment for productively writing custom DNN compute kernels capable of running at maximal throughput on modern GPU hardware.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44144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144</Words>
  <Application>Microsoft Office PowerPoint</Application>
  <PresentationFormat>宽屏</PresentationFormat>
  <Paragraphs>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A000120140530A99PPBG</vt:lpstr>
      <vt:lpstr>基于MindSpore的Falcon大模型迁移与性能研究</vt:lpstr>
      <vt:lpstr>Motivation </vt:lpstr>
      <vt:lpstr>Motivation </vt:lpstr>
      <vt:lpstr>Flash Attention</vt:lpstr>
      <vt:lpstr>Online Softmax</vt:lpstr>
      <vt:lpstr>Flash Attention</vt:lpstr>
      <vt:lpstr>Flash Attention</vt:lpstr>
      <vt:lpstr>Experiments</vt:lpstr>
      <vt:lpstr>Triton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59</cp:revision>
  <dcterms:created xsi:type="dcterms:W3CDTF">2018-08-10T09:41:38Z</dcterms:created>
  <dcterms:modified xsi:type="dcterms:W3CDTF">2024-01-25T11:29:18Z</dcterms:modified>
</cp:coreProperties>
</file>