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1" r:id="rId3"/>
    <p:sldId id="278" r:id="rId4"/>
    <p:sldId id="279" r:id="rId5"/>
    <p:sldId id="282" r:id="rId6"/>
    <p:sldId id="277" r:id="rId7"/>
    <p:sldId id="281" r:id="rId8"/>
    <p:sldId id="272" r:id="rId9"/>
    <p:sldId id="283" r:id="rId10"/>
    <p:sldId id="284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110" d="100"/>
          <a:sy n="110" d="100"/>
        </p:scale>
        <p:origin x="2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2023/12/8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2023.12.08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6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Migration task completed(stage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Generation Test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FA2283-C5AD-D7D7-B4F8-BC94A320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4" y="1524238"/>
            <a:ext cx="10228571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B2D167-9AD4-5307-0A26-A73FE4C1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2" y="1722036"/>
            <a:ext cx="11193255" cy="3955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E2056C-AE31-1757-54CD-35190CC917E0}"/>
              </a:ext>
            </a:extLst>
          </p:cNvPr>
          <p:cNvSpPr txBox="1"/>
          <p:nvPr/>
        </p:nvSpPr>
        <p:spPr>
          <a:xfrm>
            <a:off x="499372" y="2617995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>
                <a:effectLst/>
              </a:rPr>
              <a:t>tied_weight</a:t>
            </a:r>
            <a:endParaRPr lang="en-US" altLang="zh-CN" sz="2000" b="1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163186-050C-7DB3-B488-73534F2F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80" y="3499418"/>
            <a:ext cx="4209524" cy="26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EB3D7D-807A-1061-C6F4-C9AB2D508B11}"/>
              </a:ext>
            </a:extLst>
          </p:cNvPr>
          <p:cNvSpPr txBox="1"/>
          <p:nvPr/>
        </p:nvSpPr>
        <p:spPr>
          <a:xfrm>
            <a:off x="5750169" y="438650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在模型初始化的时候，跳过对</a:t>
            </a:r>
            <a:r>
              <a:rPr lang="en-US" altLang="zh-CN" sz="2000" dirty="0" err="1"/>
              <a:t>lm_head</a:t>
            </a:r>
            <a:r>
              <a:rPr lang="zh-CN" altLang="en-US" sz="2000" dirty="0"/>
              <a:t>权重的加载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embedding</a:t>
            </a:r>
            <a:r>
              <a:rPr lang="zh-CN" altLang="en-US" sz="2000" dirty="0"/>
              <a:t>的</a:t>
            </a:r>
            <a:r>
              <a:rPr lang="en-US" altLang="zh-CN" sz="2000" dirty="0"/>
              <a:t>weight</a:t>
            </a:r>
            <a:r>
              <a:rPr lang="zh-CN" altLang="en-US" sz="2000" dirty="0"/>
              <a:t>复制给</a:t>
            </a:r>
            <a:r>
              <a:rPr lang="en-US" altLang="zh-CN" sz="2000" dirty="0" err="1"/>
              <a:t>lm_head</a:t>
            </a:r>
            <a:r>
              <a:rPr lang="zh-CN" altLang="en-US" sz="2000" dirty="0"/>
              <a:t>的</a:t>
            </a:r>
            <a:r>
              <a:rPr lang="en-US" altLang="zh-CN" sz="2000" dirty="0"/>
              <a:t>weight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23E3A113-B778-4B1A-4451-601B149E7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21B88E-5249-93B2-DABF-4540ECC6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90675"/>
            <a:ext cx="5257800" cy="3667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41FC6D-78D5-23D3-4A8D-8AB7131E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590675"/>
            <a:ext cx="5219700" cy="3743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78B549-0E87-5594-7DA1-CCE05D268029}"/>
              </a:ext>
            </a:extLst>
          </p:cNvPr>
          <p:cNvSpPr txBox="1"/>
          <p:nvPr/>
        </p:nvSpPr>
        <p:spPr>
          <a:xfrm>
            <a:off x="2412274" y="5642266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MindSpore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513FE2-F365-F21A-B9F1-53C726EA69D5}"/>
              </a:ext>
            </a:extLst>
          </p:cNvPr>
          <p:cNvSpPr txBox="1"/>
          <p:nvPr/>
        </p:nvSpPr>
        <p:spPr>
          <a:xfrm>
            <a:off x="8874035" y="5634455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6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23E3A113-B778-4B1A-4451-601B149E72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5978C5-75C0-6C02-B40F-08B470C9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38" y="1330815"/>
            <a:ext cx="8683520" cy="44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6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CCB43-8AC3-634F-837C-835D1C84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" y="3248047"/>
            <a:ext cx="11209524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F60BC-6A5D-1D40-4354-B0730FA9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" y="1511426"/>
            <a:ext cx="11530149" cy="31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CED30C-27A0-1483-65BE-47E7A991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6" y="1251632"/>
            <a:ext cx="51339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B9F5723-2E58-4CC2-8665-A475E766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6" y="4776283"/>
            <a:ext cx="6609524" cy="19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1D759-B857-01D3-604A-5B863199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255" y="1123405"/>
            <a:ext cx="4566598" cy="4900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648FDC-5B06-233A-B95B-2B03E2B01D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0451"/>
          <a:stretch/>
        </p:blipFill>
        <p:spPr>
          <a:xfrm>
            <a:off x="154057" y="3690569"/>
            <a:ext cx="6609524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Generation Test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4BA55E-52A7-A7CE-2B7B-1AFCA448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781041"/>
            <a:ext cx="9304762" cy="2876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9E237B-EEF4-39EF-F3F9-2504721D57EA}"/>
              </a:ext>
            </a:extLst>
          </p:cNvPr>
          <p:cNvSpPr txBox="1"/>
          <p:nvPr/>
        </p:nvSpPr>
        <p:spPr>
          <a:xfrm>
            <a:off x="815009" y="121662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BF16=&gt; FP16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642016-F286-C1FC-134D-C0C54B78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9" y="5036612"/>
            <a:ext cx="5485714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4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Generation Test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976A61-1281-2DC0-97EA-85351457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192115"/>
            <a:ext cx="11928771" cy="26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743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80</Words>
  <Application>Microsoft Office PowerPoint</Application>
  <PresentationFormat>宽屏</PresentationFormat>
  <Paragraphs>22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黑体</vt:lpstr>
      <vt:lpstr>Arial</vt:lpstr>
      <vt:lpstr>A000120140530A99PPBG</vt:lpstr>
      <vt:lpstr>基于MindSpore的Falcon大模型迁移与性能研究</vt:lpstr>
      <vt:lpstr>logs</vt:lpstr>
      <vt:lpstr>logs</vt:lpstr>
      <vt:lpstr>logs</vt:lpstr>
      <vt:lpstr>logs</vt:lpstr>
      <vt:lpstr>logs</vt:lpstr>
      <vt:lpstr>logs</vt:lpstr>
      <vt:lpstr>Language Generation Test</vt:lpstr>
      <vt:lpstr>Language Generation Test</vt:lpstr>
      <vt:lpstr>Language Generation Test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46</cp:revision>
  <dcterms:created xsi:type="dcterms:W3CDTF">2018-08-10T09:41:38Z</dcterms:created>
  <dcterms:modified xsi:type="dcterms:W3CDTF">2023-12-08T12:09:36Z</dcterms:modified>
</cp:coreProperties>
</file>