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1" r:id="rId3"/>
    <p:sldId id="272" r:id="rId4"/>
    <p:sldId id="275" r:id="rId5"/>
    <p:sldId id="274" r:id="rId6"/>
    <p:sldId id="273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110" d="100"/>
          <a:sy n="110" d="100"/>
        </p:scale>
        <p:origin x="3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2023.11.30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5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Migration Progress(stage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6235B-BB25-DDA4-88BE-DEDDE3C0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2238651"/>
            <a:ext cx="1028789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39F00A-4515-DAFF-26B2-01103574D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173" y="1972307"/>
            <a:ext cx="10007653" cy="227662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8FFA207-961E-0ABE-E240-DE4DFFA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Pretrained param alignment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70CFA-24DA-8382-0FAC-984EFC9D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86" y="5104435"/>
            <a:ext cx="10407428" cy="6448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8E939D-31F7-83F2-BAE1-6D00C7095621}"/>
              </a:ext>
            </a:extLst>
          </p:cNvPr>
          <p:cNvSpPr txBox="1"/>
          <p:nvPr/>
        </p:nvSpPr>
        <p:spPr>
          <a:xfrm>
            <a:off x="892286" y="6096798"/>
            <a:ext cx="43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Only support </a:t>
            </a:r>
            <a:r>
              <a:rPr lang="en-US" altLang="zh-CN" b="1" dirty="0" err="1"/>
              <a:t>Acend</a:t>
            </a:r>
            <a:r>
              <a:rPr lang="en-US" altLang="zh-CN" b="1" dirty="0"/>
              <a:t> device currently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644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D70E48-7687-5397-5369-516F2010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889" y="3307844"/>
            <a:ext cx="5370218" cy="83865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670C187-6EDF-9794-4224-BFCC398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A23494-D0EA-236D-D24A-ADEB7345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1" y="2079647"/>
            <a:ext cx="5370218" cy="8369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3D1D03-41C5-D57C-2DF2-AFC49636A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"/>
          <a:stretch/>
        </p:blipFill>
        <p:spPr bwMode="auto">
          <a:xfrm>
            <a:off x="914400" y="4537781"/>
            <a:ext cx="11150082" cy="107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A058F9-A1BC-B86E-A82F-F0250BC951B4}"/>
              </a:ext>
            </a:extLst>
          </p:cNvPr>
          <p:cNvSpPr txBox="1"/>
          <p:nvPr/>
        </p:nvSpPr>
        <p:spPr>
          <a:xfrm>
            <a:off x="464973" y="2420536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FP16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AE697B-10B2-CAE5-0A58-FEA30CB058E4}"/>
              </a:ext>
            </a:extLst>
          </p:cNvPr>
          <p:cNvSpPr txBox="1"/>
          <p:nvPr/>
        </p:nvSpPr>
        <p:spPr>
          <a:xfrm>
            <a:off x="464973" y="365510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BF16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EF89-7B25-1B17-D5F5-EA655FB0FA66}"/>
              </a:ext>
            </a:extLst>
          </p:cNvPr>
          <p:cNvSpPr txBox="1"/>
          <p:nvPr/>
        </p:nvSpPr>
        <p:spPr>
          <a:xfrm>
            <a:off x="464974" y="4885668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FP32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AF21E2-F789-D1BB-27AF-EA6920A78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6" y="2828926"/>
            <a:ext cx="1493649" cy="175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332356-A78E-0CDD-2E52-4C57C6B8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6" y="4058863"/>
            <a:ext cx="1493649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5D9478-B92F-4D0A-06E5-BD69ECCD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FC6902-21D1-822E-49E6-55F85510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mapping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219E29-3206-94BE-DDBB-1A9EED964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"/>
          <a:stretch/>
        </p:blipFill>
        <p:spPr>
          <a:xfrm>
            <a:off x="2088502" y="1413486"/>
            <a:ext cx="4293636" cy="51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0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D0473B-5832-0256-32F3-1A40D2462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293" y="1875017"/>
            <a:ext cx="6736869" cy="378154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AD3C0C-FA20-4FC0-FE23-DCE26A6E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error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24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47</Words>
  <Application>Microsoft Office PowerPoint</Application>
  <PresentationFormat>宽屏</PresentationFormat>
  <Paragraphs>16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黑体</vt:lpstr>
      <vt:lpstr>Arial</vt:lpstr>
      <vt:lpstr>A000120140530A99PPBG</vt:lpstr>
      <vt:lpstr>基于MindSpore的Falcon大模型迁移与性能研究</vt:lpstr>
      <vt:lpstr>Unit tests</vt:lpstr>
      <vt:lpstr>Pretrained param alignment</vt:lpstr>
      <vt:lpstr>Precision</vt:lpstr>
      <vt:lpstr>weight mapping </vt:lpstr>
      <vt:lpstr>Some error 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42</cp:revision>
  <dcterms:created xsi:type="dcterms:W3CDTF">2018-08-10T09:41:38Z</dcterms:created>
  <dcterms:modified xsi:type="dcterms:W3CDTF">2023-11-30T12:16:22Z</dcterms:modified>
</cp:coreProperties>
</file>