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71" r:id="rId3"/>
    <p:sldId id="27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72" d="100"/>
          <a:sy n="72" d="100"/>
        </p:scale>
        <p:origin x="78" y="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3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2023/12/21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2023/12/21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2023/12/21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2023/12/21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2023/12/21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2023/12/21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>
            <a:normAutofit/>
          </a:bodyPr>
          <a:lstStyle/>
          <a:p>
            <a:r>
              <a:rPr lang="zh-CN" altLang="en-US" b="1" dirty="0"/>
              <a:t>基于</a:t>
            </a:r>
            <a:r>
              <a:rPr lang="en-US" altLang="zh-CN" b="1" dirty="0" err="1"/>
              <a:t>MindSpore</a:t>
            </a:r>
            <a:r>
              <a:rPr lang="zh-CN" altLang="en-US" b="1" dirty="0"/>
              <a:t>的</a:t>
            </a:r>
            <a:r>
              <a:rPr lang="en-US" altLang="zh-CN" b="1" dirty="0"/>
              <a:t>Falcon</a:t>
            </a:r>
            <a:r>
              <a:rPr lang="zh-CN" altLang="en-US" b="1" dirty="0"/>
              <a:t>大模型迁移与性能研究</a:t>
            </a:r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E53391-BBA8-D57E-7641-BDA515C31DE8}"/>
              </a:ext>
            </a:extLst>
          </p:cNvPr>
          <p:cNvSpPr txBox="1"/>
          <p:nvPr/>
        </p:nvSpPr>
        <p:spPr>
          <a:xfrm>
            <a:off x="4139513" y="6242447"/>
            <a:ext cx="39129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曾子瑄</a:t>
            </a:r>
            <a:endParaRPr lang="en-US" altLang="zh-CN" sz="2000" dirty="0">
              <a:latin typeface="+mn-ea"/>
            </a:endParaRPr>
          </a:p>
          <a:p>
            <a:pPr algn="ctr"/>
            <a:r>
              <a:rPr lang="en-US" altLang="zh-CN" dirty="0">
                <a:latin typeface="+mn-ea"/>
              </a:rPr>
              <a:t>2023.12.21</a:t>
            </a:r>
            <a:endParaRPr lang="zh-CN" altLang="en-US" dirty="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C2EFCD-EFDC-32E5-269A-C40FE3CE6DBB}"/>
              </a:ext>
            </a:extLst>
          </p:cNvPr>
          <p:cNvSpPr txBox="1"/>
          <p:nvPr/>
        </p:nvSpPr>
        <p:spPr>
          <a:xfrm>
            <a:off x="5435081" y="5780782"/>
            <a:ext cx="132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Week 8</a:t>
            </a:r>
            <a:endParaRPr lang="zh-CN" altLang="en-US" sz="2400" b="1" dirty="0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CA41BE9F-F188-9F99-99D2-0C3E30548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Migration task completed(stage 1)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848664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B19321-96AF-577C-1248-2CB1BB5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E2056C-AE31-1757-54CD-35190CC917E0}"/>
              </a:ext>
            </a:extLst>
          </p:cNvPr>
          <p:cNvSpPr txBox="1"/>
          <p:nvPr/>
        </p:nvSpPr>
        <p:spPr>
          <a:xfrm>
            <a:off x="693336" y="1416829"/>
            <a:ext cx="60939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 err="1">
                <a:effectLst/>
              </a:rPr>
              <a:t>Stanford_alpaca</a:t>
            </a:r>
            <a:endParaRPr lang="en-US" altLang="zh-CN" sz="2000" b="1" dirty="0">
              <a:effectLst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EB3D7D-807A-1061-C6F4-C9AB2D508B11}"/>
              </a:ext>
            </a:extLst>
          </p:cNvPr>
          <p:cNvSpPr txBox="1"/>
          <p:nvPr/>
        </p:nvSpPr>
        <p:spPr>
          <a:xfrm>
            <a:off x="2258899" y="549391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alpaca_data_cleaned_archive.json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FC3E95-6512-FFA3-2072-12AEEE9D4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36" y="2069742"/>
            <a:ext cx="7485714" cy="337142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D7BA19E-89F3-85E0-EE06-7AABF67022E5}"/>
              </a:ext>
            </a:extLst>
          </p:cNvPr>
          <p:cNvSpPr txBox="1"/>
          <p:nvPr/>
        </p:nvSpPr>
        <p:spPr>
          <a:xfrm>
            <a:off x="6673934" y="1506564"/>
            <a:ext cx="22305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52K instructions</a:t>
            </a: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6EC4EBC-A98C-40A9-2768-38583BC0ED48}"/>
              </a:ext>
            </a:extLst>
          </p:cNvPr>
          <p:cNvSpPr txBox="1"/>
          <p:nvPr/>
        </p:nvSpPr>
        <p:spPr>
          <a:xfrm>
            <a:off x="8548255" y="3662649"/>
            <a:ext cx="331123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n-ea"/>
              </a:rPr>
              <a:t>input: str</a:t>
            </a:r>
            <a:r>
              <a:rPr lang="zh-CN" altLang="en-US" dirty="0">
                <a:latin typeface="+mn-ea"/>
              </a:rPr>
              <a:t>，任务的可选上下文或输入。例如，当指令为“总结以下文章”时，输入为文章。大约</a:t>
            </a:r>
            <a:r>
              <a:rPr lang="en-US" altLang="zh-CN" dirty="0">
                <a:latin typeface="+mn-ea"/>
              </a:rPr>
              <a:t>40%</a:t>
            </a:r>
            <a:r>
              <a:rPr lang="zh-CN" altLang="en-US" dirty="0">
                <a:latin typeface="+mn-ea"/>
              </a:rPr>
              <a:t>的示例有输入。</a:t>
            </a:r>
          </a:p>
          <a:p>
            <a:endParaRPr lang="zh-CN" altLang="en-US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output: str</a:t>
            </a:r>
            <a:r>
              <a:rPr lang="zh-CN" altLang="en-US" dirty="0">
                <a:latin typeface="+mn-ea"/>
              </a:rPr>
              <a:t>，由</a:t>
            </a:r>
            <a:r>
              <a:rPr lang="en-US" altLang="zh-CN" dirty="0">
                <a:latin typeface="+mn-ea"/>
              </a:rPr>
              <a:t>text-davinci-003</a:t>
            </a:r>
            <a:r>
              <a:rPr lang="zh-CN" altLang="en-US" dirty="0">
                <a:latin typeface="+mn-ea"/>
              </a:rPr>
              <a:t>生成的指令答案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60B952F-A9EA-89A7-3D23-FE359E21DD2B}"/>
              </a:ext>
            </a:extLst>
          </p:cNvPr>
          <p:cNvCxnSpPr/>
          <p:nvPr/>
        </p:nvCxnSpPr>
        <p:spPr>
          <a:xfrm flipV="1">
            <a:off x="8926101" y="1364081"/>
            <a:ext cx="914400" cy="142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B4CFE43-980B-D8B5-530E-8E3B80FB2AEE}"/>
              </a:ext>
            </a:extLst>
          </p:cNvPr>
          <p:cNvCxnSpPr>
            <a:cxnSpLocks/>
          </p:cNvCxnSpPr>
          <p:nvPr/>
        </p:nvCxnSpPr>
        <p:spPr>
          <a:xfrm>
            <a:off x="8904514" y="1906674"/>
            <a:ext cx="935987" cy="13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B5E24CA-7E65-5B97-E3CC-AECEA64D9399}"/>
              </a:ext>
            </a:extLst>
          </p:cNvPr>
          <p:cNvSpPr txBox="1"/>
          <p:nvPr/>
        </p:nvSpPr>
        <p:spPr>
          <a:xfrm>
            <a:off x="9961420" y="1164026"/>
            <a:ext cx="22305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49759 for training</a:t>
            </a:r>
            <a:endParaRPr lang="zh-CN" altLang="en-US" sz="2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2F46F4D-06F6-E9AB-B815-C73814D313D1}"/>
              </a:ext>
            </a:extLst>
          </p:cNvPr>
          <p:cNvSpPr txBox="1"/>
          <p:nvPr/>
        </p:nvSpPr>
        <p:spPr>
          <a:xfrm>
            <a:off x="9961420" y="1839036"/>
            <a:ext cx="22305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2000 for testing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4094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7E1ABE7-44F7-4A93-3D44-C394F760D67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2213721"/>
            <a:ext cx="10515600" cy="3092450"/>
          </a:xfrm>
          <a:prstGeom prst="rect">
            <a:avLst/>
          </a:prstGeom>
        </p:spPr>
      </p:pic>
      <p:pic>
        <p:nvPicPr>
          <p:cNvPr id="6" name="图片 5" descr="横版组合——透明.png">
            <a:extLst>
              <a:ext uri="{FF2B5EF4-FFF2-40B4-BE49-F238E27FC236}">
                <a16:creationId xmlns:a16="http://schemas.microsoft.com/office/drawing/2014/main" id="{65AC8217-2F3E-E81F-954E-4FF1AE0ABC6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21351" y="6076439"/>
            <a:ext cx="3075991" cy="64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189277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3475</TotalTime>
  <Words>92</Words>
  <Application>Microsoft Office PowerPoint</Application>
  <PresentationFormat>宽屏</PresentationFormat>
  <Paragraphs>16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黑体</vt:lpstr>
      <vt:lpstr>Arial</vt:lpstr>
      <vt:lpstr>A000120140530A99PPBG</vt:lpstr>
      <vt:lpstr>基于MindSpore的Falcon大模型迁移与性能研究</vt:lpstr>
      <vt:lpstr>data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Jeffrey</cp:lastModifiedBy>
  <cp:revision>47</cp:revision>
  <dcterms:created xsi:type="dcterms:W3CDTF">2018-08-10T09:41:38Z</dcterms:created>
  <dcterms:modified xsi:type="dcterms:W3CDTF">2023-12-21T11:51:59Z</dcterms:modified>
</cp:coreProperties>
</file>