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9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8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2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0B30-17E3-40CF-BA7D-CE267120153C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15E7-EE25-4B37-8394-8D11D3EC3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2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60900" y="508000"/>
            <a:ext cx="952500" cy="7493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25700" y="1885950"/>
            <a:ext cx="1651000" cy="901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Healthy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540500" y="1987550"/>
            <a:ext cx="1676400" cy="8001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Unhealthy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282700" y="4127500"/>
            <a:ext cx="1701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 test reading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286250" y="4127500"/>
            <a:ext cx="182245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Medium test reading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823200" y="4127500"/>
            <a:ext cx="1701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High test reading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5" idx="7"/>
          </p:cNvCxnSpPr>
          <p:nvPr/>
        </p:nvCxnSpPr>
        <p:spPr>
          <a:xfrm flipH="1">
            <a:off x="3834917" y="1147568"/>
            <a:ext cx="965473" cy="870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5"/>
            <a:endCxn id="7" idx="1"/>
          </p:cNvCxnSpPr>
          <p:nvPr/>
        </p:nvCxnSpPr>
        <p:spPr>
          <a:xfrm>
            <a:off x="5473910" y="1147568"/>
            <a:ext cx="1312093" cy="9571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2"/>
          </p:cNvCxnSpPr>
          <p:nvPr/>
        </p:nvCxnSpPr>
        <p:spPr>
          <a:xfrm>
            <a:off x="4076700" y="2336800"/>
            <a:ext cx="2463800" cy="508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076700" y="2527300"/>
            <a:ext cx="2552700" cy="635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5" idx="0"/>
          </p:cNvCxnSpPr>
          <p:nvPr/>
        </p:nvCxnSpPr>
        <p:spPr>
          <a:xfrm rot="10800000" flipH="1">
            <a:off x="2425700" y="1885950"/>
            <a:ext cx="825500" cy="450850"/>
          </a:xfrm>
          <a:prstGeom prst="bentConnector4">
            <a:avLst>
              <a:gd name="adj1" fmla="val -27692"/>
              <a:gd name="adj2" fmla="val 1507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6"/>
            <a:endCxn id="7" idx="0"/>
          </p:cNvCxnSpPr>
          <p:nvPr/>
        </p:nvCxnSpPr>
        <p:spPr>
          <a:xfrm flipH="1" flipV="1">
            <a:off x="7378700" y="1987550"/>
            <a:ext cx="838200" cy="400050"/>
          </a:xfrm>
          <a:prstGeom prst="bentConnector4">
            <a:avLst>
              <a:gd name="adj1" fmla="val -27273"/>
              <a:gd name="adj2" fmla="val 1571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4"/>
            <a:endCxn id="8" idx="0"/>
          </p:cNvCxnSpPr>
          <p:nvPr/>
        </p:nvCxnSpPr>
        <p:spPr>
          <a:xfrm flipH="1">
            <a:off x="2133600" y="2787650"/>
            <a:ext cx="1117600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9" idx="0"/>
          </p:cNvCxnSpPr>
          <p:nvPr/>
        </p:nvCxnSpPr>
        <p:spPr>
          <a:xfrm>
            <a:off x="3251200" y="2787650"/>
            <a:ext cx="1946275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4"/>
            <a:endCxn id="10" idx="0"/>
          </p:cNvCxnSpPr>
          <p:nvPr/>
        </p:nvCxnSpPr>
        <p:spPr>
          <a:xfrm>
            <a:off x="3251200" y="2787650"/>
            <a:ext cx="5422900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4"/>
            <a:endCxn id="8" idx="0"/>
          </p:cNvCxnSpPr>
          <p:nvPr/>
        </p:nvCxnSpPr>
        <p:spPr>
          <a:xfrm flipH="1">
            <a:off x="2133600" y="2787650"/>
            <a:ext cx="5245100" cy="1339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4"/>
            <a:endCxn id="9" idx="0"/>
          </p:cNvCxnSpPr>
          <p:nvPr/>
        </p:nvCxnSpPr>
        <p:spPr>
          <a:xfrm flipH="1">
            <a:off x="5197475" y="2787650"/>
            <a:ext cx="2181225" cy="1339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4"/>
            <a:endCxn id="10" idx="0"/>
          </p:cNvCxnSpPr>
          <p:nvPr/>
        </p:nvCxnSpPr>
        <p:spPr>
          <a:xfrm>
            <a:off x="7378700" y="2787650"/>
            <a:ext cx="1295400" cy="13398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29956" y="13175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43440" y="12911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99535" y="12344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997498" y="19521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973476" y="25368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736003" y="13828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156844" y="30197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92313" y="3083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300699" y="27441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952089" y="27011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846590" y="31134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857237" y="29061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8300" y="2997200"/>
            <a:ext cx="12319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33700" y="1600200"/>
            <a:ext cx="16637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Healthy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33700" y="4254500"/>
            <a:ext cx="16637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Unhealthy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153400" y="1600200"/>
            <a:ext cx="16637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Healthy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4254500"/>
            <a:ext cx="16637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Unhealthy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74225" y="297418"/>
            <a:ext cx="218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 = 1</a:t>
            </a:r>
          </a:p>
          <a:p>
            <a:pPr algn="ctr"/>
            <a:r>
              <a:rPr lang="en-US" altLang="zh-CN" dirty="0" smtClean="0"/>
              <a:t>O1 = low test reading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925" y="315436"/>
            <a:ext cx="2182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 = 2</a:t>
            </a:r>
          </a:p>
          <a:p>
            <a:pPr algn="ctr"/>
            <a:r>
              <a:rPr lang="en-US" altLang="zh-CN" dirty="0" smtClean="0"/>
              <a:t>O2 </a:t>
            </a:r>
            <a:r>
              <a:rPr lang="en-US" altLang="zh-CN" dirty="0"/>
              <a:t>= low test reading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4328" y="4359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7"/>
            <a:endCxn id="5" idx="2"/>
          </p:cNvCxnSpPr>
          <p:nvPr/>
        </p:nvCxnSpPr>
        <p:spPr>
          <a:xfrm flipV="1">
            <a:off x="1419792" y="1993900"/>
            <a:ext cx="1513908" cy="111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5"/>
            <a:endCxn id="6" idx="2"/>
          </p:cNvCxnSpPr>
          <p:nvPr/>
        </p:nvCxnSpPr>
        <p:spPr>
          <a:xfrm>
            <a:off x="1419792" y="3669288"/>
            <a:ext cx="1513908" cy="97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7" idx="2"/>
          </p:cNvCxnSpPr>
          <p:nvPr/>
        </p:nvCxnSpPr>
        <p:spPr>
          <a:xfrm>
            <a:off x="4597400" y="19939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8" idx="2"/>
          </p:cNvCxnSpPr>
          <p:nvPr/>
        </p:nvCxnSpPr>
        <p:spPr>
          <a:xfrm>
            <a:off x="4597400" y="1993900"/>
            <a:ext cx="3556000" cy="26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6"/>
            <a:endCxn id="8" idx="2"/>
          </p:cNvCxnSpPr>
          <p:nvPr/>
        </p:nvCxnSpPr>
        <p:spPr>
          <a:xfrm>
            <a:off x="4597400" y="4648200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/>
        </p:nvCxnSpPr>
        <p:spPr>
          <a:xfrm flipV="1">
            <a:off x="4597400" y="1993900"/>
            <a:ext cx="3556000" cy="26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393146" y="5975350"/>
            <a:ext cx="449546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79600" y="5981700"/>
            <a:ext cx="449546" cy="39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85441" y="215409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0.5*0.5=0.25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269501" y="4187487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0.5*0.3=0.15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495674" y="2085737"/>
            <a:ext cx="53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0.25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95674" y="4734123"/>
            <a:ext cx="53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0.15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86844" y="1686122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0.25*0.8*0.5=0.1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259527" y="2655202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0.15*0.2*0.5=0.015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989671" y="3598048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0.25*0.2*0.3=0.015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427270" y="4691161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0.15*0.8*0.3=0.036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761129" y="2073905"/>
            <a:ext cx="53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0.1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15373" y="4752116"/>
            <a:ext cx="69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0.036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</cp:revision>
  <dcterms:created xsi:type="dcterms:W3CDTF">2018-04-14T02:03:23Z</dcterms:created>
  <dcterms:modified xsi:type="dcterms:W3CDTF">2018-04-14T03:58:03Z</dcterms:modified>
</cp:coreProperties>
</file>