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C9151-37EA-A469-A010-C04C42FDF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22A24-473B-789A-75A8-25CF081F9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A6169-BA59-B9AB-379D-D0D6D6E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FAC3B-5EB7-AA53-CFF6-68D2E17B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4FBB5-AE4F-241D-E4D3-2F9BC64A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4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19EF9-5871-D60C-F85A-E31A03B2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7E0AD7-E69A-A09F-DDE0-46815B384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6ADE3-55B1-B345-5DE3-B45C89BC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80AAD-7010-47A0-B777-0704C3DE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8CC00-6718-3574-012A-8AF69D7B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2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7205BA-FD63-4FD4-CCF2-32CB486FD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87FC13-7B55-92A2-29A9-D918AD68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5B4B4-81BC-BAD2-BA40-1357587A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FAAE3-9704-7011-27DD-2497D943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CEBA1-44EE-55F5-5569-6A975F99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FF3D7-6DBC-4E85-C557-433A2FEF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7CCC1-32B1-CB9C-C916-3D6622ED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8F764-C41B-722A-2B62-76EBA707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CDCD1-5F8A-FD41-44C1-83FA0BE1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FEB26-AA98-2265-6842-3EEC457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5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DB0C3-1D09-B711-6727-8CD8F2EB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5312B-79C3-403C-21CA-65E599AE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A33C4-32CF-37E7-E9AE-AC08D64C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C8DF4-E493-0481-D72E-6845EFA1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B93B4-1674-A577-3317-01A59214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4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9675F-0314-0659-4094-5C8636DB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7C3D8-3B41-CDB7-8C2F-C186D6860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5933E-5D36-0E94-6AF6-0EAF936E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46F86-D5BF-B10A-1580-4682BA86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0E90C-0DF8-63D2-EA95-8E39FF9C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61A6D-D88B-1FE0-A17B-C413FDAF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1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640B-2670-26B1-638A-0E32A8A2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A70E74-9BAC-8C66-8D3B-3583EC329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5AC3B-7E1C-7D05-071B-9A0584C0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DC985F-D102-8DFD-1576-1D27D9D9D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E120F-21E3-A72B-B769-B6D8B90BA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15D970-4528-2A67-9BB7-2ABA3811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A0E525-9425-DC85-E9BB-05A10EEA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F838D2-05E9-E686-A10A-9DA4C0B3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8052-B51C-B9A5-EB20-B34E6571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77511-E7C5-F3D8-2117-30A2F31A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2D96F-0B88-C1C1-B866-E7DF42C6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AC5F12-AED2-B34E-502A-4FD421D6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1C08F7-D18B-CB4D-A9AD-D2790C12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B59613-A729-2C27-D637-06645882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52A407-88F7-F73B-C67A-BF5CE7C9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9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6E539-ED91-443D-6A33-BF6F511D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8E6D4-B715-7D57-6C26-12BE99F9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21699-5007-AE21-3273-DD21ECE29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E8706-198A-7C30-2BAA-CB1887D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939BB-7344-C3F6-E420-0DDE678A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0E594-F003-FF37-E7B7-47F208C8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97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1B969-60A7-DF88-4438-FB9751FB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957F34-61CA-8421-ECF2-DD62D500F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38DE5-897E-EB97-5C13-1548AB63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03F98-7180-2B99-3711-5A5C10D9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71466-FD03-9C5F-0C3C-DB9BB618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9AC93-8C49-01C9-572C-579D428B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0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55A3B2-5091-FEF9-E874-B48C99B3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E4468-B8C3-AD10-1CA3-4CFA77B8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C18D6-B375-45B3-DC36-5ED816C55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8084-16E4-4799-A161-98002B754951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E3C09-CC2A-7FD8-29E8-1006FB8C0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8FA64-17A2-E578-F0E4-0B06215C6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684FE-A5B2-473E-A5DC-066EF56A4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96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8BF6A72-25BC-54D7-80D4-75C72FAD55CE}"/>
              </a:ext>
            </a:extLst>
          </p:cNvPr>
          <p:cNvSpPr/>
          <p:nvPr/>
        </p:nvSpPr>
        <p:spPr>
          <a:xfrm>
            <a:off x="4876800" y="5050972"/>
            <a:ext cx="478972" cy="478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FE9309-4F13-B583-72FF-3C6D3FE62F07}"/>
              </a:ext>
            </a:extLst>
          </p:cNvPr>
          <p:cNvSpPr/>
          <p:nvPr/>
        </p:nvSpPr>
        <p:spPr>
          <a:xfrm>
            <a:off x="5486400" y="5050972"/>
            <a:ext cx="478972" cy="478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8A61BFD-9DC3-1DE1-D066-AB3546656070}"/>
              </a:ext>
            </a:extLst>
          </p:cNvPr>
          <p:cNvSpPr/>
          <p:nvPr/>
        </p:nvSpPr>
        <p:spPr>
          <a:xfrm>
            <a:off x="6096000" y="5050972"/>
            <a:ext cx="478972" cy="478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AC3170A-501C-C8B5-383F-E372C1722311}"/>
              </a:ext>
            </a:extLst>
          </p:cNvPr>
          <p:cNvSpPr/>
          <p:nvPr/>
        </p:nvSpPr>
        <p:spPr>
          <a:xfrm>
            <a:off x="3918859" y="4082143"/>
            <a:ext cx="478972" cy="4789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9E0F82D-D405-D13C-F516-42CB8A796A10}"/>
              </a:ext>
            </a:extLst>
          </p:cNvPr>
          <p:cNvSpPr/>
          <p:nvPr/>
        </p:nvSpPr>
        <p:spPr>
          <a:xfrm>
            <a:off x="4528459" y="4082143"/>
            <a:ext cx="478972" cy="4789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BEF26C-5D56-E8FC-230F-39786465911F}"/>
              </a:ext>
            </a:extLst>
          </p:cNvPr>
          <p:cNvSpPr/>
          <p:nvPr/>
        </p:nvSpPr>
        <p:spPr>
          <a:xfrm>
            <a:off x="3869871" y="4027714"/>
            <a:ext cx="1186543" cy="587829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E180058-5E96-E6B3-1CDC-F9CEE0AE6F61}"/>
              </a:ext>
            </a:extLst>
          </p:cNvPr>
          <p:cNvSpPr/>
          <p:nvPr/>
        </p:nvSpPr>
        <p:spPr>
          <a:xfrm>
            <a:off x="5176160" y="4082143"/>
            <a:ext cx="478972" cy="4789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A272B5F-322D-6AA6-CDBD-A763A96789DA}"/>
              </a:ext>
            </a:extLst>
          </p:cNvPr>
          <p:cNvSpPr/>
          <p:nvPr/>
        </p:nvSpPr>
        <p:spPr>
          <a:xfrm>
            <a:off x="5785760" y="4082143"/>
            <a:ext cx="478972" cy="4789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362B32-CB07-E942-CFB9-AB3573F78820}"/>
              </a:ext>
            </a:extLst>
          </p:cNvPr>
          <p:cNvSpPr/>
          <p:nvPr/>
        </p:nvSpPr>
        <p:spPr>
          <a:xfrm>
            <a:off x="5127172" y="4027714"/>
            <a:ext cx="1186543" cy="587829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66BD2BF-3D9A-4CA3-9026-DF3314404819}"/>
              </a:ext>
            </a:extLst>
          </p:cNvPr>
          <p:cNvSpPr/>
          <p:nvPr/>
        </p:nvSpPr>
        <p:spPr>
          <a:xfrm>
            <a:off x="6433461" y="4082143"/>
            <a:ext cx="478972" cy="4789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02E53FB-1D5D-D73D-0D56-409F3DC5FA10}"/>
              </a:ext>
            </a:extLst>
          </p:cNvPr>
          <p:cNvSpPr/>
          <p:nvPr/>
        </p:nvSpPr>
        <p:spPr>
          <a:xfrm>
            <a:off x="7043061" y="4082143"/>
            <a:ext cx="478972" cy="4789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E2094D-13D6-1349-8648-10163D3EE644}"/>
              </a:ext>
            </a:extLst>
          </p:cNvPr>
          <p:cNvSpPr/>
          <p:nvPr/>
        </p:nvSpPr>
        <p:spPr>
          <a:xfrm>
            <a:off x="6384473" y="4027714"/>
            <a:ext cx="1186543" cy="587829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24BDD9E-CB8B-68A0-FBFF-9D3D689C853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528459" y="4669972"/>
            <a:ext cx="418485" cy="4511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66156B-7388-C500-1735-9B94C717CE27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5720444" y="4615543"/>
            <a:ext cx="5442" cy="4354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95DED77-64BC-FC0E-188E-48234603E773}"/>
              </a:ext>
            </a:extLst>
          </p:cNvPr>
          <p:cNvCxnSpPr>
            <a:cxnSpLocks/>
            <a:stCxn id="6" idx="7"/>
            <a:endCxn id="23" idx="2"/>
          </p:cNvCxnSpPr>
          <p:nvPr/>
        </p:nvCxnSpPr>
        <p:spPr>
          <a:xfrm flipV="1">
            <a:off x="6504828" y="4615543"/>
            <a:ext cx="472917" cy="5055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DED50A1-7466-CEFA-8203-CEBACE67F60E}"/>
              </a:ext>
            </a:extLst>
          </p:cNvPr>
          <p:cNvSpPr txBox="1"/>
          <p:nvPr/>
        </p:nvSpPr>
        <p:spPr>
          <a:xfrm>
            <a:off x="2482953" y="475661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Embedding</a:t>
            </a:r>
            <a:endParaRPr lang="zh-CN" altLang="en-US" b="1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623908-E56E-D661-384D-4481D261F931}"/>
              </a:ext>
            </a:extLst>
          </p:cNvPr>
          <p:cNvSpPr txBox="1"/>
          <p:nvPr/>
        </p:nvSpPr>
        <p:spPr>
          <a:xfrm>
            <a:off x="2723403" y="41211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Flatten</a:t>
            </a:r>
            <a:endParaRPr lang="zh-CN" altLang="en-US" b="1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2DC6D39-FBDC-F79E-FD5E-760435D03F72}"/>
              </a:ext>
            </a:extLst>
          </p:cNvPr>
          <p:cNvSpPr/>
          <p:nvPr/>
        </p:nvSpPr>
        <p:spPr>
          <a:xfrm>
            <a:off x="4142013" y="2589923"/>
            <a:ext cx="478972" cy="4789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6C2593D-230B-F14E-2671-DF772A4C77DE}"/>
              </a:ext>
            </a:extLst>
          </p:cNvPr>
          <p:cNvCxnSpPr>
            <a:cxnSpLocks/>
            <a:stCxn id="8" idx="0"/>
            <a:endCxn id="36" idx="4"/>
          </p:cNvCxnSpPr>
          <p:nvPr/>
        </p:nvCxnSpPr>
        <p:spPr>
          <a:xfrm flipV="1">
            <a:off x="4158345" y="3068895"/>
            <a:ext cx="223154" cy="10132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039E26C-5E19-0811-5764-4BCC42022928}"/>
              </a:ext>
            </a:extLst>
          </p:cNvPr>
          <p:cNvCxnSpPr>
            <a:cxnSpLocks/>
            <a:stCxn id="9" idx="0"/>
            <a:endCxn id="36" idx="4"/>
          </p:cNvCxnSpPr>
          <p:nvPr/>
        </p:nvCxnSpPr>
        <p:spPr>
          <a:xfrm flipH="1" flipV="1">
            <a:off x="4381499" y="3068895"/>
            <a:ext cx="386446" cy="10132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14AB49E-9AFD-E59C-FA28-BACE21C7DEE8}"/>
              </a:ext>
            </a:extLst>
          </p:cNvPr>
          <p:cNvCxnSpPr>
            <a:cxnSpLocks/>
            <a:stCxn id="18" idx="0"/>
            <a:endCxn id="36" idx="4"/>
          </p:cNvCxnSpPr>
          <p:nvPr/>
        </p:nvCxnSpPr>
        <p:spPr>
          <a:xfrm flipH="1" flipV="1">
            <a:off x="4381499" y="3068895"/>
            <a:ext cx="1034147" cy="10132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36BA087-F33B-38E0-48E4-BEF581BD5421}"/>
              </a:ext>
            </a:extLst>
          </p:cNvPr>
          <p:cNvCxnSpPr>
            <a:cxnSpLocks/>
            <a:stCxn id="19" idx="0"/>
            <a:endCxn id="36" idx="4"/>
          </p:cNvCxnSpPr>
          <p:nvPr/>
        </p:nvCxnSpPr>
        <p:spPr>
          <a:xfrm flipH="1" flipV="1">
            <a:off x="4381499" y="3068895"/>
            <a:ext cx="1643747" cy="10132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E8B5021-0B53-5FAA-7070-BA1CE515D65A}"/>
              </a:ext>
            </a:extLst>
          </p:cNvPr>
          <p:cNvCxnSpPr>
            <a:cxnSpLocks/>
            <a:stCxn id="21" idx="0"/>
            <a:endCxn id="36" idx="4"/>
          </p:cNvCxnSpPr>
          <p:nvPr/>
        </p:nvCxnSpPr>
        <p:spPr>
          <a:xfrm flipH="1" flipV="1">
            <a:off x="4381499" y="3068895"/>
            <a:ext cx="2291448" cy="10132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535ECC0-2E94-13FA-4DA6-CFF736FAAA75}"/>
              </a:ext>
            </a:extLst>
          </p:cNvPr>
          <p:cNvCxnSpPr>
            <a:cxnSpLocks/>
            <a:stCxn id="22" idx="0"/>
            <a:endCxn id="36" idx="4"/>
          </p:cNvCxnSpPr>
          <p:nvPr/>
        </p:nvCxnSpPr>
        <p:spPr>
          <a:xfrm flipH="1" flipV="1">
            <a:off x="4381499" y="3068895"/>
            <a:ext cx="2901048" cy="10132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EC9DBC96-8D15-AB85-4D5F-D0CAE0D0B63E}"/>
              </a:ext>
            </a:extLst>
          </p:cNvPr>
          <p:cNvSpPr txBox="1"/>
          <p:nvPr/>
        </p:nvSpPr>
        <p:spPr>
          <a:xfrm>
            <a:off x="2765881" y="339085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Linear</a:t>
            </a:r>
            <a:endParaRPr lang="zh-CN" altLang="en-US" b="1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CC2E486-EAA8-5B58-EB06-217D6FBEB396}"/>
              </a:ext>
            </a:extLst>
          </p:cNvPr>
          <p:cNvCxnSpPr>
            <a:cxnSpLocks/>
            <a:stCxn id="15" idx="0"/>
            <a:endCxn id="89" idx="4"/>
          </p:cNvCxnSpPr>
          <p:nvPr/>
        </p:nvCxnSpPr>
        <p:spPr>
          <a:xfrm flipV="1">
            <a:off x="4463143" y="3068895"/>
            <a:ext cx="1240971" cy="95881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62F204E7-4134-B1EA-DD46-3F54F4975ED1}"/>
              </a:ext>
            </a:extLst>
          </p:cNvPr>
          <p:cNvSpPr/>
          <p:nvPr/>
        </p:nvSpPr>
        <p:spPr>
          <a:xfrm>
            <a:off x="5464628" y="2589923"/>
            <a:ext cx="478972" cy="4789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757B51D2-0001-9455-9A1A-A3CBFC4E4014}"/>
              </a:ext>
            </a:extLst>
          </p:cNvPr>
          <p:cNvSpPr/>
          <p:nvPr/>
        </p:nvSpPr>
        <p:spPr>
          <a:xfrm>
            <a:off x="6096000" y="2592554"/>
            <a:ext cx="478972" cy="4789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158961C-6676-B734-B693-C814F9E85102}"/>
              </a:ext>
            </a:extLst>
          </p:cNvPr>
          <p:cNvCxnSpPr>
            <a:cxnSpLocks/>
            <a:stCxn id="20" idx="0"/>
            <a:endCxn id="89" idx="4"/>
          </p:cNvCxnSpPr>
          <p:nvPr/>
        </p:nvCxnSpPr>
        <p:spPr>
          <a:xfrm flipH="1" flipV="1">
            <a:off x="5704114" y="3068895"/>
            <a:ext cx="16330" cy="95881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2F537744-183F-4C13-FC36-F9567A06A65C}"/>
              </a:ext>
            </a:extLst>
          </p:cNvPr>
          <p:cNvCxnSpPr>
            <a:cxnSpLocks/>
            <a:stCxn id="15" idx="0"/>
            <a:endCxn id="90" idx="4"/>
          </p:cNvCxnSpPr>
          <p:nvPr/>
        </p:nvCxnSpPr>
        <p:spPr>
          <a:xfrm flipV="1">
            <a:off x="4463143" y="3071526"/>
            <a:ext cx="1872343" cy="9561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F489EE7-DCDB-890B-E287-F66855CE4875}"/>
              </a:ext>
            </a:extLst>
          </p:cNvPr>
          <p:cNvCxnSpPr>
            <a:cxnSpLocks/>
            <a:stCxn id="23" idx="0"/>
            <a:endCxn id="90" idx="4"/>
          </p:cNvCxnSpPr>
          <p:nvPr/>
        </p:nvCxnSpPr>
        <p:spPr>
          <a:xfrm flipH="1" flipV="1">
            <a:off x="6335486" y="3071526"/>
            <a:ext cx="642259" cy="9561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CDAA5B7-758A-C38E-5A31-29D152ADD87E}"/>
              </a:ext>
            </a:extLst>
          </p:cNvPr>
          <p:cNvCxnSpPr>
            <a:cxnSpLocks/>
            <a:stCxn id="20" idx="0"/>
            <a:endCxn id="127" idx="4"/>
          </p:cNvCxnSpPr>
          <p:nvPr/>
        </p:nvCxnSpPr>
        <p:spPr>
          <a:xfrm flipV="1">
            <a:off x="5720444" y="3069772"/>
            <a:ext cx="1271218" cy="95794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FCF00FE-3531-56F5-8801-6E13A778DAC1}"/>
              </a:ext>
            </a:extLst>
          </p:cNvPr>
          <p:cNvCxnSpPr>
            <a:cxnSpLocks/>
            <a:stCxn id="23" idx="0"/>
            <a:endCxn id="127" idx="4"/>
          </p:cNvCxnSpPr>
          <p:nvPr/>
        </p:nvCxnSpPr>
        <p:spPr>
          <a:xfrm flipV="1">
            <a:off x="6977745" y="3069772"/>
            <a:ext cx="13917" cy="95794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7BA16A9-FCB1-FF38-AC86-E3F1029E945E}"/>
              </a:ext>
            </a:extLst>
          </p:cNvPr>
          <p:cNvSpPr txBox="1"/>
          <p:nvPr/>
        </p:nvSpPr>
        <p:spPr>
          <a:xfrm>
            <a:off x="7203314" y="338580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Inner product</a:t>
            </a:r>
            <a:endParaRPr lang="zh-CN" altLang="en-US" b="1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CE2F4047-598A-D232-9E9C-0EF6B12A5C08}"/>
              </a:ext>
            </a:extLst>
          </p:cNvPr>
          <p:cNvSpPr/>
          <p:nvPr/>
        </p:nvSpPr>
        <p:spPr>
          <a:xfrm>
            <a:off x="6752176" y="2590800"/>
            <a:ext cx="478972" cy="4789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CD62B242-EA45-9126-AFDC-9544CAF0072C}"/>
              </a:ext>
            </a:extLst>
          </p:cNvPr>
          <p:cNvSpPr txBox="1"/>
          <p:nvPr/>
        </p:nvSpPr>
        <p:spPr>
          <a:xfrm>
            <a:off x="3832503" y="33805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W</a:t>
            </a:r>
            <a:endParaRPr lang="zh-CN" altLang="en-US" b="1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E87DF854-52A7-9849-3C40-CE6C348F76A4}"/>
              </a:ext>
            </a:extLst>
          </p:cNvPr>
          <p:cNvSpPr/>
          <p:nvPr/>
        </p:nvSpPr>
        <p:spPr>
          <a:xfrm>
            <a:off x="5415646" y="1577551"/>
            <a:ext cx="478972" cy="478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7DF9E04-1B2A-9A85-8693-59888145870C}"/>
              </a:ext>
            </a:extLst>
          </p:cNvPr>
          <p:cNvCxnSpPr>
            <a:cxnSpLocks/>
            <a:stCxn id="36" idx="0"/>
            <a:endCxn id="167" idx="4"/>
          </p:cNvCxnSpPr>
          <p:nvPr/>
        </p:nvCxnSpPr>
        <p:spPr>
          <a:xfrm flipV="1">
            <a:off x="4381499" y="2056523"/>
            <a:ext cx="1273633" cy="5334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6DD434E9-DE92-2DB1-04C2-F09EBD8C860B}"/>
              </a:ext>
            </a:extLst>
          </p:cNvPr>
          <p:cNvCxnSpPr>
            <a:cxnSpLocks/>
            <a:stCxn id="89" idx="0"/>
            <a:endCxn id="167" idx="4"/>
          </p:cNvCxnSpPr>
          <p:nvPr/>
        </p:nvCxnSpPr>
        <p:spPr>
          <a:xfrm flipH="1" flipV="1">
            <a:off x="5655132" y="2056523"/>
            <a:ext cx="48982" cy="5334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E7EBF10C-B2D5-4B36-D13C-6545E69EF5DD}"/>
              </a:ext>
            </a:extLst>
          </p:cNvPr>
          <p:cNvCxnSpPr>
            <a:cxnSpLocks/>
            <a:stCxn id="90" idx="0"/>
            <a:endCxn id="167" idx="4"/>
          </p:cNvCxnSpPr>
          <p:nvPr/>
        </p:nvCxnSpPr>
        <p:spPr>
          <a:xfrm flipH="1" flipV="1">
            <a:off x="5655132" y="2056523"/>
            <a:ext cx="680354" cy="5360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3B51DD0-2809-D45F-7591-63EB197F5536}"/>
              </a:ext>
            </a:extLst>
          </p:cNvPr>
          <p:cNvCxnSpPr>
            <a:cxnSpLocks/>
            <a:stCxn id="127" idx="0"/>
            <a:endCxn id="167" idx="4"/>
          </p:cNvCxnSpPr>
          <p:nvPr/>
        </p:nvCxnSpPr>
        <p:spPr>
          <a:xfrm flipH="1" flipV="1">
            <a:off x="5655132" y="2056523"/>
            <a:ext cx="1336530" cy="5342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B7272EE-4BE5-E901-1056-FE631C154866}"/>
              </a:ext>
            </a:extLst>
          </p:cNvPr>
          <p:cNvSpPr txBox="1"/>
          <p:nvPr/>
        </p:nvSpPr>
        <p:spPr>
          <a:xfrm>
            <a:off x="3682980" y="207908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Sum</a:t>
            </a:r>
            <a:endParaRPr lang="zh-CN" altLang="en-US" b="1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14B76F66-C9C2-77A5-7972-3651B95B67BC}"/>
              </a:ext>
            </a:extLst>
          </p:cNvPr>
          <p:cNvSpPr/>
          <p:nvPr/>
        </p:nvSpPr>
        <p:spPr>
          <a:xfrm>
            <a:off x="7701644" y="4071164"/>
            <a:ext cx="478972" cy="478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BF855353-38F2-D2F5-1B56-7D33105807AA}"/>
              </a:ext>
            </a:extLst>
          </p:cNvPr>
          <p:cNvSpPr txBox="1"/>
          <p:nvPr/>
        </p:nvSpPr>
        <p:spPr>
          <a:xfrm>
            <a:off x="8311244" y="407116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Bias</a:t>
            </a:r>
            <a:endParaRPr lang="zh-CN" altLang="en-US" b="1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D216909A-7EEC-345A-571D-F76E83C0515B}"/>
              </a:ext>
            </a:extLst>
          </p:cNvPr>
          <p:cNvCxnSpPr>
            <a:cxnSpLocks/>
            <a:stCxn id="181" idx="0"/>
            <a:endCxn id="36" idx="4"/>
          </p:cNvCxnSpPr>
          <p:nvPr/>
        </p:nvCxnSpPr>
        <p:spPr>
          <a:xfrm flipH="1" flipV="1">
            <a:off x="4381499" y="3068895"/>
            <a:ext cx="3559631" cy="100226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5248B31-80AA-7B7D-1B21-532A41057D6C}"/>
              </a:ext>
            </a:extLst>
          </p:cNvPr>
          <p:cNvSpPr txBox="1"/>
          <p:nvPr/>
        </p:nvSpPr>
        <p:spPr>
          <a:xfrm>
            <a:off x="2765881" y="51279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Input</a:t>
            </a:r>
            <a:endParaRPr lang="zh-CN" altLang="en-US" b="1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B3BF8B1F-E4D9-D3C6-40DE-A9DB73B7F8B3}"/>
              </a:ext>
            </a:extLst>
          </p:cNvPr>
          <p:cNvSpPr txBox="1"/>
          <p:nvPr/>
        </p:nvSpPr>
        <p:spPr>
          <a:xfrm>
            <a:off x="3690909" y="157755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Output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22273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Kunwei</dc:creator>
  <cp:lastModifiedBy>ZENG Kunwei</cp:lastModifiedBy>
  <cp:revision>1</cp:revision>
  <dcterms:created xsi:type="dcterms:W3CDTF">2022-12-22T12:52:16Z</dcterms:created>
  <dcterms:modified xsi:type="dcterms:W3CDTF">2022-12-22T14:52:38Z</dcterms:modified>
</cp:coreProperties>
</file>