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7" r:id="rId3"/>
    <p:sldId id="258" r:id="rId5"/>
    <p:sldId id="259" r:id="rId6"/>
    <p:sldId id="278" r:id="rId7"/>
    <p:sldId id="279" r:id="rId8"/>
    <p:sldId id="293" r:id="rId9"/>
    <p:sldId id="271" r:id="rId10"/>
    <p:sldId id="292" r:id="rId11"/>
    <p:sldId id="260" r:id="rId12"/>
    <p:sldId id="294" r:id="rId13"/>
    <p:sldId id="295" r:id="rId14"/>
    <p:sldId id="296" r:id="rId15"/>
    <p:sldId id="297" r:id="rId16"/>
    <p:sldId id="301" r:id="rId17"/>
    <p:sldId id="302" r:id="rId18"/>
    <p:sldId id="303" r:id="rId19"/>
    <p:sldId id="304" r:id="rId20"/>
    <p:sldId id="305" r:id="rId21"/>
    <p:sldId id="306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635"/>
  </p:normalViewPr>
  <p:slideViewPr>
    <p:cSldViewPr snapToGrid="0">
      <p:cViewPr varScale="1">
        <p:scale>
          <a:sx n="150" d="100"/>
          <a:sy n="150" d="100"/>
        </p:scale>
        <p:origin x="19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性能测试分享会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A5186-1699-44A1-A4E5-B4AAF69F09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8913B-7BC1-4A8E-9F1C-1DED81A914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性能测试分享会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/>
              <a:t>性能测试分享会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071E-4C7C-4CC9-A1E4-EE8AD64DCE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874B-0F32-458E-A36A-79A8EF90E65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A00F-4B8F-49B9-987B-49132A34EAD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7E06-0408-4900-BB6D-73D04BDE4A5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54DB-43FC-4228-BA43-1390F10A39C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211-037E-4726-BA6B-C9A0C8C4476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C347-1073-4077-A090-32DF94F0764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863-84EA-4537-B5F4-493C4F81988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84F6-D8DF-4F3B-B5B4-CED7841157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E95C-84E0-4D96-8730-F0C2BA1691A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62B5-2001-4EE3-908A-C8BADAB0F83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3332737" y="1375661"/>
            <a:ext cx="48183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r>
              <a:rPr lang="zh-CN" sz="4400" dirty="0"/>
              <a:t>考勤系统项目展示</a:t>
            </a:r>
            <a:endParaRPr lang="zh-CN" sz="4400" dirty="0"/>
          </a:p>
        </p:txBody>
      </p:sp>
      <p:sp>
        <p:nvSpPr>
          <p:cNvPr id="26" name="矩形 25"/>
          <p:cNvSpPr/>
          <p:nvPr/>
        </p:nvSpPr>
        <p:spPr>
          <a:xfrm>
            <a:off x="8741801" y="4078517"/>
            <a:ext cx="18307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>
              <a:defRPr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曾锦霖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188605" y="3974849"/>
            <a:ext cx="533400" cy="0"/>
          </a:xfrm>
          <a:prstGeom prst="line">
            <a:avLst/>
          </a:prstGeom>
          <a:ln w="57150">
            <a:solidFill>
              <a:srgbClr val="358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管理员页面展示-统计图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729615"/>
            <a:ext cx="10057765" cy="476758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1" name="Author"/>
          <p:cNvSpPr/>
          <p:nvPr/>
        </p:nvSpPr>
        <p:spPr>
          <a:xfrm>
            <a:off x="9330354" y="6985000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ctr" defTabSz="913765"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曾山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8704" y="84667"/>
            <a:ext cx="2473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2.3.2</a:t>
            </a:r>
            <a:r>
              <a:rPr lang="zh-CN" altLang="en-US" dirty="0"/>
              <a:t>、管理员模块展示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管理员页面展-员工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530" y="608965"/>
            <a:ext cx="10058400" cy="514921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1" name="Author"/>
          <p:cNvSpPr/>
          <p:nvPr/>
        </p:nvSpPr>
        <p:spPr>
          <a:xfrm>
            <a:off x="9330354" y="6985000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ctr" defTabSz="913765"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曾山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8704" y="84667"/>
            <a:ext cx="2473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2.3.3</a:t>
            </a:r>
            <a:r>
              <a:rPr lang="zh-CN" altLang="en-US" dirty="0"/>
              <a:t>、管理员模块展示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管理员信息展示-个人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94410"/>
            <a:ext cx="10058400" cy="486854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1" name="Author"/>
          <p:cNvSpPr/>
          <p:nvPr/>
        </p:nvSpPr>
        <p:spPr>
          <a:xfrm>
            <a:off x="9330354" y="6985000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ctr" defTabSz="913765"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曾山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8704" y="84667"/>
            <a:ext cx="2473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2.3.1</a:t>
            </a:r>
            <a:r>
              <a:rPr lang="zh-CN" altLang="en-US" dirty="0"/>
              <a:t>、管理员模块展示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超管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76960"/>
            <a:ext cx="10058400" cy="470344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1" name="Author"/>
          <p:cNvSpPr/>
          <p:nvPr/>
        </p:nvSpPr>
        <p:spPr>
          <a:xfrm>
            <a:off x="9330354" y="6985000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ctr" defTabSz="913765"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曾山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8704" y="84667"/>
            <a:ext cx="2931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2.4.1</a:t>
            </a:r>
            <a:r>
              <a:rPr lang="zh-CN" altLang="en-US" dirty="0"/>
              <a:t>、超级管理员模块展示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超管页面展示-管理员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32230"/>
            <a:ext cx="10058400" cy="419354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1" name="Author"/>
          <p:cNvSpPr/>
          <p:nvPr/>
        </p:nvSpPr>
        <p:spPr>
          <a:xfrm>
            <a:off x="9330354" y="6985000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ctr" defTabSz="913765"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曾山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8704" y="84667"/>
            <a:ext cx="2931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2.4.2</a:t>
            </a:r>
            <a:r>
              <a:rPr lang="zh-CN" altLang="en-US" dirty="0"/>
              <a:t>、超级管理员模块展示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超管个人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04925"/>
            <a:ext cx="10058400" cy="424751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1" name="Author"/>
          <p:cNvSpPr/>
          <p:nvPr/>
        </p:nvSpPr>
        <p:spPr>
          <a:xfrm>
            <a:off x="9330354" y="6985000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ctr" defTabSz="913765"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曾山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8704" y="84667"/>
            <a:ext cx="2931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2.4.3</a:t>
            </a:r>
            <a:r>
              <a:rPr lang="zh-CN" altLang="en-US" dirty="0"/>
              <a:t>、超级管理员模块展示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修改员工信息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21080"/>
            <a:ext cx="10058400" cy="481520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1" name="Author"/>
          <p:cNvSpPr/>
          <p:nvPr/>
        </p:nvSpPr>
        <p:spPr>
          <a:xfrm>
            <a:off x="9330354" y="6985000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ctr" defTabSz="913765"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曾山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8704" y="84667"/>
            <a:ext cx="1788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2.5.1</a:t>
            </a:r>
            <a:r>
              <a:rPr lang="zh-CN" altLang="en-US" dirty="0"/>
              <a:t>、功能展示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新建员工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63625"/>
            <a:ext cx="10058400" cy="473075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1" name="Author"/>
          <p:cNvSpPr/>
          <p:nvPr/>
        </p:nvSpPr>
        <p:spPr>
          <a:xfrm>
            <a:off x="9330354" y="6985000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ctr" defTabSz="913765"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曾山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8704" y="84667"/>
            <a:ext cx="1788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2.5.2</a:t>
            </a:r>
            <a:r>
              <a:rPr lang="zh-CN" altLang="en-US" dirty="0"/>
              <a:t>、功能展示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上传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808990"/>
            <a:ext cx="10057765" cy="523938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1" name="Author"/>
          <p:cNvSpPr/>
          <p:nvPr/>
        </p:nvSpPr>
        <p:spPr>
          <a:xfrm>
            <a:off x="9330354" y="6985000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ctr" defTabSz="913765"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曾山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8704" y="84667"/>
            <a:ext cx="1788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2.5.3</a:t>
            </a:r>
            <a:r>
              <a:rPr lang="zh-CN" altLang="en-US" dirty="0"/>
              <a:t>、功能展示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下载考勤记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67435"/>
            <a:ext cx="10058400" cy="472249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1" name="Author"/>
          <p:cNvSpPr/>
          <p:nvPr/>
        </p:nvSpPr>
        <p:spPr>
          <a:xfrm>
            <a:off x="9330354" y="6985000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ctr" defTabSz="913765"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曾山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8704" y="84667"/>
            <a:ext cx="1788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2.5.4</a:t>
            </a:r>
            <a:r>
              <a:rPr lang="zh-CN" altLang="en-US" dirty="0"/>
              <a:t>、功能展示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3086164" y="5999059"/>
            <a:ext cx="10881815" cy="881780"/>
            <a:chOff x="1236352" y="5999059"/>
            <a:chExt cx="10881814" cy="881780"/>
          </a:xfrm>
        </p:grpSpPr>
        <p:sp>
          <p:nvSpPr>
            <p:cNvPr id="6" name="等腰三角形 12"/>
            <p:cNvSpPr/>
            <p:nvPr/>
          </p:nvSpPr>
          <p:spPr>
            <a:xfrm>
              <a:off x="3573638" y="6080668"/>
              <a:ext cx="4836392" cy="782221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9" name="直角三角形 4"/>
            <p:cNvSpPr/>
            <p:nvPr/>
          </p:nvSpPr>
          <p:spPr>
            <a:xfrm>
              <a:off x="1236352" y="6303858"/>
              <a:ext cx="6514276" cy="560077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  <a:gd name="connsiteX0-41" fmla="*/ 0 w 2196524"/>
                <a:gd name="connsiteY0-42" fmla="*/ 639201 h 639201"/>
                <a:gd name="connsiteX1-43" fmla="*/ 2196524 w 2196524"/>
                <a:gd name="connsiteY1-44" fmla="*/ 0 h 639201"/>
                <a:gd name="connsiteX2-45" fmla="*/ 2007870 w 2196524"/>
                <a:gd name="connsiteY2-46" fmla="*/ 617567 h 639201"/>
                <a:gd name="connsiteX3-47" fmla="*/ 0 w 2196524"/>
                <a:gd name="connsiteY3-48" fmla="*/ 639201 h 6392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96524" h="639201">
                  <a:moveTo>
                    <a:pt x="0" y="639201"/>
                  </a:moveTo>
                  <a:lnTo>
                    <a:pt x="2196524" y="0"/>
                  </a:lnTo>
                  <a:lnTo>
                    <a:pt x="2007870" y="617567"/>
                  </a:lnTo>
                  <a:lnTo>
                    <a:pt x="0" y="63920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4" name="直角三角形 4"/>
            <p:cNvSpPr/>
            <p:nvPr/>
          </p:nvSpPr>
          <p:spPr>
            <a:xfrm>
              <a:off x="4313323" y="5999059"/>
              <a:ext cx="5152964" cy="863830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576054"/>
                <a:gd name="connsiteY0-26" fmla="*/ 547563 h 547563"/>
                <a:gd name="connsiteX1-27" fmla="*/ 1119719 w 1576054"/>
                <a:gd name="connsiteY1-28" fmla="*/ 0 h 547563"/>
                <a:gd name="connsiteX2-29" fmla="*/ 1576054 w 1576054"/>
                <a:gd name="connsiteY2-30" fmla="*/ 547563 h 547563"/>
                <a:gd name="connsiteX3-31" fmla="*/ 0 w 1576054"/>
                <a:gd name="connsiteY3-32" fmla="*/ 547563 h 5475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76054" h="547563">
                  <a:moveTo>
                    <a:pt x="0" y="547563"/>
                  </a:moveTo>
                  <a:lnTo>
                    <a:pt x="1119719" y="0"/>
                  </a:lnTo>
                  <a:lnTo>
                    <a:pt x="1576054" y="547563"/>
                  </a:lnTo>
                  <a:lnTo>
                    <a:pt x="0" y="547563"/>
                  </a:lnTo>
                  <a:close/>
                </a:path>
              </a:pathLst>
            </a:custGeom>
            <a:solidFill>
              <a:srgbClr val="9CE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5" name="直角三角形 4"/>
            <p:cNvSpPr/>
            <p:nvPr/>
          </p:nvSpPr>
          <p:spPr>
            <a:xfrm>
              <a:off x="7975605" y="5999379"/>
              <a:ext cx="2980044" cy="863511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3495681 w 5071735"/>
                <a:gd name="connsiteY0-10" fmla="*/ 1519881 h 1519881"/>
                <a:gd name="connsiteX1-11" fmla="*/ 0 w 5071735"/>
                <a:gd name="connsiteY1-12" fmla="*/ 0 h 1519881"/>
                <a:gd name="connsiteX2-13" fmla="*/ 5071735 w 5071735"/>
                <a:gd name="connsiteY2-14" fmla="*/ 1519881 h 1519881"/>
                <a:gd name="connsiteX3-15" fmla="*/ 3495681 w 5071735"/>
                <a:gd name="connsiteY3-16" fmla="*/ 1519881 h 1519881"/>
                <a:gd name="connsiteX0-17" fmla="*/ 0 w 1576054"/>
                <a:gd name="connsiteY0-18" fmla="*/ 1071777 h 1071777"/>
                <a:gd name="connsiteX1-19" fmla="*/ 472977 w 1576054"/>
                <a:gd name="connsiteY1-20" fmla="*/ 0 h 1071777"/>
                <a:gd name="connsiteX2-21" fmla="*/ 1576054 w 1576054"/>
                <a:gd name="connsiteY2-22" fmla="*/ 1071777 h 1071777"/>
                <a:gd name="connsiteX3-23" fmla="*/ 0 w 1576054"/>
                <a:gd name="connsiteY3-24" fmla="*/ 1071777 h 1071777"/>
                <a:gd name="connsiteX0-25" fmla="*/ 1555692 w 3131746"/>
                <a:gd name="connsiteY0-26" fmla="*/ 547361 h 547361"/>
                <a:gd name="connsiteX1-27" fmla="*/ 0 w 3131746"/>
                <a:gd name="connsiteY1-28" fmla="*/ 0 h 547361"/>
                <a:gd name="connsiteX2-29" fmla="*/ 3131746 w 3131746"/>
                <a:gd name="connsiteY2-30" fmla="*/ 547361 h 547361"/>
                <a:gd name="connsiteX3-31" fmla="*/ 1555692 w 3131746"/>
                <a:gd name="connsiteY3-32" fmla="*/ 547361 h 5473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31746" h="547361">
                  <a:moveTo>
                    <a:pt x="1555692" y="547361"/>
                  </a:moveTo>
                  <a:lnTo>
                    <a:pt x="0" y="0"/>
                  </a:lnTo>
                  <a:lnTo>
                    <a:pt x="3131746" y="547361"/>
                  </a:lnTo>
                  <a:lnTo>
                    <a:pt x="1555692" y="547361"/>
                  </a:lnTo>
                  <a:close/>
                </a:path>
              </a:pathLst>
            </a:custGeom>
            <a:solidFill>
              <a:srgbClr val="00B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142513" y="6286280"/>
              <a:ext cx="3975653" cy="594559"/>
              <a:chOff x="9802089" y="6150115"/>
              <a:chExt cx="2316076" cy="730722"/>
            </a:xfrm>
          </p:grpSpPr>
          <p:sp>
            <p:nvSpPr>
              <p:cNvPr id="12" name="直角三角形 4"/>
              <p:cNvSpPr/>
              <p:nvPr/>
            </p:nvSpPr>
            <p:spPr>
              <a:xfrm>
                <a:off x="9802089" y="6150115"/>
                <a:ext cx="1245210" cy="730722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  <a:gd name="connsiteX0-33" fmla="*/ 0 w 424404"/>
                  <a:gd name="connsiteY0-34" fmla="*/ 1069378 h 1069378"/>
                  <a:gd name="connsiteX1-35" fmla="*/ 424404 w 424404"/>
                  <a:gd name="connsiteY1-36" fmla="*/ 0 h 1069378"/>
                  <a:gd name="connsiteX2-37" fmla="*/ 280506 w 424404"/>
                  <a:gd name="connsiteY2-38" fmla="*/ 1062779 h 1069378"/>
                  <a:gd name="connsiteX3-39" fmla="*/ 0 w 424404"/>
                  <a:gd name="connsiteY3-40" fmla="*/ 1069378 h 1069378"/>
                  <a:gd name="connsiteX0-41" fmla="*/ 0 w 414529"/>
                  <a:gd name="connsiteY0-42" fmla="*/ 1061299 h 1061299"/>
                  <a:gd name="connsiteX1-43" fmla="*/ 414529 w 414529"/>
                  <a:gd name="connsiteY1-44" fmla="*/ 0 h 1061299"/>
                  <a:gd name="connsiteX2-45" fmla="*/ 280506 w 414529"/>
                  <a:gd name="connsiteY2-46" fmla="*/ 1054700 h 1061299"/>
                  <a:gd name="connsiteX3-47" fmla="*/ 0 w 414529"/>
                  <a:gd name="connsiteY3-48" fmla="*/ 1061299 h 1061299"/>
                  <a:gd name="connsiteX0-49" fmla="*/ 0 w 395719"/>
                  <a:gd name="connsiteY0-50" fmla="*/ 630400 h 630400"/>
                  <a:gd name="connsiteX1-51" fmla="*/ 395719 w 395719"/>
                  <a:gd name="connsiteY1-52" fmla="*/ 0 h 630400"/>
                  <a:gd name="connsiteX2-53" fmla="*/ 280506 w 395719"/>
                  <a:gd name="connsiteY2-54" fmla="*/ 623801 h 630400"/>
                  <a:gd name="connsiteX3-55" fmla="*/ 0 w 395719"/>
                  <a:gd name="connsiteY3-56" fmla="*/ 630400 h 630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95719" h="630400">
                    <a:moveTo>
                      <a:pt x="0" y="630400"/>
                    </a:moveTo>
                    <a:lnTo>
                      <a:pt x="395719" y="0"/>
                    </a:lnTo>
                    <a:lnTo>
                      <a:pt x="280506" y="623801"/>
                    </a:lnTo>
                    <a:lnTo>
                      <a:pt x="0" y="630400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3" name="直角三角形 4"/>
              <p:cNvSpPr/>
              <p:nvPr/>
            </p:nvSpPr>
            <p:spPr>
              <a:xfrm>
                <a:off x="10674799" y="6156072"/>
                <a:ext cx="1443366" cy="717114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  <a:gd name="connsiteX0-25" fmla="*/ 0 w 1576054"/>
                  <a:gd name="connsiteY0-26" fmla="*/ 533154 h 533154"/>
                  <a:gd name="connsiteX1-27" fmla="*/ 262930 w 1576054"/>
                  <a:gd name="connsiteY1-28" fmla="*/ 0 h 533154"/>
                  <a:gd name="connsiteX2-29" fmla="*/ 1576054 w 1576054"/>
                  <a:gd name="connsiteY2-30" fmla="*/ 533154 h 533154"/>
                  <a:gd name="connsiteX3-31" fmla="*/ 0 w 1576054"/>
                  <a:gd name="connsiteY3-32" fmla="*/ 533154 h 533154"/>
                  <a:gd name="connsiteX0-33" fmla="*/ 0 w 1576054"/>
                  <a:gd name="connsiteY0-34" fmla="*/ 600482 h 600482"/>
                  <a:gd name="connsiteX1-35" fmla="*/ 384111 w 1576054"/>
                  <a:gd name="connsiteY1-36" fmla="*/ 0 h 600482"/>
                  <a:gd name="connsiteX2-37" fmla="*/ 1576054 w 1576054"/>
                  <a:gd name="connsiteY2-38" fmla="*/ 600482 h 600482"/>
                  <a:gd name="connsiteX3-39" fmla="*/ 0 w 1576054"/>
                  <a:gd name="connsiteY3-40" fmla="*/ 600482 h 600482"/>
                  <a:gd name="connsiteX0-41" fmla="*/ 0 w 1576054"/>
                  <a:gd name="connsiteY0-42" fmla="*/ 608561 h 608561"/>
                  <a:gd name="connsiteX1-43" fmla="*/ 393805 w 1576054"/>
                  <a:gd name="connsiteY1-44" fmla="*/ 0 h 608561"/>
                  <a:gd name="connsiteX2-45" fmla="*/ 1576054 w 1576054"/>
                  <a:gd name="connsiteY2-46" fmla="*/ 608561 h 608561"/>
                  <a:gd name="connsiteX3-47" fmla="*/ 0 w 1576054"/>
                  <a:gd name="connsiteY3-48" fmla="*/ 608561 h 608561"/>
                  <a:gd name="connsiteX0-49" fmla="*/ 0 w 1576054"/>
                  <a:gd name="connsiteY0-50" fmla="*/ 618660 h 618660"/>
                  <a:gd name="connsiteX1-51" fmla="*/ 402894 w 1576054"/>
                  <a:gd name="connsiteY1-52" fmla="*/ 0 h 618660"/>
                  <a:gd name="connsiteX2-53" fmla="*/ 1576054 w 1576054"/>
                  <a:gd name="connsiteY2-54" fmla="*/ 618660 h 618660"/>
                  <a:gd name="connsiteX3-55" fmla="*/ 0 w 1576054"/>
                  <a:gd name="connsiteY3-56" fmla="*/ 618660 h 6186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618660">
                    <a:moveTo>
                      <a:pt x="0" y="618660"/>
                    </a:moveTo>
                    <a:lnTo>
                      <a:pt x="402894" y="0"/>
                    </a:lnTo>
                    <a:lnTo>
                      <a:pt x="1576054" y="618660"/>
                    </a:lnTo>
                    <a:lnTo>
                      <a:pt x="0" y="618660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0" name="任意多边形: 形状 29"/>
          <p:cNvSpPr/>
          <p:nvPr/>
        </p:nvSpPr>
        <p:spPr>
          <a:xfrm>
            <a:off x="2280843" y="2414323"/>
            <a:ext cx="1014781" cy="531908"/>
          </a:xfrm>
          <a:custGeom>
            <a:avLst/>
            <a:gdLst/>
            <a:ahLst/>
            <a:cxnLst/>
            <a:rect l="l" t="t" r="r" b="b"/>
            <a:pathLst>
              <a:path w="761086" h="398931">
                <a:moveTo>
                  <a:pt x="64122" y="252246"/>
                </a:moveTo>
                <a:lnTo>
                  <a:pt x="64122" y="345339"/>
                </a:lnTo>
                <a:lnTo>
                  <a:pt x="217932" y="345339"/>
                </a:lnTo>
                <a:lnTo>
                  <a:pt x="217932" y="252246"/>
                </a:lnTo>
                <a:close/>
                <a:moveTo>
                  <a:pt x="414071" y="176834"/>
                </a:moveTo>
                <a:cubicBezTo>
                  <a:pt x="446724" y="179333"/>
                  <a:pt x="469455" y="185940"/>
                  <a:pt x="482266" y="196656"/>
                </a:cubicBezTo>
                <a:cubicBezTo>
                  <a:pt x="495077" y="207373"/>
                  <a:pt x="500705" y="218525"/>
                  <a:pt x="499148" y="230112"/>
                </a:cubicBezTo>
                <a:cubicBezTo>
                  <a:pt x="497592" y="241700"/>
                  <a:pt x="491589" y="250049"/>
                  <a:pt x="481140" y="255160"/>
                </a:cubicBezTo>
                <a:cubicBezTo>
                  <a:pt x="470691" y="260271"/>
                  <a:pt x="458533" y="258470"/>
                  <a:pt x="444665" y="249758"/>
                </a:cubicBezTo>
                <a:cubicBezTo>
                  <a:pt x="442561" y="236722"/>
                  <a:pt x="438387" y="223922"/>
                  <a:pt x="432145" y="211358"/>
                </a:cubicBezTo>
                <a:cubicBezTo>
                  <a:pt x="425902" y="198793"/>
                  <a:pt x="418899" y="187984"/>
                  <a:pt x="411137" y="178930"/>
                </a:cubicBezTo>
                <a:close/>
                <a:moveTo>
                  <a:pt x="64122" y="149986"/>
                </a:moveTo>
                <a:lnTo>
                  <a:pt x="64122" y="240564"/>
                </a:lnTo>
                <a:lnTo>
                  <a:pt x="217932" y="240564"/>
                </a:lnTo>
                <a:lnTo>
                  <a:pt x="217932" y="149986"/>
                </a:lnTo>
                <a:close/>
                <a:moveTo>
                  <a:pt x="64122" y="49402"/>
                </a:moveTo>
                <a:lnTo>
                  <a:pt x="64122" y="138303"/>
                </a:lnTo>
                <a:lnTo>
                  <a:pt x="217932" y="138303"/>
                </a:lnTo>
                <a:lnTo>
                  <a:pt x="217932" y="49402"/>
                </a:lnTo>
                <a:close/>
                <a:moveTo>
                  <a:pt x="243916" y="3772"/>
                </a:moveTo>
                <a:lnTo>
                  <a:pt x="302171" y="50659"/>
                </a:lnTo>
                <a:cubicBezTo>
                  <a:pt x="300530" y="52782"/>
                  <a:pt x="298260" y="54722"/>
                  <a:pt x="295361" y="56478"/>
                </a:cubicBezTo>
                <a:cubicBezTo>
                  <a:pt x="292462" y="58234"/>
                  <a:pt x="288725" y="59649"/>
                  <a:pt x="284150" y="60724"/>
                </a:cubicBezTo>
                <a:lnTo>
                  <a:pt x="284150" y="374204"/>
                </a:lnTo>
                <a:cubicBezTo>
                  <a:pt x="283651" y="375894"/>
                  <a:pt x="280505" y="378243"/>
                  <a:pt x="274712" y="381251"/>
                </a:cubicBezTo>
                <a:cubicBezTo>
                  <a:pt x="268920" y="384260"/>
                  <a:pt x="261800" y="387013"/>
                  <a:pt x="253354" y="389509"/>
                </a:cubicBezTo>
                <a:cubicBezTo>
                  <a:pt x="244907" y="392006"/>
                  <a:pt x="236453" y="393330"/>
                  <a:pt x="227990" y="393483"/>
                </a:cubicBezTo>
                <a:lnTo>
                  <a:pt x="217932" y="393483"/>
                </a:lnTo>
                <a:lnTo>
                  <a:pt x="217932" y="357021"/>
                </a:lnTo>
                <a:lnTo>
                  <a:pt x="64122" y="357021"/>
                </a:lnTo>
                <a:lnTo>
                  <a:pt x="64122" y="375462"/>
                </a:lnTo>
                <a:cubicBezTo>
                  <a:pt x="63642" y="379923"/>
                  <a:pt x="58211" y="384830"/>
                  <a:pt x="47830" y="390182"/>
                </a:cubicBezTo>
                <a:cubicBezTo>
                  <a:pt x="37448" y="395535"/>
                  <a:pt x="24998" y="398451"/>
                  <a:pt x="10478" y="398931"/>
                </a:cubicBezTo>
                <a:lnTo>
                  <a:pt x="0" y="398931"/>
                </a:lnTo>
                <a:lnTo>
                  <a:pt x="0" y="10897"/>
                </a:lnTo>
                <a:lnTo>
                  <a:pt x="67894" y="37719"/>
                </a:lnTo>
                <a:lnTo>
                  <a:pt x="213322" y="37719"/>
                </a:lnTo>
                <a:close/>
                <a:moveTo>
                  <a:pt x="632422" y="0"/>
                </a:moveTo>
                <a:lnTo>
                  <a:pt x="691096" y="42279"/>
                </a:lnTo>
                <a:cubicBezTo>
                  <a:pt x="689542" y="44333"/>
                  <a:pt x="687621" y="45889"/>
                  <a:pt x="685333" y="46946"/>
                </a:cubicBezTo>
                <a:cubicBezTo>
                  <a:pt x="683046" y="48004"/>
                  <a:pt x="679658" y="48825"/>
                  <a:pt x="675170" y="49411"/>
                </a:cubicBezTo>
                <a:lnTo>
                  <a:pt x="670141" y="147936"/>
                </a:lnTo>
                <a:lnTo>
                  <a:pt x="699478" y="111855"/>
                </a:lnTo>
                <a:cubicBezTo>
                  <a:pt x="699804" y="112078"/>
                  <a:pt x="703390" y="114709"/>
                  <a:pt x="710235" y="119748"/>
                </a:cubicBezTo>
                <a:cubicBezTo>
                  <a:pt x="717080" y="124787"/>
                  <a:pt x="725229" y="130896"/>
                  <a:pt x="734682" y="138077"/>
                </a:cubicBezTo>
                <a:cubicBezTo>
                  <a:pt x="744135" y="145257"/>
                  <a:pt x="752937" y="152170"/>
                  <a:pt x="761086" y="158817"/>
                </a:cubicBezTo>
                <a:cubicBezTo>
                  <a:pt x="760405" y="161103"/>
                  <a:pt x="758938" y="162789"/>
                  <a:pt x="756685" y="163876"/>
                </a:cubicBezTo>
                <a:cubicBezTo>
                  <a:pt x="754433" y="164962"/>
                  <a:pt x="751708" y="165501"/>
                  <a:pt x="748513" y="165492"/>
                </a:cubicBezTo>
                <a:lnTo>
                  <a:pt x="588417" y="165492"/>
                </a:lnTo>
                <a:lnTo>
                  <a:pt x="588417" y="169266"/>
                </a:lnTo>
                <a:cubicBezTo>
                  <a:pt x="593289" y="184524"/>
                  <a:pt x="599365" y="198237"/>
                  <a:pt x="606647" y="210403"/>
                </a:cubicBezTo>
                <a:cubicBezTo>
                  <a:pt x="613929" y="222569"/>
                  <a:pt x="622102" y="233452"/>
                  <a:pt x="631165" y="243050"/>
                </a:cubicBezTo>
                <a:cubicBezTo>
                  <a:pt x="639573" y="230954"/>
                  <a:pt x="647693" y="218464"/>
                  <a:pt x="655525" y="205582"/>
                </a:cubicBezTo>
                <a:cubicBezTo>
                  <a:pt x="663357" y="192699"/>
                  <a:pt x="669486" y="181572"/>
                  <a:pt x="673913" y="172201"/>
                </a:cubicBezTo>
                <a:lnTo>
                  <a:pt x="734263" y="214124"/>
                </a:lnTo>
                <a:cubicBezTo>
                  <a:pt x="733294" y="216080"/>
                  <a:pt x="731565" y="217512"/>
                  <a:pt x="729077" y="218421"/>
                </a:cubicBezTo>
                <a:cubicBezTo>
                  <a:pt x="726589" y="219329"/>
                  <a:pt x="722869" y="219294"/>
                  <a:pt x="717918" y="218316"/>
                </a:cubicBezTo>
                <a:cubicBezTo>
                  <a:pt x="707467" y="223888"/>
                  <a:pt x="695575" y="229722"/>
                  <a:pt x="682243" y="235819"/>
                </a:cubicBezTo>
                <a:cubicBezTo>
                  <a:pt x="668910" y="241915"/>
                  <a:pt x="655237" y="247540"/>
                  <a:pt x="641223" y="252693"/>
                </a:cubicBezTo>
                <a:cubicBezTo>
                  <a:pt x="658232" y="268038"/>
                  <a:pt x="676707" y="280213"/>
                  <a:pt x="696649" y="289218"/>
                </a:cubicBezTo>
                <a:cubicBezTo>
                  <a:pt x="716591" y="298222"/>
                  <a:pt x="736533" y="305052"/>
                  <a:pt x="756476" y="309708"/>
                </a:cubicBezTo>
                <a:lnTo>
                  <a:pt x="755218" y="313900"/>
                </a:lnTo>
                <a:cubicBezTo>
                  <a:pt x="743422" y="317254"/>
                  <a:pt x="733591" y="323959"/>
                  <a:pt x="725724" y="334015"/>
                </a:cubicBezTo>
                <a:cubicBezTo>
                  <a:pt x="717857" y="344071"/>
                  <a:pt x="712322" y="356218"/>
                  <a:pt x="709117" y="370456"/>
                </a:cubicBezTo>
                <a:cubicBezTo>
                  <a:pt x="688892" y="358288"/>
                  <a:pt x="671041" y="344276"/>
                  <a:pt x="655566" y="328421"/>
                </a:cubicBezTo>
                <a:cubicBezTo>
                  <a:pt x="640090" y="312566"/>
                  <a:pt x="626803" y="293332"/>
                  <a:pt x="615705" y="270718"/>
                </a:cubicBezTo>
                <a:cubicBezTo>
                  <a:pt x="604606" y="248104"/>
                  <a:pt x="595510" y="220575"/>
                  <a:pt x="588417" y="188131"/>
                </a:cubicBezTo>
                <a:lnTo>
                  <a:pt x="588417" y="328992"/>
                </a:lnTo>
                <a:cubicBezTo>
                  <a:pt x="588701" y="342033"/>
                  <a:pt x="587061" y="353506"/>
                  <a:pt x="583496" y="363412"/>
                </a:cubicBezTo>
                <a:cubicBezTo>
                  <a:pt x="579931" y="373319"/>
                  <a:pt x="572734" y="381317"/>
                  <a:pt x="561905" y="387407"/>
                </a:cubicBezTo>
                <a:cubicBezTo>
                  <a:pt x="551075" y="393498"/>
                  <a:pt x="534906" y="397339"/>
                  <a:pt x="513398" y="398931"/>
                </a:cubicBezTo>
                <a:cubicBezTo>
                  <a:pt x="513040" y="389291"/>
                  <a:pt x="512079" y="380933"/>
                  <a:pt x="510516" y="373858"/>
                </a:cubicBezTo>
                <a:cubicBezTo>
                  <a:pt x="508953" y="366783"/>
                  <a:pt x="506421" y="361043"/>
                  <a:pt x="502920" y="356637"/>
                </a:cubicBezTo>
                <a:cubicBezTo>
                  <a:pt x="499820" y="352432"/>
                  <a:pt x="495333" y="348698"/>
                  <a:pt x="489457" y="345435"/>
                </a:cubicBezTo>
                <a:cubicBezTo>
                  <a:pt x="483580" y="342172"/>
                  <a:pt x="474797" y="339485"/>
                  <a:pt x="463106" y="337374"/>
                </a:cubicBezTo>
                <a:lnTo>
                  <a:pt x="463106" y="332346"/>
                </a:lnTo>
                <a:cubicBezTo>
                  <a:pt x="463620" y="332377"/>
                  <a:pt x="467760" y="332594"/>
                  <a:pt x="475523" y="332998"/>
                </a:cubicBezTo>
                <a:cubicBezTo>
                  <a:pt x="483287" y="333402"/>
                  <a:pt x="491586" y="333805"/>
                  <a:pt x="500421" y="334209"/>
                </a:cubicBezTo>
                <a:cubicBezTo>
                  <a:pt x="509256" y="334613"/>
                  <a:pt x="515537" y="334830"/>
                  <a:pt x="519265" y="334861"/>
                </a:cubicBezTo>
                <a:cubicBezTo>
                  <a:pt x="522365" y="334826"/>
                  <a:pt x="524547" y="334163"/>
                  <a:pt x="525813" y="332870"/>
                </a:cubicBezTo>
                <a:cubicBezTo>
                  <a:pt x="527079" y="331577"/>
                  <a:pt x="527691" y="329865"/>
                  <a:pt x="527647" y="327734"/>
                </a:cubicBezTo>
                <a:lnTo>
                  <a:pt x="527647" y="267785"/>
                </a:lnTo>
                <a:cubicBezTo>
                  <a:pt x="514498" y="279515"/>
                  <a:pt x="498991" y="292632"/>
                  <a:pt x="481127" y="307137"/>
                </a:cubicBezTo>
                <a:cubicBezTo>
                  <a:pt x="463263" y="321642"/>
                  <a:pt x="442727" y="337583"/>
                  <a:pt x="419519" y="354962"/>
                </a:cubicBezTo>
                <a:cubicBezTo>
                  <a:pt x="419083" y="357928"/>
                  <a:pt x="418070" y="360580"/>
                  <a:pt x="416481" y="362918"/>
                </a:cubicBezTo>
                <a:cubicBezTo>
                  <a:pt x="414892" y="365256"/>
                  <a:pt x="412831" y="367071"/>
                  <a:pt x="410299" y="368362"/>
                </a:cubicBezTo>
                <a:lnTo>
                  <a:pt x="366293" y="310546"/>
                </a:lnTo>
                <a:cubicBezTo>
                  <a:pt x="381372" y="305472"/>
                  <a:pt x="403288" y="297174"/>
                  <a:pt x="432040" y="285654"/>
                </a:cubicBezTo>
                <a:cubicBezTo>
                  <a:pt x="460792" y="274134"/>
                  <a:pt x="492661" y="260911"/>
                  <a:pt x="527647" y="245985"/>
                </a:cubicBezTo>
                <a:lnTo>
                  <a:pt x="527647" y="165492"/>
                </a:lnTo>
                <a:lnTo>
                  <a:pt x="368389" y="165492"/>
                </a:lnTo>
                <a:lnTo>
                  <a:pt x="365036" y="153810"/>
                </a:lnTo>
                <a:lnTo>
                  <a:pt x="606857" y="153810"/>
                </a:lnTo>
                <a:lnTo>
                  <a:pt x="609371" y="104723"/>
                </a:lnTo>
                <a:lnTo>
                  <a:pt x="424967" y="104723"/>
                </a:lnTo>
                <a:lnTo>
                  <a:pt x="421196" y="93041"/>
                </a:lnTo>
                <a:lnTo>
                  <a:pt x="609595" y="93041"/>
                </a:lnTo>
                <a:lnTo>
                  <a:pt x="612520" y="40182"/>
                </a:lnTo>
                <a:lnTo>
                  <a:pt x="411975" y="40182"/>
                </a:lnTo>
                <a:lnTo>
                  <a:pt x="408204" y="28499"/>
                </a:lnTo>
                <a:lnTo>
                  <a:pt x="608952" y="28499"/>
                </a:lnTo>
                <a:close/>
              </a:path>
            </a:pathLst>
          </a:custGeom>
          <a:solidFill>
            <a:srgbClr val="358A9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noAutofit/>
          </a:bodyPr>
          <a:lstStyle/>
          <a:p>
            <a:pPr algn="ctr" defTabSz="913765">
              <a:defRPr/>
            </a:pPr>
            <a:endParaRPr lang="zh-CN" altLang="en-US" sz="4400" dirty="0">
              <a:solidFill>
                <a:srgbClr val="358A9E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40683" y="3089654"/>
            <a:ext cx="1514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>
              <a:defRPr/>
            </a:pPr>
            <a:r>
              <a:rPr lang="en-US" altLang="zh-CN" sz="2000" dirty="0">
                <a:solidFill>
                  <a:srgbClr val="358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2000" dirty="0">
              <a:solidFill>
                <a:srgbClr val="358A9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83842" y="2334843"/>
            <a:ext cx="30850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defRPr/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一、需求分析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83841" y="3024710"/>
            <a:ext cx="46008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defRPr/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二、</a:t>
            </a:r>
            <a:r>
              <a:rPr lang="zh-CN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项目展示</a:t>
            </a:r>
            <a:endParaRPr lang="zh-CN" sz="2800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图文框 30"/>
          <p:cNvSpPr/>
          <p:nvPr/>
        </p:nvSpPr>
        <p:spPr>
          <a:xfrm>
            <a:off x="1545951" y="2190285"/>
            <a:ext cx="2721819" cy="1612097"/>
          </a:xfrm>
          <a:prstGeom prst="frame">
            <a:avLst>
              <a:gd name="adj1" fmla="val 215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3765">
              <a:defRPr/>
            </a:pPr>
            <a:endParaRPr lang="zh-CN" altLang="en-US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-38704" y="84667"/>
            <a:ext cx="1619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1.1</a:t>
            </a:r>
            <a:r>
              <a:rPr lang="zh-CN" altLang="en-US" dirty="0"/>
              <a:t>、</a:t>
            </a:r>
            <a:r>
              <a:rPr lang="zh-CN" altLang="zh-CN" b="1" dirty="0"/>
              <a:t>项目</a:t>
            </a:r>
            <a:r>
              <a:rPr lang="zh-CN" altLang="zh-CN" b="1" dirty="0">
                <a:sym typeface="+mn-ea"/>
              </a:rPr>
              <a:t>需求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25" name="图片 24" descr="问号png图标_邮箱png图标_新浪微博png图标_ppt png图标 - 黑马素材网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71" y="453999"/>
            <a:ext cx="1127700" cy="11277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4577" y="2496308"/>
            <a:ext cx="116235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dirty="0"/>
              <a:t>项目主要服务对象是人力资源部门</a:t>
            </a:r>
            <a:r>
              <a:rPr lang="zh-CN" dirty="0"/>
              <a:t>考察职员的出勤情况</a:t>
            </a:r>
            <a:r>
              <a:rPr altLang="zh-CN" dirty="0"/>
              <a:t>，项目需求是</a:t>
            </a:r>
            <a:r>
              <a:rPr lang="zh-CN" dirty="0"/>
              <a:t>有登录注册校验、权限管理、图表展示、多重查询，文件上传下载、考勤记录功能。</a:t>
            </a:r>
            <a:endParaRPr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思维导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" y="84455"/>
            <a:ext cx="8763635" cy="578421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-38704" y="84667"/>
            <a:ext cx="18948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 </a:t>
            </a:r>
            <a:r>
              <a:rPr lang="zh-CN" altLang="en-US" dirty="0"/>
              <a:t>项目思维导图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登录页面展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989330"/>
            <a:ext cx="9246235" cy="456120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1" name="Author"/>
          <p:cNvSpPr/>
          <p:nvPr/>
        </p:nvSpPr>
        <p:spPr>
          <a:xfrm>
            <a:off x="9330354" y="6985000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ctr" defTabSz="913765"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曾山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8704" y="84667"/>
            <a:ext cx="2702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2.1.1</a:t>
            </a:r>
            <a:r>
              <a:rPr lang="zh-CN" altLang="en-US" dirty="0"/>
              <a:t>、登录注册模块展示</a:t>
            </a:r>
            <a:endParaRPr 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注册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61415"/>
            <a:ext cx="10058400" cy="453517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1" name="Author"/>
          <p:cNvSpPr/>
          <p:nvPr/>
        </p:nvSpPr>
        <p:spPr>
          <a:xfrm>
            <a:off x="9330354" y="6985000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ctr" defTabSz="913765"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曾山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8704" y="84667"/>
            <a:ext cx="2702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2.1.2</a:t>
            </a:r>
            <a:r>
              <a:rPr lang="zh-CN" altLang="en-US" dirty="0"/>
              <a:t>、登录注册模块展示</a:t>
            </a:r>
            <a:endParaRPr 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员工页面展示-考勤情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" y="565785"/>
            <a:ext cx="9804400" cy="498475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1" name="Author"/>
          <p:cNvSpPr/>
          <p:nvPr/>
        </p:nvSpPr>
        <p:spPr>
          <a:xfrm>
            <a:off x="9330354" y="6985000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ctr" defTabSz="913765"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曾山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8704" y="84667"/>
            <a:ext cx="2245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2.2.1</a:t>
            </a:r>
            <a:r>
              <a:rPr lang="zh-CN" altLang="en-US" dirty="0"/>
              <a:t>、职员模块展示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826000" y="3106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员工个人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340" y="1057275"/>
            <a:ext cx="10058400" cy="431419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1" name="Author"/>
          <p:cNvSpPr/>
          <p:nvPr/>
        </p:nvSpPr>
        <p:spPr>
          <a:xfrm>
            <a:off x="9330354" y="6985000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ctr" defTabSz="913765"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曾山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8704" y="84667"/>
            <a:ext cx="2245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2.2.2</a:t>
            </a:r>
            <a:r>
              <a:rPr lang="zh-CN" altLang="en-US" dirty="0"/>
              <a:t>、职员模块展示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/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-1" fmla="*/ 0 w 4000500"/>
                <a:gd name="connsiteY0-2" fmla="*/ 2057400 h 2057400"/>
                <a:gd name="connsiteX1-3" fmla="*/ 2933700 w 4000500"/>
                <a:gd name="connsiteY1-4" fmla="*/ 0 h 2057400"/>
                <a:gd name="connsiteX2-5" fmla="*/ 4000500 w 4000500"/>
                <a:gd name="connsiteY2-6" fmla="*/ 2057400 h 2057400"/>
                <a:gd name="connsiteX3-7" fmla="*/ 0 w 4000500"/>
                <a:gd name="connsiteY3-8" fmla="*/ 2057400 h 2057400"/>
                <a:gd name="connsiteX0-9" fmla="*/ 0 w 4000500"/>
                <a:gd name="connsiteY0-10" fmla="*/ 1336867 h 1336867"/>
                <a:gd name="connsiteX1-11" fmla="*/ 428255 w 4000500"/>
                <a:gd name="connsiteY1-12" fmla="*/ 0 h 1336867"/>
                <a:gd name="connsiteX2-13" fmla="*/ 4000500 w 4000500"/>
                <a:gd name="connsiteY2-14" fmla="*/ 1336867 h 1336867"/>
                <a:gd name="connsiteX3-15" fmla="*/ 0 w 4000500"/>
                <a:gd name="connsiteY3-16" fmla="*/ 1336867 h 13368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直角三角形 4"/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/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直角三角形 4"/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3475309"/>
                  <a:gd name="connsiteY0-18" fmla="*/ 1500831 h 1500831"/>
                  <a:gd name="connsiteX1-19" fmla="*/ 3475309 w 3475309"/>
                  <a:gd name="connsiteY1-20" fmla="*/ 0 h 1500831"/>
                  <a:gd name="connsiteX2-21" fmla="*/ 1576054 w 3475309"/>
                  <a:gd name="connsiteY2-22" fmla="*/ 1500831 h 1500831"/>
                  <a:gd name="connsiteX3-23" fmla="*/ 0 w 3475309"/>
                  <a:gd name="connsiteY3-24" fmla="*/ 1500831 h 15008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8" name="直角三角形 4"/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-1" fmla="*/ 0 w 1576054"/>
                <a:gd name="connsiteY0-2" fmla="*/ 1536357 h 1536357"/>
                <a:gd name="connsiteX1-3" fmla="*/ 551935 w 1576054"/>
                <a:gd name="connsiteY1-4" fmla="*/ 0 h 1536357"/>
                <a:gd name="connsiteX2-5" fmla="*/ 1576054 w 1576054"/>
                <a:gd name="connsiteY2-6" fmla="*/ 1536357 h 1536357"/>
                <a:gd name="connsiteX3-7" fmla="*/ 0 w 1576054"/>
                <a:gd name="connsiteY3-8" fmla="*/ 1536357 h 1536357"/>
                <a:gd name="connsiteX0-9" fmla="*/ 0 w 1716592"/>
                <a:gd name="connsiteY0-10" fmla="*/ 1059802 h 1059802"/>
                <a:gd name="connsiteX1-11" fmla="*/ 1716592 w 1716592"/>
                <a:gd name="connsiteY1-12" fmla="*/ 0 h 1059802"/>
                <a:gd name="connsiteX2-13" fmla="*/ 1576054 w 1716592"/>
                <a:gd name="connsiteY2-14" fmla="*/ 1059802 h 1059802"/>
                <a:gd name="connsiteX3-15" fmla="*/ 0 w 1716592"/>
                <a:gd name="connsiteY3-16" fmla="*/ 1059802 h 1059802"/>
                <a:gd name="connsiteX0-17" fmla="*/ 0 w 1714578"/>
                <a:gd name="connsiteY0-18" fmla="*/ 1062779 h 1062779"/>
                <a:gd name="connsiteX1-19" fmla="*/ 1714578 w 1714578"/>
                <a:gd name="connsiteY1-20" fmla="*/ 0 h 1062779"/>
                <a:gd name="connsiteX2-21" fmla="*/ 1576054 w 1714578"/>
                <a:gd name="connsiteY2-22" fmla="*/ 1062779 h 1062779"/>
                <a:gd name="connsiteX3-23" fmla="*/ 0 w 1714578"/>
                <a:gd name="connsiteY3-24" fmla="*/ 1062779 h 1062779"/>
                <a:gd name="connsiteX0-25" fmla="*/ 0 w 1725556"/>
                <a:gd name="connsiteY0-26" fmla="*/ 965427 h 965427"/>
                <a:gd name="connsiteX1-27" fmla="*/ 1725556 w 1725556"/>
                <a:gd name="connsiteY1-28" fmla="*/ 0 h 965427"/>
                <a:gd name="connsiteX2-29" fmla="*/ 1576054 w 1725556"/>
                <a:gd name="connsiteY2-30" fmla="*/ 965427 h 965427"/>
                <a:gd name="connsiteX3-31" fmla="*/ 0 w 1725556"/>
                <a:gd name="connsiteY3-32" fmla="*/ 965427 h 965427"/>
                <a:gd name="connsiteX0-33" fmla="*/ 0 w 2157372"/>
                <a:gd name="connsiteY0-34" fmla="*/ 987061 h 987061"/>
                <a:gd name="connsiteX1-35" fmla="*/ 2157372 w 2157372"/>
                <a:gd name="connsiteY1-36" fmla="*/ 0 h 987061"/>
                <a:gd name="connsiteX2-37" fmla="*/ 2007870 w 2157372"/>
                <a:gd name="connsiteY2-38" fmla="*/ 965427 h 987061"/>
                <a:gd name="connsiteX3-39" fmla="*/ 0 w 2157372"/>
                <a:gd name="connsiteY3-40" fmla="*/ 987061 h 9870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/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直角三角形 4"/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/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0 w 1716592"/>
                  <a:gd name="connsiteY0-10" fmla="*/ 1059802 h 1059802"/>
                  <a:gd name="connsiteX1-11" fmla="*/ 1716592 w 1716592"/>
                  <a:gd name="connsiteY1-12" fmla="*/ 0 h 1059802"/>
                  <a:gd name="connsiteX2-13" fmla="*/ 1576054 w 1716592"/>
                  <a:gd name="connsiteY2-14" fmla="*/ 1059802 h 1059802"/>
                  <a:gd name="connsiteX3-15" fmla="*/ 0 w 1716592"/>
                  <a:gd name="connsiteY3-16" fmla="*/ 1059802 h 1059802"/>
                  <a:gd name="connsiteX0-17" fmla="*/ 0 w 1714578"/>
                  <a:gd name="connsiteY0-18" fmla="*/ 1062779 h 1062779"/>
                  <a:gd name="connsiteX1-19" fmla="*/ 1714578 w 1714578"/>
                  <a:gd name="connsiteY1-20" fmla="*/ 0 h 1062779"/>
                  <a:gd name="connsiteX2-21" fmla="*/ 1576054 w 1714578"/>
                  <a:gd name="connsiteY2-22" fmla="*/ 1062779 h 1062779"/>
                  <a:gd name="connsiteX3-23" fmla="*/ 0 w 1714578"/>
                  <a:gd name="connsiteY3-24" fmla="*/ 1062779 h 1062779"/>
                  <a:gd name="connsiteX0-25" fmla="*/ 0 w 419030"/>
                  <a:gd name="connsiteY0-26" fmla="*/ 1069378 h 1069378"/>
                  <a:gd name="connsiteX1-27" fmla="*/ 419030 w 419030"/>
                  <a:gd name="connsiteY1-28" fmla="*/ 0 h 1069378"/>
                  <a:gd name="connsiteX2-29" fmla="*/ 280506 w 419030"/>
                  <a:gd name="connsiteY2-30" fmla="*/ 1062779 h 1069378"/>
                  <a:gd name="connsiteX3-31" fmla="*/ 0 w 419030"/>
                  <a:gd name="connsiteY3-32" fmla="*/ 1069378 h 10693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2" name="直角三角形 4"/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-1" fmla="*/ 0 w 1576054"/>
                  <a:gd name="connsiteY0-2" fmla="*/ 1536357 h 1536357"/>
                  <a:gd name="connsiteX1-3" fmla="*/ 551935 w 1576054"/>
                  <a:gd name="connsiteY1-4" fmla="*/ 0 h 1536357"/>
                  <a:gd name="connsiteX2-5" fmla="*/ 1576054 w 1576054"/>
                  <a:gd name="connsiteY2-6" fmla="*/ 1536357 h 1536357"/>
                  <a:gd name="connsiteX3-7" fmla="*/ 0 w 1576054"/>
                  <a:gd name="connsiteY3-8" fmla="*/ 1536357 h 1536357"/>
                  <a:gd name="connsiteX0-9" fmla="*/ 3495681 w 5071735"/>
                  <a:gd name="connsiteY0-10" fmla="*/ 1519881 h 1519881"/>
                  <a:gd name="connsiteX1-11" fmla="*/ 0 w 5071735"/>
                  <a:gd name="connsiteY1-12" fmla="*/ 0 h 1519881"/>
                  <a:gd name="connsiteX2-13" fmla="*/ 5071735 w 5071735"/>
                  <a:gd name="connsiteY2-14" fmla="*/ 1519881 h 1519881"/>
                  <a:gd name="connsiteX3-15" fmla="*/ 3495681 w 5071735"/>
                  <a:gd name="connsiteY3-16" fmla="*/ 1519881 h 1519881"/>
                  <a:gd name="connsiteX0-17" fmla="*/ 0 w 1576054"/>
                  <a:gd name="connsiteY0-18" fmla="*/ 1071777 h 1071777"/>
                  <a:gd name="connsiteX1-19" fmla="*/ 472977 w 1576054"/>
                  <a:gd name="connsiteY1-20" fmla="*/ 0 h 1071777"/>
                  <a:gd name="connsiteX2-21" fmla="*/ 1576054 w 1576054"/>
                  <a:gd name="connsiteY2-22" fmla="*/ 1071777 h 1071777"/>
                  <a:gd name="connsiteX3-23" fmla="*/ 0 w 1576054"/>
                  <a:gd name="connsiteY3-24" fmla="*/ 1071777 h 1071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dirty="0">
                  <a:solidFill>
                    <a:prstClr val="whit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31" name="Author"/>
          <p:cNvSpPr/>
          <p:nvPr/>
        </p:nvSpPr>
        <p:spPr>
          <a:xfrm>
            <a:off x="9330354" y="6985000"/>
            <a:ext cx="2861647" cy="534855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ctr" defTabSz="913765"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曾山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8704" y="84667"/>
            <a:ext cx="2473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2.3.1</a:t>
            </a:r>
            <a:r>
              <a:rPr lang="zh-CN" altLang="en-US" dirty="0"/>
              <a:t>、管理员模块展示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3" name="图片 2" descr="管理员页面展示-考勤记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" y="729615"/>
            <a:ext cx="10058400" cy="4737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WPS 演示</Application>
  <PresentationFormat>宽屏</PresentationFormat>
  <Paragraphs>90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等线</vt:lpstr>
      <vt:lpstr>微软雅黑 Light</vt:lpstr>
      <vt:lpstr>思源宋体 CN Heavy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(o^^o)♪祝福*</cp:lastModifiedBy>
  <cp:revision>67</cp:revision>
  <dcterms:created xsi:type="dcterms:W3CDTF">2018-04-18T08:10:00Z</dcterms:created>
  <dcterms:modified xsi:type="dcterms:W3CDTF">2019-10-20T09:43:44Z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