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10546080" cy="5640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 Parameter Plot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515600" cy="4668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ain Plo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365125"/>
            <a:ext cx="10515600" cy="4668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ain Plot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408285" cy="4831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不加</a:t>
            </a:r>
            <a:r>
              <a:rPr lang="en-US" altLang="zh-CN"/>
              <a:t>marker</a:t>
            </a:r>
            <a:r>
              <a:rPr lang="zh-CN" altLang="en-US"/>
              <a:t>则无图像，</a:t>
            </a:r>
            <a:r>
              <a:rPr lang="en-US" altLang="zh-CN"/>
              <a:t>label</a:t>
            </a:r>
            <a:r>
              <a:rPr lang="zh-CN" altLang="en-US"/>
              <a:t>对应到</a:t>
            </a:r>
            <a:r>
              <a:rPr lang="en-US" altLang="zh-CN"/>
              <a:t>plot</a:t>
            </a:r>
            <a:r>
              <a:rPr lang="zh-CN" altLang="en-US"/>
              <a:t>的点</a:t>
            </a:r>
            <a:endParaRPr lang="zh-CN" altLang="en-US"/>
          </a:p>
        </p:txBody>
      </p:sp>
      <p:pic>
        <p:nvPicPr>
          <p:cNvPr id="4" name="图片 3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1760"/>
            <a:ext cx="10057765" cy="5149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2.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4630"/>
            <a:ext cx="4572000" cy="642937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4225" y="365125"/>
            <a:ext cx="4219575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853313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6780"/>
            <a:ext cx="3333750" cy="121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演示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tee</cp:lastModifiedBy>
  <cp:revision>2</cp:revision>
  <dcterms:created xsi:type="dcterms:W3CDTF">2020-12-17T16:38:19Z</dcterms:created>
  <dcterms:modified xsi:type="dcterms:W3CDTF">2020-12-17T16:56:58Z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