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数组第一个元素为数组                                                   运行结果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5838190" cy="3383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365125"/>
            <a:ext cx="3705225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numpy</a:t>
            </a:r>
            <a:r>
              <a:rPr lang="zh-CN" altLang="en-US"/>
              <a:t>数据类型</a:t>
            </a:r>
            <a:r>
              <a:rPr lang="en-US" altLang="zh-CN"/>
              <a:t>dtype</a:t>
            </a:r>
            <a:r>
              <a:rPr lang="zh-CN" altLang="en-US"/>
              <a:t>转换，极坐标使用弧度制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0" y="365125"/>
            <a:ext cx="3638550" cy="4781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65125"/>
            <a:ext cx="6616700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9780" y="376555"/>
            <a:ext cx="77343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snap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0" y="365125"/>
            <a:ext cx="3810000" cy="2933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973195" cy="50774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                                                    dB</a:t>
            </a:r>
            <a:r>
              <a:rPr lang="zh-CN" altLang="en-US"/>
              <a:t>为常量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 Z = f(x, y)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60" y="3272155"/>
            <a:ext cx="1018222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snap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575" y="365125"/>
            <a:ext cx="7134225" cy="51911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800600" cy="519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内容占位符 8" descr="Gain Plot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670685" y="365125"/>
            <a:ext cx="9374505" cy="4351655"/>
          </a:xfrm>
          <a:prstGeom prst="rect">
            <a:avLst/>
          </a:prstGeom>
        </p:spPr>
      </p:pic>
      <p:pic>
        <p:nvPicPr>
          <p:cNvPr id="4" name="图片 3" descr="snapsh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0"/>
            <a:ext cx="7134225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794766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6780"/>
            <a:ext cx="2485390" cy="1023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2</cp:revision>
  <dcterms:created xsi:type="dcterms:W3CDTF">2020-12-25T02:07:25Z</dcterms:created>
  <dcterms:modified xsi:type="dcterms:W3CDTF">2020-12-25T06:22:44Z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