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4" r:id="rId3"/>
    <p:sldId id="410" r:id="rId4"/>
    <p:sldId id="411" r:id="rId5"/>
    <p:sldId id="41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8.xml"/><Relationship Id="rId6" Type="http://schemas.openxmlformats.org/officeDocument/2006/relationships/image" Target="../media/image6.png"/><Relationship Id="rId5" Type="http://schemas.openxmlformats.org/officeDocument/2006/relationships/tags" Target="../tags/tag67.xml"/><Relationship Id="rId4" Type="http://schemas.openxmlformats.org/officeDocument/2006/relationships/image" Target="../media/image5.png"/><Relationship Id="rId3" Type="http://schemas.openxmlformats.org/officeDocument/2006/relationships/tags" Target="../tags/tag66.xml"/><Relationship Id="rId2" Type="http://schemas.openxmlformats.org/officeDocument/2006/relationships/image" Target="../media/image4.png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681355"/>
            <a:ext cx="3820795" cy="3493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681355"/>
            <a:ext cx="3171825" cy="368617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以</a:t>
            </a:r>
            <a:r>
              <a:rPr lang="en-US" altLang="zh-CN"/>
              <a:t>10deg</a:t>
            </a:r>
            <a:r>
              <a:t>步长为例，</a:t>
            </a:r>
            <a:r>
              <a:rPr lang="en-US" altLang="zh-CN"/>
              <a:t>Phi</a:t>
            </a:r>
            <a:r>
              <a:t>共有</a:t>
            </a:r>
            <a:r>
              <a:rPr lang="en-US" altLang="zh-CN"/>
              <a:t>37</a:t>
            </a:r>
            <a:r>
              <a:t>个值，</a:t>
            </a:r>
            <a:r>
              <a:rPr lang="en-US" altLang="zh-CN"/>
              <a:t>Theta</a:t>
            </a:r>
            <a:r>
              <a:t>共有</a:t>
            </a:r>
            <a:r>
              <a:rPr lang="en-US" altLang="zh-CN"/>
              <a:t>19</a:t>
            </a:r>
            <a:r>
              <a:t>个值</a:t>
            </a:r>
          </a:p>
          <a:p>
            <a:r>
              <a:rPr lang="en-US" altLang="zh-CN"/>
              <a:t>dB</a:t>
            </a:r>
            <a:r>
              <a:t>总数为</a:t>
            </a:r>
            <a:r>
              <a:rPr lang="en-US" altLang="zh-CN"/>
              <a:t>703=19*37</a:t>
            </a:r>
            <a:r>
              <a:t>，将</a:t>
            </a:r>
            <a:r>
              <a:rPr lang="en-US" altLang="zh-CN"/>
              <a:t>Phi</a:t>
            </a:r>
            <a:r>
              <a:t>和</a:t>
            </a:r>
            <a:r>
              <a:rPr lang="en-US" altLang="zh-CN"/>
              <a:t>Theta</a:t>
            </a:r>
            <a:r>
              <a:t>进行</a:t>
            </a:r>
            <a:r>
              <a:rPr lang="en-US" altLang="zh-CN"/>
              <a:t>meshgrid</a:t>
            </a:r>
            <a:r>
              <a:t>网格化操作，</a:t>
            </a:r>
            <a:r>
              <a:rPr lang="en-US" altLang="zh-CN"/>
              <a:t>dB</a:t>
            </a:r>
            <a:r>
              <a:t>转换为（</a:t>
            </a:r>
            <a:r>
              <a:rPr lang="en-US" altLang="zh-CN"/>
              <a:t>19</a:t>
            </a:r>
            <a:r>
              <a:t>，</a:t>
            </a:r>
            <a:r>
              <a:rPr lang="en-US" altLang="zh-CN"/>
              <a:t>37</a:t>
            </a:r>
            <a:r>
              <a:t>）矩阵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                                                                  对</a:t>
            </a:r>
            <a:r>
              <a:rPr lang="en-US" altLang="zh-CN"/>
              <a:t>theta</a:t>
            </a:r>
            <a:r>
              <a:t>进行去重，保留第一次出现的值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                                                                  </a:t>
            </a:r>
            <a:r>
              <a:rPr lang="en-US" altLang="zh-CN"/>
              <a:t>csv</a:t>
            </a:r>
            <a:r>
              <a:t>文件</a:t>
            </a:r>
            <a:r>
              <a:rPr lang="en-US" altLang="zh-CN"/>
              <a:t>phi</a:t>
            </a:r>
            <a:r>
              <a:t>所在列提取</a:t>
            </a:r>
            <a:r>
              <a:rPr lang="en-US" altLang="zh-CN"/>
              <a:t>37=703/19</a:t>
            </a:r>
            <a:r>
              <a:t>行数据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                                                                  </a:t>
            </a:r>
            <a:r>
              <a:rPr lang="en-US" altLang="zh-CN"/>
              <a:t>pd.read_csv</a:t>
            </a:r>
            <a:r>
              <a:t>默认数据类型为</a:t>
            </a:r>
            <a:r>
              <a:rPr lang="en-US" altLang="zh-CN"/>
              <a:t>series</a:t>
            </a:r>
            <a:r>
              <a:t>，不能直接</a:t>
            </a:r>
          </a:p>
          <a:p>
            <a:pPr marL="0" indent="0">
              <a:buNone/>
            </a:pPr>
            <a:r>
              <a:rPr lang="en-US" altLang="zh-CN"/>
              <a:t>                                                                  reshape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320040"/>
            <a:ext cx="5441315" cy="59296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 descr="snapsho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421765"/>
            <a:ext cx="5983605" cy="48272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91935" y="1421765"/>
            <a:ext cx="4985385" cy="4827905"/>
          </a:xfrm>
          <a:prstGeom prst="rect">
            <a:avLst/>
          </a:prstGeom>
        </p:spPr>
      </p:pic>
      <p:pic>
        <p:nvPicPr>
          <p:cNvPr id="6" name="图片 5" descr="snapshot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982845" y="0"/>
            <a:ext cx="3689985" cy="284099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3849370"/>
            <a:ext cx="2200275" cy="2400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      寒假计划：应用场景</a:t>
            </a:r>
            <a:r>
              <a:rPr lang="en-US" altLang="zh-CN"/>
              <a:t>——</a:t>
            </a:r>
            <a:r>
              <a:rPr lang="zh-CN" altLang="en-US"/>
              <a:t>无人机天线优化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20" y="608330"/>
            <a:ext cx="9105900" cy="4876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UNIT_PLACING_PICTURE_USER_VIEWPORT" val="{&quot;height&quot;:7602,&quot;width&quot;:9423}"/>
</p:tagLst>
</file>

<file path=ppt/tags/tag66.xml><?xml version="1.0" encoding="utf-8"?>
<p:tagLst xmlns:p="http://schemas.openxmlformats.org/presentationml/2006/main">
  <p:tag name="KSO_WM_UNIT_PLACING_PICTURE_USER_VIEWPORT" val="{&quot;height&quot;:9330,&quot;width&quot;:9270}"/>
</p:tagLst>
</file>

<file path=ppt/tags/tag67.xml><?xml version="1.0" encoding="utf-8"?>
<p:tagLst xmlns:p="http://schemas.openxmlformats.org/presentationml/2006/main">
  <p:tag name="KSO_WM_UNIT_PLACING_PICTURE_USER_VIEWPORT" val="{&quot;height&quot;:4620,&quot;width&quot;:6000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WPS 演示</Application>
  <PresentationFormat>宽屏</PresentationFormat>
  <Paragraphs>41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tee</cp:lastModifiedBy>
  <cp:revision>172</cp:revision>
  <dcterms:created xsi:type="dcterms:W3CDTF">2019-06-19T02:08:00Z</dcterms:created>
  <dcterms:modified xsi:type="dcterms:W3CDTF">2020-12-31T10:18:42Z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