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0130" y="365125"/>
            <a:ext cx="5233670" cy="5830570"/>
          </a:xfrm>
          <a:prstGeom prst="rect">
            <a:avLst/>
          </a:prstGeom>
        </p:spPr>
      </p:pic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5349240" cy="58312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S Parameter Plot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10058400" cy="4668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69602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>
            <a:normAutofit lnSpcReduction="20000"/>
          </a:bodyPr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共形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																	metal</a:t>
            </a:r>
            <a:r>
              <a:rPr lang="en-US" altLang="zh-CN"/>
              <a:t>/smaller object</a:t>
            </a:r>
            <a:r>
              <a:rPr lang="zh-CN" altLang="en-US"/>
              <a:t>优先</a:t>
            </a:r>
            <a:endParaRPr lang="zh-CN" altLang="en-US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575" y="365125"/>
            <a:ext cx="4852035" cy="30873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75" y="365125"/>
            <a:ext cx="5534025" cy="45269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>
            <a:normAutofit fontScale="85000"/>
          </a:bodyPr>
          <a:p>
            <a:r>
              <a:rPr lang="zh-CN" altLang="en-US"/>
              <a:t>    [info] Solving adaptive frequency ..., process hf3d: '1' conductors touch lumped port '1', typically a lumped port contains 2 conductors.  Please verify conducting boundaries and objects are correctly assigned and touch the port.  If a Radiation boundary touches the port and it is desired for use during the port solution, select 'Use Radiation Boundary on Ports' under the Advanced tab in the Solution Setup.</a:t>
            </a:r>
            <a:endParaRPr lang="zh-CN" altLang="en-US"/>
          </a:p>
          <a:p>
            <a:r>
              <a:rPr lang="zh-CN" altLang="en-US"/>
              <a:t>    [info] Fast sweep setup, process hf3d: '1' conductors touch lumped port '1', typically a lumped port contains 2 conductors.  Please verify conducting boundaries and objects are correctly assigned and touch the port.  If a Radiation boundary touches the port and it is desired for use during the port solution, select 'Use Radiation Boundary on Ports' under the Advanced tab in the Solution Setup. 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53,&quot;width&quot;:1096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857</Words>
  <Application>WPS 演示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tee</cp:lastModifiedBy>
  <cp:revision>3</cp:revision>
  <dcterms:created xsi:type="dcterms:W3CDTF">2021-03-09T06:06:55Z</dcterms:created>
  <dcterms:modified xsi:type="dcterms:W3CDTF">2021-03-09T08:07:38Z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