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3" r:id="rId3"/>
    <p:sldId id="411" r:id="rId4"/>
    <p:sldId id="419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608330"/>
            <a:ext cx="6933565" cy="57391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60" y="608330"/>
            <a:ext cx="3581400" cy="36048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2583815"/>
            <a:ext cx="3414395" cy="3763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608330"/>
            <a:ext cx="10968355" cy="5575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1385" y="3368675"/>
            <a:ext cx="4305935" cy="3489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30" y="608330"/>
            <a:ext cx="6629400" cy="5084445"/>
          </a:xfrm>
          <a:prstGeom prst="rect">
            <a:avLst/>
          </a:prstGeom>
        </p:spPr>
      </p:pic>
      <p:pic>
        <p:nvPicPr>
          <p:cNvPr id="11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730" y="0"/>
            <a:ext cx="4339590" cy="34842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115" y="608330"/>
            <a:ext cx="8096250" cy="2181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2885440"/>
            <a:ext cx="3371850" cy="3248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990" y="2940685"/>
            <a:ext cx="3381375" cy="2952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174</cp:revision>
  <dcterms:created xsi:type="dcterms:W3CDTF">2019-06-19T02:08:00Z</dcterms:created>
  <dcterms:modified xsi:type="dcterms:W3CDTF">2021-03-16T08:48:48Z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