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6" r:id="rId6"/>
    <p:sldId id="414" r:id="rId7"/>
    <p:sldId id="417" r:id="rId8"/>
    <p:sldId id="412" r:id="rId9"/>
    <p:sldId id="4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480820"/>
            <a:ext cx="9799320" cy="2004060"/>
          </a:xfrm>
        </p:spPr>
        <p:txBody>
          <a:bodyPr/>
          <a:p>
            <a:r>
              <a:rPr lang="en-US" altLang="zh-CN">
                <a:sym typeface="+mn-ea"/>
              </a:rPr>
              <a:t>11.27</a:t>
            </a:r>
            <a:r>
              <a:rPr lang="zh-CN" altLang="en-US">
                <a:sym typeface="+mn-ea"/>
              </a:rPr>
              <a:t>汇报</a:t>
            </a:r>
            <a:br>
              <a:rPr lang="zh-CN" altLang="en-US"/>
            </a:b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ctr"/>
            <a:r>
              <a:rPr lang="en-US" altLang="zh-CN"/>
              <a:t>1.</a:t>
            </a:r>
            <a:r>
              <a:rPr lang="zh-CN" altLang="en-US"/>
              <a:t>重复代码：根据波束宽度设计喇叭天线最优尺寸</a:t>
            </a:r>
            <a:endParaRPr lang="zh-CN" altLang="en-US"/>
          </a:p>
          <a:p>
            <a:pPr algn="ctr"/>
            <a:r>
              <a:rPr lang="en-US" altLang="zh-CN"/>
              <a:t>2.</a:t>
            </a:r>
            <a:r>
              <a:rPr lang="zh-CN" altLang="en-US"/>
              <a:t>复现代码：阵列天线方向图分析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问题与解决方法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1.</a:t>
            </a:r>
            <a:r>
              <a:rPr b="1"/>
              <a:t>导入</a:t>
            </a:r>
            <a:r>
              <a:rPr lang="en-US" altLang="zh-CN" b="1"/>
              <a:t>win32com</a:t>
            </a:r>
            <a:r>
              <a:rPr b="1"/>
              <a:t>出错</a:t>
            </a:r>
            <a:endParaRPr b="1"/>
          </a:p>
          <a:p>
            <a:pPr marL="0" indent="0">
              <a:buNone/>
            </a:pPr>
            <a:r>
              <a:rPr lang="en-US" altLang="zh-CN"/>
              <a:t>i.</a:t>
            </a:r>
            <a:r>
              <a:t>使用</a:t>
            </a:r>
            <a:r>
              <a:rPr lang="en-US" altLang="zh-CN"/>
              <a:t>pycharm</a:t>
            </a:r>
            <a:r>
              <a:t>直接安装：</a:t>
            </a:r>
            <a:r>
              <a:rPr lang="en-US" altLang="zh-CN"/>
              <a:t>file→setting</a:t>
            </a:r>
            <a:r>
              <a:rPr lang="en-US" altLang="zh-CN">
                <a:sym typeface="+mn-ea"/>
              </a:rPr>
              <a:t>→python interpreter→pip→pypiwin32 install package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ii.</a:t>
            </a:r>
            <a:r>
              <a:rPr>
                <a:sym typeface="+mn-ea"/>
              </a:rPr>
              <a:t>或</a:t>
            </a:r>
            <a:r>
              <a:rPr>
                <a:sym typeface="+mn-ea"/>
              </a:rPr>
              <a:t>项目</a:t>
            </a:r>
            <a:r>
              <a:rPr lang="en-US" altLang="zh-CN">
                <a:sym typeface="+mn-ea"/>
              </a:rPr>
              <a:t>terminal</a:t>
            </a:r>
            <a:r>
              <a:rPr>
                <a:sym typeface="+mn-ea"/>
              </a:rPr>
              <a:t>下注册：python -m pip install pypiwin32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2.</a:t>
            </a:r>
            <a:r>
              <a:rPr b="1">
                <a:sym typeface="+mn-ea"/>
              </a:rPr>
              <a:t>使用</a:t>
            </a:r>
            <a:r>
              <a:rPr lang="en-US" altLang="zh-CN" b="1">
                <a:sym typeface="+mn-ea"/>
              </a:rPr>
              <a:t>HFSS</a:t>
            </a:r>
            <a:r>
              <a:rPr b="1">
                <a:sym typeface="+mn-ea"/>
              </a:rPr>
              <a:t>直接运行脚本出错</a:t>
            </a:r>
            <a:endParaRPr b="1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[error] ImportException: No module named win32com  In file "C:/Users/tee/antenna-git/Antenna/sim.py", line 2</a:t>
            </a:r>
            <a:endParaRPr>
              <a:sym typeface="+mn-ea"/>
            </a:endParaRPr>
          </a:p>
          <a:p>
            <a:pPr marL="0" indent="0">
              <a:buNone/>
            </a:pPr>
            <a:r>
              <a:t>使用</a:t>
            </a:r>
            <a:r>
              <a:rPr lang="en-US" altLang="zh-CN"/>
              <a:t>GUI.py</a:t>
            </a:r>
            <a:r>
              <a:t>的</a:t>
            </a:r>
            <a:r>
              <a:rPr lang="en-US" altLang="zh-CN"/>
              <a:t>HFSS</a:t>
            </a:r>
            <a:r>
              <a:t>按键</a:t>
            </a:r>
          </a:p>
          <a:p>
            <a:pPr marL="0" indent="0">
              <a:buNone/>
            </a:pPr>
            <a:r>
              <a:rPr lang="en-US" altLang="zh-CN"/>
              <a:t>HFSS</a:t>
            </a:r>
            <a:r>
              <a:t>自身录制脚本包含中文，需要删除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2942590"/>
            <a:ext cx="2286000" cy="457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85775"/>
            <a:ext cx="10968990" cy="576389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3.ValueError: too many values to unpack</a:t>
            </a:r>
            <a:endParaRPr lang="en-US" altLang="zh-CN" b="1"/>
          </a:p>
          <a:p>
            <a:pPr marL="0" indent="0">
              <a:buNone/>
            </a:pPr>
            <a:r>
              <a:t>赋值时变量数目不够，原代码如下</a:t>
            </a:r>
          </a:p>
          <a:p>
            <a:pPr marL="0" indent="0">
              <a:buNone/>
            </a:pPr>
            <a:r>
              <a:rPr sz="1200"/>
              <a:t>def para(self):</a:t>
            </a:r>
            <a:endParaRPr sz="1200"/>
          </a:p>
          <a:p>
            <a:pPr marL="0" indent="0">
              <a:buNone/>
            </a:pPr>
            <a:r>
              <a:rPr sz="1200"/>
              <a:t>        self.wg_size()</a:t>
            </a:r>
            <a:endParaRPr sz="1200"/>
          </a:p>
          <a:p>
            <a:pPr marL="0" indent="0">
              <a:buNone/>
            </a:pPr>
            <a:r>
              <a:rPr sz="1200"/>
              <a:t>        if (self.wg_a or self.wg_b) is None:</a:t>
            </a:r>
            <a:endParaRPr sz="1200"/>
          </a:p>
          <a:p>
            <a:pPr marL="0" indent="0">
              <a:buNone/>
            </a:pPr>
            <a:r>
              <a:rPr sz="1200"/>
              <a:t>            print('Input error!')</a:t>
            </a:r>
            <a:endParaRPr sz="1200"/>
          </a:p>
          <a:p>
            <a:pPr marL="0" indent="0">
              <a:buNone/>
            </a:pPr>
            <a:r>
              <a:rPr sz="1200"/>
              <a:t>        else:</a:t>
            </a:r>
            <a:endParaRPr sz="1200"/>
          </a:p>
          <a:p>
            <a:pPr marL="0" indent="0">
              <a:buNone/>
            </a:pPr>
            <a:r>
              <a:rPr sz="1200"/>
              <a:t>            self.horn_a, self.horn_b, self.horn_l = paraCalc.calc(self.freq, self.HPE, self.HPH, self.wg_a, self.wg_b)</a:t>
            </a:r>
            <a:endParaRPr sz="1200"/>
          </a:p>
          <a:p>
            <a:pPr marL="0" indent="0">
              <a:buNone/>
            </a:pPr>
            <a:r>
              <a:rPr lang="en-US" altLang="zh-CN" sz="1200"/>
              <a:t>paraCalc</a:t>
            </a:r>
            <a:r>
              <a:rPr sz="1200"/>
              <a:t>在之前验证</a:t>
            </a:r>
            <a:r>
              <a:rPr lang="en-US" altLang="zh-CN" sz="1200"/>
              <a:t>s</a:t>
            </a:r>
            <a:r>
              <a:rPr sz="1200"/>
              <a:t>与</a:t>
            </a:r>
            <a:r>
              <a:rPr lang="en-US" altLang="zh-CN" sz="1200"/>
              <a:t>t</a:t>
            </a:r>
            <a:r>
              <a:rPr sz="1200"/>
              <a:t>时增加了两个</a:t>
            </a:r>
            <a:r>
              <a:rPr sz="1200">
                <a:sym typeface="+mn-ea"/>
              </a:rPr>
              <a:t>返回值导致出错，删除后参数计算结果如图</a:t>
            </a:r>
            <a:endParaRPr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5185" y="3674745"/>
            <a:ext cx="4057650" cy="2981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4046220"/>
            <a:ext cx="4010025" cy="2609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96900"/>
            <a:ext cx="10968990" cy="5652770"/>
          </a:xfrm>
        </p:spPr>
        <p:txBody>
          <a:bodyPr/>
          <a:p>
            <a:pPr marL="0" indent="0">
              <a:buNone/>
            </a:pPr>
            <a:r>
              <a:rPr lang="en-US" altLang="zh-CN"/>
              <a:t>4.Zolotarev.py</a:t>
            </a:r>
            <a:r>
              <a:t>中</a:t>
            </a:r>
            <a:r>
              <a:rPr lang="en-US" altLang="zh-CN"/>
              <a:t>Figure1</a:t>
            </a:r>
            <a:r>
              <a:t>显示</a:t>
            </a:r>
          </a:p>
          <a:p>
            <a:pPr marL="0" indent="0">
              <a:buNone/>
            </a:pPr>
            <a:r>
              <a:t>设置</a:t>
            </a:r>
            <a:r>
              <a:t>坐标轴刻度大小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835" y="467995"/>
            <a:ext cx="4077335" cy="1116330"/>
          </a:xfrm>
          <a:prstGeom prst="rect">
            <a:avLst/>
          </a:prstGeom>
        </p:spPr>
      </p:pic>
      <p:pic>
        <p:nvPicPr>
          <p:cNvPr id="5" name="图片 4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1784350"/>
            <a:ext cx="9166225" cy="4692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54355"/>
            <a:ext cx="10968990" cy="569531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5.Mayavi</a:t>
            </a:r>
            <a:r>
              <a:rPr b="1"/>
              <a:t>安装</a:t>
            </a:r>
            <a:endParaRPr b="1"/>
          </a:p>
          <a:p>
            <a:pPr marL="0" indent="0">
              <a:buNone/>
            </a:pPr>
            <a:r>
              <a:t>需要按顺序安装</a:t>
            </a:r>
            <a:r>
              <a:rPr lang="en-US" altLang="zh-CN"/>
              <a:t>VTK</a:t>
            </a:r>
            <a:r>
              <a:t>，</a:t>
            </a:r>
            <a:r>
              <a:rPr lang="en-US" altLang="zh-CN"/>
              <a:t>numpy</a:t>
            </a:r>
            <a:r>
              <a:t>，</a:t>
            </a:r>
            <a:r>
              <a:rPr lang="en-US" altLang="zh-CN"/>
              <a:t>traits</a:t>
            </a:r>
            <a:r>
              <a:t>，</a:t>
            </a:r>
            <a:r>
              <a:rPr lang="en-US" altLang="zh-CN"/>
              <a:t>mayavi</a:t>
            </a:r>
            <a:r>
              <a:t>，</a:t>
            </a:r>
            <a:r>
              <a:rPr lang="en-US" altLang="zh-CN"/>
              <a:t>PyQt5</a:t>
            </a:r>
            <a:r>
              <a:t>（</a:t>
            </a:r>
            <a:r>
              <a:rPr lang="en-US" altLang="zh-CN"/>
              <a:t>python</a:t>
            </a:r>
            <a:r>
              <a:rPr lang="en-US" altLang="zh-CN"/>
              <a:t>3.7</a:t>
            </a:r>
            <a:r>
              <a:t>以上</a:t>
            </a:r>
            <a:r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Pycharm</a:t>
            </a:r>
            <a:r>
              <a:t>下</a:t>
            </a:r>
            <a:r>
              <a:rPr lang="en-US" altLang="zh-CN"/>
              <a:t>project interpreter</a:t>
            </a:r>
            <a:r>
              <a:t>可以直接安装</a:t>
            </a:r>
            <a:r>
              <a:rPr lang="en-US" altLang="zh-CN"/>
              <a:t>numpy</a:t>
            </a:r>
            <a:r>
              <a:t>，</a:t>
            </a:r>
            <a:r>
              <a:rPr>
                <a:sym typeface="+mn-ea"/>
              </a:rPr>
              <a:t>其他包安装会报错</a:t>
            </a:r>
            <a:endParaRPr lang="en-US" altLang="zh-CN"/>
          </a:p>
          <a:p>
            <a:pPr marL="0" indent="0">
              <a:buNone/>
            </a:pPr>
            <a:r>
              <a:t>在https://www.lfd.uci.edu/~gohlke/pythonlibs/下载对应版本</a:t>
            </a:r>
            <a:r>
              <a:rPr lang="en-US" altLang="zh-CN"/>
              <a:t>whl</a:t>
            </a:r>
            <a:r>
              <a:t>，复制到项目所在文件夹</a:t>
            </a:r>
          </a:p>
          <a:p>
            <a:pPr marL="0" indent="0">
              <a:buNone/>
            </a:pPr>
            <a:r>
              <a:rPr lang="en-US" altLang="zh-CN"/>
              <a:t>terminal</a:t>
            </a:r>
            <a:r>
              <a:t>处使用</a:t>
            </a:r>
            <a:r>
              <a:rPr lang="en-US" altLang="zh-CN"/>
              <a:t>pip install *.whl</a:t>
            </a:r>
            <a:r>
              <a:t>安装</a:t>
            </a:r>
          </a:p>
          <a:p>
            <a:pPr marL="0" indent="0">
              <a:buNone/>
            </a:pPr>
            <a:r>
              <a:rPr lang="en-US" altLang="zh-CN"/>
              <a:t>spherical.py,circular.py,planar.py</a:t>
            </a:r>
            <a:r>
              <a:t>运行结果如下</a:t>
            </a:r>
          </a:p>
        </p:txBody>
      </p:sp>
      <p:pic>
        <p:nvPicPr>
          <p:cNvPr id="4" name="图片 3" descr="snap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3548380"/>
            <a:ext cx="3637915" cy="2457450"/>
          </a:xfrm>
          <a:prstGeom prst="rect">
            <a:avLst/>
          </a:prstGeom>
        </p:spPr>
      </p:pic>
      <p:pic>
        <p:nvPicPr>
          <p:cNvPr id="5" name="图片 4" descr="snap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3548380"/>
            <a:ext cx="3810000" cy="2458085"/>
          </a:xfrm>
          <a:prstGeom prst="rect">
            <a:avLst/>
          </a:prstGeom>
        </p:spPr>
      </p:pic>
      <p:pic>
        <p:nvPicPr>
          <p:cNvPr id="6" name="图片 5" descr="snapsh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35" y="3548380"/>
            <a:ext cx="3810000" cy="24580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88010"/>
            <a:ext cx="10968990" cy="566166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6.detached HEAD状态</a:t>
            </a:r>
            <a:endParaRPr lang="en-US" altLang="zh-CN" b="1"/>
          </a:p>
          <a:p>
            <a:pPr marL="0" indent="0">
              <a:buNone/>
            </a:pPr>
            <a:r>
              <a:t>游离状态下无法进行</a:t>
            </a:r>
            <a:r>
              <a:rPr lang="en-US" altLang="zh-CN"/>
              <a:t>commit</a:t>
            </a:r>
            <a:r>
              <a:t>操作</a:t>
            </a:r>
          </a:p>
          <a:p>
            <a:pPr marL="0" indent="0">
              <a:buNone/>
            </a:pPr>
            <a:r>
              <a:rPr lang="en-US" altLang="zh-CN"/>
              <a:t>i.</a:t>
            </a:r>
            <a:r>
              <a:t>创建临时分支，切换到工作分支</a:t>
            </a:r>
          </a:p>
          <a:p>
            <a:pPr marL="0" indent="0">
              <a:buNone/>
            </a:pPr>
            <a:r>
              <a:rPr lang="en-US" altLang="zh-CN"/>
              <a:t>git branch temp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checkout main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ii.</a:t>
            </a:r>
            <a:r>
              <a:t>合并提交后删除临时分支</a:t>
            </a:r>
          </a:p>
          <a:p>
            <a:pPr marL="0" indent="0">
              <a:buNone/>
            </a:pPr>
            <a:r>
              <a:rPr lang="en-US" altLang="zh-CN"/>
              <a:t>git merge temp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push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branch -d temp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iii.</a:t>
            </a:r>
            <a:r>
              <a:t>切换回</a:t>
            </a:r>
            <a:r>
              <a:rPr lang="en-US" altLang="zh-CN"/>
              <a:t>master</a:t>
            </a:r>
            <a:r>
              <a:t>分支</a:t>
            </a: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仿真结果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1584960"/>
            <a:ext cx="7473315" cy="41471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4985" y="1584960"/>
            <a:ext cx="3539490" cy="4545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待解决的问题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1.paraCalc.py</a:t>
            </a:r>
            <a:r>
              <a:t>中解集选择，</a:t>
            </a:r>
            <a:r>
              <a:rPr lang="en-US" altLang="zh-CN"/>
              <a:t>k&lt;1</a:t>
            </a:r>
            <a:r>
              <a:t>则</a:t>
            </a:r>
            <a:r>
              <a:rPr lang="en-US" altLang="zh-CN"/>
              <a:t>t=0.375</a:t>
            </a:r>
            <a:r>
              <a:t>（</a:t>
            </a:r>
            <a:r>
              <a:rPr lang="en-US" altLang="zh-CN"/>
              <a:t>set1</a:t>
            </a:r>
            <a:r>
              <a:t>），否则</a:t>
            </a:r>
            <a:r>
              <a:rPr lang="en-US" altLang="zh-CN"/>
              <a:t>s=0.25</a:t>
            </a:r>
            <a:r>
              <a:t>（</a:t>
            </a:r>
            <a:r>
              <a:rPr lang="en-US" altLang="zh-CN"/>
              <a:t>set2</a:t>
            </a:r>
            <a:r>
              <a:t>）</a:t>
            </a:r>
          </a:p>
          <a:p>
            <a:pPr marL="0" indent="0">
              <a:buNone/>
            </a:p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922145"/>
            <a:ext cx="45624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5503545"/>
            <a:ext cx="4543425" cy="1190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PLACING_PICTURE_USER_VIEWPORT" val="{&quot;height&quot;:5640,&quot;width&quot;:7185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55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问题与解决方法</vt:lpstr>
      <vt:lpstr>PowerPoint 演示文稿</vt:lpstr>
      <vt:lpstr>PowerPoint 演示文稿</vt:lpstr>
      <vt:lpstr>PowerPoint 演示文稿</vt:lpstr>
      <vt:lpstr>PowerPoint 演示文稿</vt:lpstr>
      <vt:lpstr>仿真结果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177</cp:revision>
  <dcterms:created xsi:type="dcterms:W3CDTF">2019-06-19T02:08:00Z</dcterms:created>
  <dcterms:modified xsi:type="dcterms:W3CDTF">2020-11-27T04:58:28Z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