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800100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3267075"/>
            <a:ext cx="3152775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780"/>
            <a:ext cx="5822950" cy="598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Grap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153910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2</cp:revision>
  <dcterms:created xsi:type="dcterms:W3CDTF">2021-04-06T00:32:51Z</dcterms:created>
  <dcterms:modified xsi:type="dcterms:W3CDTF">2021-04-06T00:39:24Z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ECECBA8E187D476A945D683AD4600EE6</vt:lpwstr>
  </property>
  <property fmtid="{D5CDD505-2E9C-101B-9397-08002B2CF9AE}" pid="3" name="KSOProductBuildVer">
    <vt:lpwstr>2052-11.1.0.10446</vt:lpwstr>
  </property>
</Properties>
</file>