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之前</a:t>
            </a:r>
            <a:r>
              <a:rPr lang="en-US" altLang="zh-CN"/>
              <a:t>Scripy.py</a:t>
            </a:r>
            <a:r>
              <a:rPr lang="zh-CN" altLang="en-US"/>
              <a:t>模块初始化是新建</a:t>
            </a:r>
            <a:r>
              <a:rPr lang="en-US" altLang="zh-CN"/>
              <a:t>project</a:t>
            </a:r>
            <a:r>
              <a:rPr lang="zh-CN" altLang="en-US"/>
              <a:t>，然后主调模块引用</a:t>
            </a:r>
            <a:r>
              <a:rPr lang="en-US" altLang="zh-CN"/>
              <a:t>Script</a:t>
            </a:r>
            <a:r>
              <a:rPr lang="zh-CN" altLang="en-US"/>
              <a:t>生成实例</a:t>
            </a:r>
            <a:endParaRPr lang="zh-CN" altLang="en-US"/>
          </a:p>
          <a:p>
            <a:r>
              <a:rPr lang="en-US" altLang="zh-CN"/>
              <a:t>GA</a:t>
            </a:r>
            <a:r>
              <a:rPr lang="zh-CN" altLang="en-US"/>
              <a:t>调用的思路是打开已有的</a:t>
            </a:r>
            <a:r>
              <a:rPr lang="en-US" altLang="zh-CN"/>
              <a:t>project</a:t>
            </a:r>
            <a:r>
              <a:rPr lang="zh-CN" altLang="en-US"/>
              <a:t>，在</a:t>
            </a:r>
            <a:r>
              <a:rPr lang="en-US" altLang="zh-CN"/>
              <a:t>edit sources</a:t>
            </a:r>
            <a:r>
              <a:rPr lang="zh-CN" altLang="en-US"/>
              <a:t>修改相位，导出</a:t>
            </a:r>
            <a:r>
              <a:rPr lang="en-US" altLang="zh-CN"/>
              <a:t>csv</a:t>
            </a:r>
            <a:r>
              <a:rPr lang="zh-CN" altLang="en-US"/>
              <a:t>后关闭</a:t>
            </a:r>
            <a:r>
              <a:rPr lang="en-US" altLang="zh-CN"/>
              <a:t>project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608330"/>
            <a:ext cx="7889240" cy="3151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70" y="3249295"/>
            <a:ext cx="6076950" cy="207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运行时间较久，一个个体大概</a:t>
            </a:r>
            <a:r>
              <a:rPr lang="en-US" altLang="zh-CN"/>
              <a:t>3~4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608330"/>
            <a:ext cx="8360410" cy="301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621405"/>
            <a:ext cx="3332480" cy="1816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theta=60</a:t>
            </a:r>
            <a:r>
              <a:rPr lang="zh-CN" altLang="en-US"/>
              <a:t>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11880" cy="3583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0"/>
            <a:ext cx="5274310" cy="382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210" y="91440"/>
            <a:ext cx="3780790" cy="3646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765" y="3145790"/>
            <a:ext cx="8611235" cy="3792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80" y="3583940"/>
            <a:ext cx="2400300" cy="2181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110" y="0"/>
            <a:ext cx="5408295" cy="3941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5" y="0"/>
            <a:ext cx="4379595" cy="41884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theta=30</a:t>
            </a:r>
            <a:r>
              <a:rPr lang="zh-CN" altLang="en-US"/>
              <a:t>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90" y="2868930"/>
            <a:ext cx="9058910" cy="3989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0220"/>
            <a:ext cx="2438400" cy="2181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theta=45</a:t>
            </a:r>
            <a:r>
              <a:rPr lang="zh-CN" altLang="en-US"/>
              <a:t>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265" y="0"/>
            <a:ext cx="5216525" cy="3919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2766695"/>
            <a:ext cx="9290050" cy="4091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95" y="0"/>
            <a:ext cx="5107305" cy="34804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7440"/>
            <a:ext cx="2809875" cy="21240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4860290" cy="4036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0"/>
            <a:ext cx="5420360" cy="411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5" y="2774315"/>
            <a:ext cx="9408795" cy="4143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54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173</cp:revision>
  <dcterms:created xsi:type="dcterms:W3CDTF">2019-06-19T02:08:00Z</dcterms:created>
  <dcterms:modified xsi:type="dcterms:W3CDTF">2021-04-07T14:10:44Z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64559C1E82A04B80958D7103BB194547</vt:lpwstr>
  </property>
</Properties>
</file>