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遗传算法调用</a:t>
            </a:r>
            <a:r>
              <a:rPr lang="en-US" altLang="zh-CN"/>
              <a:t>HFSS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608330"/>
            <a:ext cx="11015345" cy="4531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0" y="0"/>
            <a:ext cx="6673850" cy="4791710"/>
          </a:xfrm>
          <a:prstGeom prst="rect">
            <a:avLst/>
          </a:prstGeom>
        </p:spPr>
      </p:pic>
      <p:pic>
        <p:nvPicPr>
          <p:cNvPr id="5" name="图片 4" descr="Graph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4180" cy="47917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Graph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2415" y="0"/>
            <a:ext cx="6839585" cy="4598035"/>
          </a:xfrm>
          <a:prstGeom prst="rect">
            <a:avLst/>
          </a:prstGeom>
        </p:spPr>
      </p:pic>
      <p:pic>
        <p:nvPicPr>
          <p:cNvPr id="4" name="图片 3" descr="Graph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0825" cy="4597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3735,&quot;width&quot;:12780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20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173</cp:revision>
  <dcterms:created xsi:type="dcterms:W3CDTF">2019-06-19T02:08:00Z</dcterms:created>
  <dcterms:modified xsi:type="dcterms:W3CDTF">2021-04-13T00:45:42Z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34D75995F5FF4A3691EBAACCDA14F9A0</vt:lpwstr>
  </property>
</Properties>
</file>