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9" r:id="rId3"/>
    <p:sldId id="410" r:id="rId4"/>
    <p:sldId id="416" r:id="rId5"/>
    <p:sldId id="417" r:id="rId6"/>
    <p:sldId id="418" r:id="rId7"/>
    <p:sldId id="415" r:id="rId8"/>
    <p:sldId id="413" r:id="rId9"/>
    <p:sldId id="41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1490345"/>
            <a:ext cx="11576685" cy="5308600"/>
          </a:xfrm>
        </p:spPr>
        <p:txBody>
          <a:bodyPr>
            <a:norm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计算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6050"/>
            <a:ext cx="11658600" cy="5829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350"/>
            <a:ext cx="7904480" cy="5353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925" y="0"/>
            <a:ext cx="3448050" cy="32575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delta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249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608330"/>
            <a:ext cx="10968355" cy="5247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41300"/>
            <a:ext cx="9084945" cy="623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49225"/>
            <a:ext cx="8837295" cy="6548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delta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2755" y="608330"/>
            <a:ext cx="6044565" cy="4842510"/>
          </a:xfrm>
          <a:prstGeom prst="rect">
            <a:avLst/>
          </a:prstGeom>
        </p:spPr>
      </p:pic>
      <p:pic>
        <p:nvPicPr>
          <p:cNvPr id="5" name="图片 4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0"/>
            <a:ext cx="4924425" cy="4841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4841875"/>
            <a:ext cx="6405245" cy="1407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608330"/>
            <a:ext cx="4719955" cy="4759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5" y="608330"/>
            <a:ext cx="5180965" cy="47586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pPr algn="ctr"/>
            <a:r>
              <a:rPr lang="en-US" altLang="zh-CN"/>
              <a:t>theta=50</a:t>
            </a:r>
            <a:r>
              <a:rPr lang="en-US" altLang="zh-CN"/>
              <a:t>deg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292100"/>
            <a:ext cx="11334750" cy="5422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UNIT_PLACING_PICTURE_USER_VIEWPORT" val="{&quot;height&quot;:7495,&quot;width&quot;:7433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42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tee</cp:lastModifiedBy>
  <cp:revision>172</cp:revision>
  <dcterms:created xsi:type="dcterms:W3CDTF">2019-06-19T02:08:00Z</dcterms:created>
  <dcterms:modified xsi:type="dcterms:W3CDTF">2021-03-26T05:10:25Z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2369D2A815C34FBB8FB594F95B3849B0</vt:lpwstr>
  </property>
</Properties>
</file>