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5" r:id="rId4"/>
    <p:sldId id="416" r:id="rId5"/>
    <p:sldId id="418" r:id="rId6"/>
    <p:sldId id="414" r:id="rId7"/>
    <p:sldId id="411" r:id="rId8"/>
    <p:sldId id="41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9.pn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9925" y="608330"/>
            <a:ext cx="8305165" cy="5767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295910"/>
            <a:ext cx="5281930" cy="6123305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65" y="295910"/>
            <a:ext cx="5484495" cy="5928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E Plot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608330"/>
            <a:ext cx="10968990" cy="50914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rE Plo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608330"/>
            <a:ext cx="10946130" cy="5080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模型</a:t>
            </a:r>
            <a:r>
              <a:rPr lang="en-US" altLang="zh-CN"/>
              <a:t>faceid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利用</a:t>
            </a:r>
            <a:r>
              <a:rPr lang="en-US" altLang="zh-CN"/>
              <a:t>GetFaceByPosition</a:t>
            </a:r>
            <a:r>
              <a:t>获取上表面</a:t>
            </a:r>
            <a:r>
              <a:rPr lang="en-US" altLang="zh-CN"/>
              <a:t>faceid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Box</a:t>
            </a:r>
            <a:r>
              <a:t>编号按</a:t>
            </a:r>
            <a:r>
              <a:t>上下左后右前依次增大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" y="1558925"/>
            <a:ext cx="4600575" cy="3051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085" y="1558925"/>
            <a:ext cx="4953000" cy="1664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85" y="3291840"/>
            <a:ext cx="4953000" cy="2886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仿真结果保存为</a:t>
            </a:r>
            <a:r>
              <a:rPr lang="en-US" altLang="zh-CN"/>
              <a:t>csv</a:t>
            </a:r>
            <a:r>
              <a:t>文件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8400" y="2239010"/>
            <a:ext cx="7308850" cy="2796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下周任务：阵列天线，《天线》第五章，python读csv并用matplotlib绘图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555625"/>
            <a:ext cx="8877300" cy="4591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2835,&quot;width&quot;:7410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24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模型faceid</vt:lpstr>
      <vt:lpstr>仿真结果保存为csv文件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tee</cp:lastModifiedBy>
  <cp:revision>173</cp:revision>
  <dcterms:created xsi:type="dcterms:W3CDTF">2019-06-19T02:08:00Z</dcterms:created>
  <dcterms:modified xsi:type="dcterms:W3CDTF">2020-12-10T15:21:14Z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