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4" r:id="rId4"/>
    <p:sldId id="415" r:id="rId5"/>
    <p:sldId id="416" r:id="rId6"/>
    <p:sldId id="417" r:id="rId7"/>
    <p:sldId id="418" r:id="rId8"/>
    <p:sldId id="411" r:id="rId9"/>
    <p:sldId id="413" r:id="rId10"/>
    <p:sldId id="4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85185"/>
            <a:ext cx="10969200" cy="705600"/>
          </a:xfrm>
        </p:spPr>
        <p:txBody>
          <a:bodyPr/>
          <a:p>
            <a:pPr algn="ctr"/>
            <a:r>
              <a:rPr lang="zh-CN" altLang="en-US"/>
              <a:t>微带线馈电</a:t>
            </a:r>
            <a:r>
              <a:rPr lang="zh-CN" altLang="en-US"/>
              <a:t>天线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7090" y="1368425"/>
            <a:ext cx="104984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 Parameter Plo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3925"/>
            <a:ext cx="12192635" cy="5138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ain Plo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89710"/>
            <a:ext cx="10887710" cy="4759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ain Plo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19885"/>
            <a:ext cx="10968990" cy="4610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ain Plot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10925175" cy="4592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Solve Inside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t>对于良导体而言，由于电磁波的趋肤效应，电磁场能量都分布在靠近导体表面的地方，因而无需对导体内部进行电场的计算。在默认设置下，材料为良导体（如铜、银、PEC等）的模型Solve Inside选项都是未选中状态，HFSS会自动计算趋肤深度并对损耗进行修整。但是，如果导体的厚度与趋肤深度相近，或小于趋肤深度时，如果需要精确考虑导体损耗，请将Solve Inside设置为开。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340" y="608330"/>
            <a:ext cx="6570980" cy="3545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Lumped Port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12445" y="1490345"/>
            <a:ext cx="11141075" cy="475932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积分线坐标由</a:t>
            </a:r>
            <a:r>
              <a:rPr lang="en-US" altLang="zh-CN"/>
              <a:t>HFSS</a:t>
            </a:r>
            <a:r>
              <a:t>给出，设置为</a:t>
            </a:r>
            <a:r>
              <a:rPr lang="en-US" altLang="zh-CN"/>
              <a:t>['0mm', '0mm', '0mm'], ['0mm', '0mm', '0.8mm']</a:t>
            </a:r>
            <a:r>
              <a:t>后方向图无结果</a:t>
            </a: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5830" y="608330"/>
            <a:ext cx="684149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835" y="895985"/>
            <a:ext cx="883031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下周计划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3730" y="1490345"/>
            <a:ext cx="58375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27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172</cp:revision>
  <dcterms:created xsi:type="dcterms:W3CDTF">2019-06-19T02:08:00Z</dcterms:created>
  <dcterms:modified xsi:type="dcterms:W3CDTF">2020-12-04T03:30:28Z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