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DDE8"/>
    <a:srgbClr val="EBF1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25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4DF85-EEB2-8AE3-15FB-B6E008113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3E96EF-71F8-A841-944F-2BD68E2A5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12294-8C43-6418-1A96-544FB8C07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BF10-FDDD-498E-80DF-3C5CE10DF153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89D0A-B043-A506-D2B6-7582A968B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550F3E-9FD1-5F47-CA25-B5E23D95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E74C8-D7A2-42DE-B2B2-8A856EA5A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70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3EB54-B612-3567-181F-70CA7E81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41F582-F815-3B24-44D4-01F976ADB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F1E03F-00A9-0B0B-6B73-1A1D6DEC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BF10-FDDD-498E-80DF-3C5CE10DF153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CF6B89-9583-0C32-8DD4-A1C0E5F87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C24FE-9809-8107-48DF-B0017044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E74C8-D7A2-42DE-B2B2-8A856EA5A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0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6BDC75-03B5-01B3-5EE6-CF2A6B922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E3A772-B892-6966-B960-DA58C93E6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34B5EC-8AA6-2CF4-582C-FEEBCE71E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BF10-FDDD-498E-80DF-3C5CE10DF153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A2A4A-6C23-5CA8-41AE-9CF56DDC5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D4D72E-A8F9-7485-CF89-8AE360FF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E74C8-D7A2-42DE-B2B2-8A856EA5A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51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B101C-7761-4632-C9F7-2DFFD5CF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A13DB1-56AB-790D-0E35-7FA3EF22C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79B502-6E9C-C3EB-7B46-D3129F61B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BF10-FDDD-498E-80DF-3C5CE10DF153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270944-22F6-35DF-940E-61735B62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6F1463-CDB5-E90A-4F00-0D19F47A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E74C8-D7A2-42DE-B2B2-8A856EA5A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4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5C4E7-2127-B80B-B2A6-E18BA7B43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6F78C2-FF55-3013-BE03-865EDC2E7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73824-93E9-6688-AC6B-4A928138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BF10-FDDD-498E-80DF-3C5CE10DF153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8B0CD-05EC-1D8A-240C-06983285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EC2232-7A91-AF7C-F88E-62A84DE62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E74C8-D7A2-42DE-B2B2-8A856EA5A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B6FA4-D43D-0956-8284-249DEF2B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CB643-933A-3111-8746-BEA84AC96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2A109A-C7E3-9ED9-E828-AADEA921C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BA2F64-9549-38DD-3A4C-CFEAC88E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BF10-FDDD-498E-80DF-3C5CE10DF153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3C0004-10E0-01E8-806A-1EE5DF45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1AA0AC-A477-9BEE-0722-302A18BD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E74C8-D7A2-42DE-B2B2-8A856EA5A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3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2F5D2-EE11-8B91-30E1-1147DD054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D1A440-D680-1144-32AD-9512191E6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DE71BC-0BB1-2E24-F6BB-85A199D64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D71EB9-6161-5605-602A-61D7E2836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8BDA8F-AEA8-BBD0-E10B-5197F4962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38FF75-9CE8-9BEC-FB44-5A3F0AF4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BF10-FDDD-498E-80DF-3C5CE10DF153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669422-AF39-EA4E-A5B0-77C45436A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EE1C1-5B82-E1E2-7AB2-607795363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E74C8-D7A2-42DE-B2B2-8A856EA5A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52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79EC1-208D-12DE-5A36-978806F9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CC807D-2E00-F69E-C8AA-C49DE985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BF10-FDDD-498E-80DF-3C5CE10DF153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15AFA7-B796-11FD-3809-8C422BE8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D72C51-19D4-D820-036E-8F19AF4F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E74C8-D7A2-42DE-B2B2-8A856EA5A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40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24A404-98D8-A5AC-A116-91DFD7BC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BF10-FDDD-498E-80DF-3C5CE10DF153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D9D542-1514-1FEF-73D8-E0573BD1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03712A-D2CD-78CB-980A-A80F298B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E74C8-D7A2-42DE-B2B2-8A856EA5A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13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024DD-50F5-8685-E2BE-A661D5DB6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BCDA3-228A-D6A6-44E8-7B02B169A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0D7203-6096-8D11-2DBF-FDE20C0A2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944825-9FA4-0DC9-AC8C-FAC52EA13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BF10-FDDD-498E-80DF-3C5CE10DF153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15F15D-F51A-11AF-6C90-820D70C4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AE62B8-8893-17F0-DE73-44056EB4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E74C8-D7A2-42DE-B2B2-8A856EA5A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71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9FAC8-3A22-3BE7-39EA-9102A54F1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59121C-0431-9549-B2FA-97FCD6BE6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73F119-FE40-0FD4-BAA1-0394C93DF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6BBF67-C297-ADE9-7726-B6903DEC1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BF10-FDDD-498E-80DF-3C5CE10DF153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A1C262-53EC-A020-08A1-D2A21DFA3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09CEF4-2546-CE07-E7A3-2883178BC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E74C8-D7A2-42DE-B2B2-8A856EA5A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84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C592AE-AA55-21FB-F71E-08DB9E95B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F9ED2E-EABA-DF44-EF45-88B1BB586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C2526E-6100-E1F5-AD9E-039FE7AA8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5BF10-FDDD-498E-80DF-3C5CE10DF153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5D2E6-BE15-D5C7-AA6F-3DC07C35D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37F76A-7712-3517-BABA-B641B7002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E74C8-D7A2-42DE-B2B2-8A856EA5A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85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7CC4B54-E99E-667A-65DF-332788CFB4A5}"/>
              </a:ext>
            </a:extLst>
          </p:cNvPr>
          <p:cNvSpPr txBox="1"/>
          <p:nvPr/>
        </p:nvSpPr>
        <p:spPr>
          <a:xfrm>
            <a:off x="609600" y="535709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Graph</a:t>
            </a:r>
            <a:endParaRPr lang="zh-CN" altLang="en-US" sz="36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A143901-EF3E-04D6-2931-4D83D6DC876E}"/>
              </a:ext>
            </a:extLst>
          </p:cNvPr>
          <p:cNvSpPr txBox="1"/>
          <p:nvPr/>
        </p:nvSpPr>
        <p:spPr>
          <a:xfrm>
            <a:off x="939785" y="444537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重复五次实验：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CC5254-165E-2C9B-3BD9-3F931D664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545" y="1381744"/>
            <a:ext cx="1561704" cy="2690461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99949E78-7A46-26E0-A008-8E623EE0AD13}"/>
              </a:ext>
            </a:extLst>
          </p:cNvPr>
          <p:cNvSpPr/>
          <p:nvPr/>
        </p:nvSpPr>
        <p:spPr>
          <a:xfrm>
            <a:off x="3471148" y="2647713"/>
            <a:ext cx="1004137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711E454-7C0E-4768-1794-A29E67313EE5}"/>
              </a:ext>
            </a:extLst>
          </p:cNvPr>
          <p:cNvGrpSpPr/>
          <p:nvPr/>
        </p:nvGrpSpPr>
        <p:grpSpPr>
          <a:xfrm>
            <a:off x="4869180" y="1233935"/>
            <a:ext cx="1154017" cy="1331297"/>
            <a:chOff x="4511040" y="1303020"/>
            <a:chExt cx="1638300" cy="1996440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779961DD-B554-3984-E947-9D5502EA6212}"/>
                </a:ext>
              </a:extLst>
            </p:cNvPr>
            <p:cNvSpPr/>
            <p:nvPr/>
          </p:nvSpPr>
          <p:spPr>
            <a:xfrm>
              <a:off x="4511040" y="1303020"/>
              <a:ext cx="1638300" cy="19964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EC3822F-A5EC-FF56-5325-6BC978ED1E00}"/>
                </a:ext>
              </a:extLst>
            </p:cNvPr>
            <p:cNvSpPr/>
            <p:nvPr/>
          </p:nvSpPr>
          <p:spPr>
            <a:xfrm>
              <a:off x="4720590" y="1571923"/>
              <a:ext cx="358140" cy="342900"/>
            </a:xfrm>
            <a:prstGeom prst="ellipse">
              <a:avLst/>
            </a:prstGeom>
            <a:solidFill>
              <a:srgbClr val="EBF1DF"/>
            </a:solidFill>
            <a:ln>
              <a:solidFill>
                <a:srgbClr val="EBF1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E3098B2-6E41-F98F-3896-44FE44598E4B}"/>
                </a:ext>
              </a:extLst>
            </p:cNvPr>
            <p:cNvSpPr/>
            <p:nvPr/>
          </p:nvSpPr>
          <p:spPr>
            <a:xfrm>
              <a:off x="5505450" y="1571923"/>
              <a:ext cx="358140" cy="342900"/>
            </a:xfrm>
            <a:prstGeom prst="ellipse">
              <a:avLst/>
            </a:prstGeom>
            <a:solidFill>
              <a:srgbClr val="B7DDE8"/>
            </a:solidFill>
            <a:ln>
              <a:solidFill>
                <a:srgbClr val="EBF1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23B94AD-D6BF-5DA5-B5E7-BAAA3C781E40}"/>
                </a:ext>
              </a:extLst>
            </p:cNvPr>
            <p:cNvSpPr/>
            <p:nvPr/>
          </p:nvSpPr>
          <p:spPr>
            <a:xfrm>
              <a:off x="5505450" y="2204383"/>
              <a:ext cx="358140" cy="342900"/>
            </a:xfrm>
            <a:prstGeom prst="ellipse">
              <a:avLst/>
            </a:prstGeom>
            <a:solidFill>
              <a:srgbClr val="B7DDE8"/>
            </a:solidFill>
            <a:ln>
              <a:solidFill>
                <a:srgbClr val="EBF1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EC1D339-0D2A-0E92-FA69-D3FEE177DAAF}"/>
                </a:ext>
              </a:extLst>
            </p:cNvPr>
            <p:cNvSpPr/>
            <p:nvPr/>
          </p:nvSpPr>
          <p:spPr>
            <a:xfrm>
              <a:off x="5539740" y="2817270"/>
              <a:ext cx="358140" cy="342900"/>
            </a:xfrm>
            <a:prstGeom prst="ellipse">
              <a:avLst/>
            </a:prstGeom>
            <a:solidFill>
              <a:srgbClr val="B7DDE8"/>
            </a:solidFill>
            <a:ln>
              <a:solidFill>
                <a:srgbClr val="B7DD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22356958-8E9B-703E-7FE3-2406FAD62FBE}"/>
                </a:ext>
              </a:extLst>
            </p:cNvPr>
            <p:cNvCxnSpPr>
              <a:stCxn id="10" idx="5"/>
              <a:endCxn id="12" idx="1"/>
            </p:cNvCxnSpPr>
            <p:nvPr/>
          </p:nvCxnSpPr>
          <p:spPr>
            <a:xfrm>
              <a:off x="5026282" y="1864606"/>
              <a:ext cx="531616" cy="3899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70321BD-D919-012C-3F09-E4AA59964A43}"/>
                </a:ext>
              </a:extLst>
            </p:cNvPr>
            <p:cNvSpPr/>
            <p:nvPr/>
          </p:nvSpPr>
          <p:spPr>
            <a:xfrm>
              <a:off x="4710052" y="2214894"/>
              <a:ext cx="358140" cy="342900"/>
            </a:xfrm>
            <a:prstGeom prst="ellipse">
              <a:avLst/>
            </a:prstGeom>
            <a:solidFill>
              <a:srgbClr val="EBF1DF"/>
            </a:solidFill>
            <a:ln>
              <a:solidFill>
                <a:srgbClr val="EBF1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C460BEE2-532D-63B6-F0CF-00421AA02FBA}"/>
                </a:ext>
              </a:extLst>
            </p:cNvPr>
            <p:cNvCxnSpPr>
              <a:cxnSpLocks/>
              <a:stCxn id="25" idx="6"/>
              <a:endCxn id="11" idx="2"/>
            </p:cNvCxnSpPr>
            <p:nvPr/>
          </p:nvCxnSpPr>
          <p:spPr>
            <a:xfrm flipV="1">
              <a:off x="5068192" y="1743373"/>
              <a:ext cx="437258" cy="6429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3A23AE6-D7A8-81F9-39BD-ED2EE40FB539}"/>
                </a:ext>
              </a:extLst>
            </p:cNvPr>
            <p:cNvCxnSpPr>
              <a:cxnSpLocks/>
              <a:stCxn id="25" idx="6"/>
              <a:endCxn id="16" idx="2"/>
            </p:cNvCxnSpPr>
            <p:nvPr/>
          </p:nvCxnSpPr>
          <p:spPr>
            <a:xfrm>
              <a:off x="5068192" y="2386344"/>
              <a:ext cx="471548" cy="6023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C347DABD-75AA-7A87-433B-5FAE06805513}"/>
              </a:ext>
            </a:extLst>
          </p:cNvPr>
          <p:cNvGrpSpPr/>
          <p:nvPr/>
        </p:nvGrpSpPr>
        <p:grpSpPr>
          <a:xfrm>
            <a:off x="4867251" y="3026321"/>
            <a:ext cx="1154017" cy="1331297"/>
            <a:chOff x="4838630" y="3114073"/>
            <a:chExt cx="1154017" cy="1331297"/>
          </a:xfrm>
        </p:grpSpPr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D8EDB2D0-96AC-653A-ECDE-B36E87B93121}"/>
                </a:ext>
              </a:extLst>
            </p:cNvPr>
            <p:cNvSpPr/>
            <p:nvPr/>
          </p:nvSpPr>
          <p:spPr>
            <a:xfrm>
              <a:off x="4838630" y="3114073"/>
              <a:ext cx="1154017" cy="133129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B0377176-F6C3-D97C-F7C9-00BC7CCAAC2C}"/>
                </a:ext>
              </a:extLst>
            </p:cNvPr>
            <p:cNvSpPr/>
            <p:nvPr/>
          </p:nvSpPr>
          <p:spPr>
            <a:xfrm>
              <a:off x="5016787" y="3725534"/>
              <a:ext cx="252273" cy="228658"/>
            </a:xfrm>
            <a:prstGeom prst="ellipse">
              <a:avLst/>
            </a:prstGeom>
            <a:solidFill>
              <a:srgbClr val="EBF1DF"/>
            </a:solidFill>
            <a:ln>
              <a:solidFill>
                <a:srgbClr val="EBF1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5B56A1D1-CC81-7FA7-8A71-6DD3DC372A5B}"/>
                </a:ext>
              </a:extLst>
            </p:cNvPr>
            <p:cNvSpPr/>
            <p:nvPr/>
          </p:nvSpPr>
          <p:spPr>
            <a:xfrm>
              <a:off x="5569641" y="3725534"/>
              <a:ext cx="252273" cy="228658"/>
            </a:xfrm>
            <a:prstGeom prst="ellipse">
              <a:avLst/>
            </a:prstGeom>
            <a:solidFill>
              <a:srgbClr val="B7DDE8"/>
            </a:solidFill>
            <a:ln>
              <a:solidFill>
                <a:srgbClr val="EBF1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6997A693-6E05-32EC-0A46-1D5B04DF2A55}"/>
                </a:ext>
              </a:extLst>
            </p:cNvPr>
            <p:cNvSpPr/>
            <p:nvPr/>
          </p:nvSpPr>
          <p:spPr>
            <a:xfrm>
              <a:off x="5569641" y="4147281"/>
              <a:ext cx="252273" cy="228658"/>
            </a:xfrm>
            <a:prstGeom prst="ellipse">
              <a:avLst/>
            </a:prstGeom>
            <a:solidFill>
              <a:srgbClr val="B7DDE8"/>
            </a:solidFill>
            <a:ln>
              <a:solidFill>
                <a:srgbClr val="EBF1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DE0CF3B5-6610-A3CD-8AA7-511A0278E5E2}"/>
                </a:ext>
              </a:extLst>
            </p:cNvPr>
            <p:cNvCxnSpPr>
              <a:stCxn id="38" idx="5"/>
              <a:endCxn id="40" idx="1"/>
            </p:cNvCxnSpPr>
            <p:nvPr/>
          </p:nvCxnSpPr>
          <p:spPr>
            <a:xfrm>
              <a:off x="5232116" y="3920705"/>
              <a:ext cx="374470" cy="2600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E1927C13-FC13-51DA-7D37-50399F2B25D9}"/>
                </a:ext>
              </a:extLst>
            </p:cNvPr>
            <p:cNvSpPr/>
            <p:nvPr/>
          </p:nvSpPr>
          <p:spPr>
            <a:xfrm>
              <a:off x="5009364" y="4154290"/>
              <a:ext cx="252273" cy="228658"/>
            </a:xfrm>
            <a:prstGeom prst="ellipse">
              <a:avLst/>
            </a:prstGeom>
            <a:solidFill>
              <a:srgbClr val="EBF1DF"/>
            </a:solidFill>
            <a:ln>
              <a:solidFill>
                <a:srgbClr val="EBF1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990C2C53-14E5-3576-4D40-0269F93F5E54}"/>
                </a:ext>
              </a:extLst>
            </p:cNvPr>
            <p:cNvCxnSpPr>
              <a:cxnSpLocks/>
              <a:stCxn id="43" idx="6"/>
              <a:endCxn id="39" idx="2"/>
            </p:cNvCxnSpPr>
            <p:nvPr/>
          </p:nvCxnSpPr>
          <p:spPr>
            <a:xfrm flipV="1">
              <a:off x="5261637" y="3839863"/>
              <a:ext cx="308004" cy="4287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2879B0F9-AD34-64AD-C7DF-CEF7D82B1355}"/>
                </a:ext>
              </a:extLst>
            </p:cNvPr>
            <p:cNvSpPr/>
            <p:nvPr/>
          </p:nvSpPr>
          <p:spPr>
            <a:xfrm>
              <a:off x="5018522" y="3239927"/>
              <a:ext cx="252273" cy="228658"/>
            </a:xfrm>
            <a:prstGeom prst="ellipse">
              <a:avLst/>
            </a:prstGeom>
            <a:solidFill>
              <a:srgbClr val="EBF1DF"/>
            </a:solidFill>
            <a:ln>
              <a:solidFill>
                <a:srgbClr val="EBF1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6372092A-C5A0-AF84-0061-4207E0C85D13}"/>
                </a:ext>
              </a:extLst>
            </p:cNvPr>
            <p:cNvCxnSpPr>
              <a:stCxn id="39" idx="1"/>
              <a:endCxn id="48" idx="5"/>
            </p:cNvCxnSpPr>
            <p:nvPr/>
          </p:nvCxnSpPr>
          <p:spPr>
            <a:xfrm flipH="1" flipV="1">
              <a:off x="5233850" y="3435099"/>
              <a:ext cx="372736" cy="3239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43F19E1E-0649-8F93-BA0A-62E6BFE16B0F}"/>
              </a:ext>
            </a:extLst>
          </p:cNvPr>
          <p:cNvSpPr txBox="1"/>
          <p:nvPr/>
        </p:nvSpPr>
        <p:spPr>
          <a:xfrm>
            <a:off x="5215355" y="2726917"/>
            <a:ext cx="461665" cy="27988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/>
              <a:t>…</a:t>
            </a:r>
            <a:endParaRPr lang="zh-CN" altLang="en-US" b="1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3841A94-09C3-7375-E3A4-F055AF66A729}"/>
              </a:ext>
            </a:extLst>
          </p:cNvPr>
          <p:cNvSpPr txBox="1"/>
          <p:nvPr/>
        </p:nvSpPr>
        <p:spPr>
          <a:xfrm>
            <a:off x="4908341" y="44787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随机子图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5EC95CC3-F6CD-F1CD-ADBE-F8A61BEAF004}"/>
              </a:ext>
            </a:extLst>
          </p:cNvPr>
          <p:cNvSpPr/>
          <p:nvPr/>
        </p:nvSpPr>
        <p:spPr>
          <a:xfrm>
            <a:off x="9770769" y="1316416"/>
            <a:ext cx="1154017" cy="13312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F476C8CB-58E9-79E2-EA58-92EC6E76C408}"/>
              </a:ext>
            </a:extLst>
          </p:cNvPr>
          <p:cNvSpPr/>
          <p:nvPr/>
        </p:nvSpPr>
        <p:spPr>
          <a:xfrm>
            <a:off x="9918376" y="1495730"/>
            <a:ext cx="252273" cy="228658"/>
          </a:xfrm>
          <a:prstGeom prst="ellipse">
            <a:avLst/>
          </a:prstGeom>
          <a:solidFill>
            <a:srgbClr val="EBF1DF"/>
          </a:solidFill>
          <a:ln>
            <a:solidFill>
              <a:srgbClr val="EBF1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370B2A6F-EC1B-4AF5-1375-279820F1F41D}"/>
              </a:ext>
            </a:extLst>
          </p:cNvPr>
          <p:cNvSpPr/>
          <p:nvPr/>
        </p:nvSpPr>
        <p:spPr>
          <a:xfrm>
            <a:off x="10471230" y="1495730"/>
            <a:ext cx="252273" cy="228658"/>
          </a:xfrm>
          <a:prstGeom prst="ellipse">
            <a:avLst/>
          </a:prstGeom>
          <a:solidFill>
            <a:srgbClr val="B7DDE8"/>
          </a:solidFill>
          <a:ln>
            <a:solidFill>
              <a:srgbClr val="EBF1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C356ADC0-A647-1485-9A0B-D430857E4B4E}"/>
              </a:ext>
            </a:extLst>
          </p:cNvPr>
          <p:cNvSpPr/>
          <p:nvPr/>
        </p:nvSpPr>
        <p:spPr>
          <a:xfrm>
            <a:off x="10471230" y="1917477"/>
            <a:ext cx="252273" cy="228658"/>
          </a:xfrm>
          <a:prstGeom prst="ellipse">
            <a:avLst/>
          </a:prstGeom>
          <a:solidFill>
            <a:srgbClr val="B7DDE8"/>
          </a:solidFill>
          <a:ln>
            <a:solidFill>
              <a:srgbClr val="EBF1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AA3FC68B-2328-3998-640A-B8071F832C76}"/>
              </a:ext>
            </a:extLst>
          </p:cNvPr>
          <p:cNvSpPr/>
          <p:nvPr/>
        </p:nvSpPr>
        <p:spPr>
          <a:xfrm>
            <a:off x="10495384" y="2326172"/>
            <a:ext cx="252273" cy="228658"/>
          </a:xfrm>
          <a:prstGeom prst="ellipse">
            <a:avLst/>
          </a:prstGeom>
          <a:solidFill>
            <a:srgbClr val="B7DDE8"/>
          </a:solidFill>
          <a:ln>
            <a:solidFill>
              <a:srgbClr val="B7DD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16BF2F29-0DF6-F548-A708-33B2D9956A5B}"/>
              </a:ext>
            </a:extLst>
          </p:cNvPr>
          <p:cNvCxnSpPr>
            <a:stCxn id="56" idx="5"/>
            <a:endCxn id="58" idx="1"/>
          </p:cNvCxnSpPr>
          <p:nvPr/>
        </p:nvCxnSpPr>
        <p:spPr>
          <a:xfrm>
            <a:off x="10133705" y="1690901"/>
            <a:ext cx="374470" cy="260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38458758-F818-CED8-0BEE-BCE3DB45BE6B}"/>
              </a:ext>
            </a:extLst>
          </p:cNvPr>
          <p:cNvSpPr/>
          <p:nvPr/>
        </p:nvSpPr>
        <p:spPr>
          <a:xfrm>
            <a:off x="9910953" y="1924486"/>
            <a:ext cx="252273" cy="228658"/>
          </a:xfrm>
          <a:prstGeom prst="ellipse">
            <a:avLst/>
          </a:prstGeom>
          <a:solidFill>
            <a:srgbClr val="EBF1DF"/>
          </a:solidFill>
          <a:ln>
            <a:solidFill>
              <a:srgbClr val="EBF1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985843F5-803D-74C0-9337-7324388584C5}"/>
              </a:ext>
            </a:extLst>
          </p:cNvPr>
          <p:cNvCxnSpPr>
            <a:cxnSpLocks/>
            <a:stCxn id="61" idx="6"/>
            <a:endCxn id="57" idx="2"/>
          </p:cNvCxnSpPr>
          <p:nvPr/>
        </p:nvCxnSpPr>
        <p:spPr>
          <a:xfrm flipV="1">
            <a:off x="10163226" y="1610059"/>
            <a:ext cx="308004" cy="428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FF3BFB9-DA9A-8362-57D2-278A5548CF28}"/>
              </a:ext>
            </a:extLst>
          </p:cNvPr>
          <p:cNvCxnSpPr>
            <a:cxnSpLocks/>
            <a:stCxn id="61" idx="6"/>
            <a:endCxn id="59" idx="2"/>
          </p:cNvCxnSpPr>
          <p:nvPr/>
        </p:nvCxnSpPr>
        <p:spPr>
          <a:xfrm>
            <a:off x="10163226" y="2038815"/>
            <a:ext cx="332158" cy="401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638FB773-9543-3C6B-C048-E6CE41DCEFE9}"/>
              </a:ext>
            </a:extLst>
          </p:cNvPr>
          <p:cNvCxnSpPr>
            <a:endCxn id="57" idx="2"/>
          </p:cNvCxnSpPr>
          <p:nvPr/>
        </p:nvCxnSpPr>
        <p:spPr>
          <a:xfrm flipV="1">
            <a:off x="10170649" y="1610059"/>
            <a:ext cx="300581" cy="3110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B7687A65-55F2-6226-421A-FB5977EE2745}"/>
              </a:ext>
            </a:extLst>
          </p:cNvPr>
          <p:cNvCxnSpPr>
            <a:stCxn id="61" idx="6"/>
            <a:endCxn id="58" idx="2"/>
          </p:cNvCxnSpPr>
          <p:nvPr/>
        </p:nvCxnSpPr>
        <p:spPr>
          <a:xfrm flipV="1">
            <a:off x="10163226" y="2031806"/>
            <a:ext cx="308004" cy="70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0D5AD4C7-12E4-F260-DB8E-E3A27F15D378}"/>
              </a:ext>
            </a:extLst>
          </p:cNvPr>
          <p:cNvCxnSpPr>
            <a:cxnSpLocks/>
            <a:stCxn id="56" idx="5"/>
            <a:endCxn id="59" idx="2"/>
          </p:cNvCxnSpPr>
          <p:nvPr/>
        </p:nvCxnSpPr>
        <p:spPr>
          <a:xfrm>
            <a:off x="10133704" y="1690902"/>
            <a:ext cx="361680" cy="74959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54BF6DAA-8865-C77B-6029-531D2E2601F2}"/>
              </a:ext>
            </a:extLst>
          </p:cNvPr>
          <p:cNvSpPr/>
          <p:nvPr/>
        </p:nvSpPr>
        <p:spPr>
          <a:xfrm>
            <a:off x="9777164" y="3243675"/>
            <a:ext cx="1154017" cy="13312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9F6918A6-AFDB-A3EB-5140-D2D5F2757A07}"/>
              </a:ext>
            </a:extLst>
          </p:cNvPr>
          <p:cNvSpPr/>
          <p:nvPr/>
        </p:nvSpPr>
        <p:spPr>
          <a:xfrm>
            <a:off x="9955321" y="3855136"/>
            <a:ext cx="252273" cy="228658"/>
          </a:xfrm>
          <a:prstGeom prst="ellipse">
            <a:avLst/>
          </a:prstGeom>
          <a:solidFill>
            <a:srgbClr val="EBF1DF"/>
          </a:solidFill>
          <a:ln>
            <a:solidFill>
              <a:srgbClr val="EBF1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42B61413-A87A-E134-23AB-778D6BBCF799}"/>
              </a:ext>
            </a:extLst>
          </p:cNvPr>
          <p:cNvSpPr/>
          <p:nvPr/>
        </p:nvSpPr>
        <p:spPr>
          <a:xfrm>
            <a:off x="10508175" y="3855136"/>
            <a:ext cx="252273" cy="228658"/>
          </a:xfrm>
          <a:prstGeom prst="ellipse">
            <a:avLst/>
          </a:prstGeom>
          <a:solidFill>
            <a:srgbClr val="B7DDE8"/>
          </a:solidFill>
          <a:ln>
            <a:solidFill>
              <a:srgbClr val="EBF1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949B4369-BE02-0379-5E88-F50C4721F6A4}"/>
              </a:ext>
            </a:extLst>
          </p:cNvPr>
          <p:cNvSpPr/>
          <p:nvPr/>
        </p:nvSpPr>
        <p:spPr>
          <a:xfrm>
            <a:off x="10508175" y="4276883"/>
            <a:ext cx="252273" cy="228658"/>
          </a:xfrm>
          <a:prstGeom prst="ellipse">
            <a:avLst/>
          </a:prstGeom>
          <a:solidFill>
            <a:srgbClr val="B7DDE8"/>
          </a:solidFill>
          <a:ln>
            <a:solidFill>
              <a:srgbClr val="EBF1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DAB1B2B6-2D55-479C-CBA0-91E340BB3254}"/>
              </a:ext>
            </a:extLst>
          </p:cNvPr>
          <p:cNvCxnSpPr>
            <a:cxnSpLocks/>
            <a:stCxn id="74" idx="5"/>
            <a:endCxn id="76" idx="1"/>
          </p:cNvCxnSpPr>
          <p:nvPr/>
        </p:nvCxnSpPr>
        <p:spPr>
          <a:xfrm>
            <a:off x="10170649" y="4050308"/>
            <a:ext cx="374471" cy="26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351D5A09-2266-98C9-FEEC-0ECD5F48A4FE}"/>
              </a:ext>
            </a:extLst>
          </p:cNvPr>
          <p:cNvSpPr/>
          <p:nvPr/>
        </p:nvSpPr>
        <p:spPr>
          <a:xfrm>
            <a:off x="9947898" y="4283892"/>
            <a:ext cx="252273" cy="228658"/>
          </a:xfrm>
          <a:prstGeom prst="ellipse">
            <a:avLst/>
          </a:prstGeom>
          <a:solidFill>
            <a:srgbClr val="EBF1DF"/>
          </a:solidFill>
          <a:ln>
            <a:solidFill>
              <a:srgbClr val="EBF1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D57AD963-4A78-E38B-95C6-0B39296E73B7}"/>
              </a:ext>
            </a:extLst>
          </p:cNvPr>
          <p:cNvCxnSpPr>
            <a:cxnSpLocks/>
            <a:stCxn id="78" idx="6"/>
            <a:endCxn id="75" idx="2"/>
          </p:cNvCxnSpPr>
          <p:nvPr/>
        </p:nvCxnSpPr>
        <p:spPr>
          <a:xfrm flipV="1">
            <a:off x="10200171" y="3969465"/>
            <a:ext cx="308004" cy="428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7760D9A6-DE64-442C-CCE2-33531C06E65E}"/>
              </a:ext>
            </a:extLst>
          </p:cNvPr>
          <p:cNvSpPr/>
          <p:nvPr/>
        </p:nvSpPr>
        <p:spPr>
          <a:xfrm>
            <a:off x="9957056" y="3369529"/>
            <a:ext cx="252273" cy="228658"/>
          </a:xfrm>
          <a:prstGeom prst="ellipse">
            <a:avLst/>
          </a:prstGeom>
          <a:solidFill>
            <a:srgbClr val="EBF1DF"/>
          </a:solidFill>
          <a:ln>
            <a:solidFill>
              <a:srgbClr val="EBF1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22A8AFF6-E6E0-6A50-108B-C03F82179C86}"/>
              </a:ext>
            </a:extLst>
          </p:cNvPr>
          <p:cNvCxnSpPr>
            <a:stCxn id="75" idx="1"/>
            <a:endCxn id="80" idx="5"/>
          </p:cNvCxnSpPr>
          <p:nvPr/>
        </p:nvCxnSpPr>
        <p:spPr>
          <a:xfrm flipH="1" flipV="1">
            <a:off x="10172384" y="3564701"/>
            <a:ext cx="372736" cy="3239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38EAA8DE-9368-854D-D271-6EB73415647A}"/>
              </a:ext>
            </a:extLst>
          </p:cNvPr>
          <p:cNvCxnSpPr>
            <a:cxnSpLocks/>
            <a:stCxn id="80" idx="5"/>
            <a:endCxn id="76" idx="1"/>
          </p:cNvCxnSpPr>
          <p:nvPr/>
        </p:nvCxnSpPr>
        <p:spPr>
          <a:xfrm>
            <a:off x="10172384" y="3564701"/>
            <a:ext cx="372736" cy="74566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CEE0479D-4CDF-11D6-F15A-7BD611076678}"/>
              </a:ext>
            </a:extLst>
          </p:cNvPr>
          <p:cNvCxnSpPr>
            <a:cxnSpLocks/>
            <a:stCxn id="75" idx="2"/>
            <a:endCxn id="74" idx="6"/>
          </p:cNvCxnSpPr>
          <p:nvPr/>
        </p:nvCxnSpPr>
        <p:spPr>
          <a:xfrm flipH="1">
            <a:off x="10207594" y="3969465"/>
            <a:ext cx="30058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6612431C-696C-B1AC-C7C4-F119D936DAB5}"/>
              </a:ext>
            </a:extLst>
          </p:cNvPr>
          <p:cNvCxnSpPr>
            <a:cxnSpLocks/>
            <a:stCxn id="76" idx="1"/>
            <a:endCxn id="78" idx="6"/>
          </p:cNvCxnSpPr>
          <p:nvPr/>
        </p:nvCxnSpPr>
        <p:spPr>
          <a:xfrm flipH="1">
            <a:off x="10200171" y="4310369"/>
            <a:ext cx="344949" cy="8785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AA1A1797-7272-8EE7-460C-4DB037AB1D53}"/>
              </a:ext>
            </a:extLst>
          </p:cNvPr>
          <p:cNvSpPr txBox="1"/>
          <p:nvPr/>
        </p:nvSpPr>
        <p:spPr>
          <a:xfrm>
            <a:off x="10106513" y="2811861"/>
            <a:ext cx="461665" cy="27988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/>
              <a:t>…</a:t>
            </a:r>
            <a:endParaRPr lang="zh-CN" altLang="en-US" b="1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8F6D5E73-83B7-110B-63EA-44867E23169E}"/>
              </a:ext>
            </a:extLst>
          </p:cNvPr>
          <p:cNvSpPr/>
          <p:nvPr/>
        </p:nvSpPr>
        <p:spPr>
          <a:xfrm>
            <a:off x="7171602" y="2440501"/>
            <a:ext cx="1266470" cy="8025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GNN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97" name="箭头: 右 96">
            <a:extLst>
              <a:ext uri="{FF2B5EF4-FFF2-40B4-BE49-F238E27FC236}">
                <a16:creationId xmlns:a16="http://schemas.microsoft.com/office/drawing/2014/main" id="{49BC795D-8DA6-A223-0992-4062FCC22837}"/>
              </a:ext>
            </a:extLst>
          </p:cNvPr>
          <p:cNvSpPr/>
          <p:nvPr/>
        </p:nvSpPr>
        <p:spPr>
          <a:xfrm>
            <a:off x="6042757" y="2636561"/>
            <a:ext cx="748665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9FF383C8-A0F1-FD02-F7A7-BC5EF83C3D5C}"/>
              </a:ext>
            </a:extLst>
          </p:cNvPr>
          <p:cNvSpPr txBox="1"/>
          <p:nvPr/>
        </p:nvSpPr>
        <p:spPr>
          <a:xfrm>
            <a:off x="3322947" y="224369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取随机子图</a:t>
            </a:r>
          </a:p>
        </p:txBody>
      </p:sp>
      <p:sp>
        <p:nvSpPr>
          <p:cNvPr id="99" name="箭头: 右 98">
            <a:extLst>
              <a:ext uri="{FF2B5EF4-FFF2-40B4-BE49-F238E27FC236}">
                <a16:creationId xmlns:a16="http://schemas.microsoft.com/office/drawing/2014/main" id="{BE25F00C-2B81-5A18-059E-67BE2F6BEAAB}"/>
              </a:ext>
            </a:extLst>
          </p:cNvPr>
          <p:cNvSpPr/>
          <p:nvPr/>
        </p:nvSpPr>
        <p:spPr>
          <a:xfrm>
            <a:off x="8723131" y="2649598"/>
            <a:ext cx="748665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BA066447-C0C4-7417-283D-5204B2FF968E}"/>
              </a:ext>
            </a:extLst>
          </p:cNvPr>
          <p:cNvSpPr txBox="1"/>
          <p:nvPr/>
        </p:nvSpPr>
        <p:spPr>
          <a:xfrm>
            <a:off x="11031507" y="182093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MSE loss</a:t>
            </a:r>
            <a:endParaRPr lang="zh-CN" altLang="en-US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1F32F79-E231-2AE4-8A6C-F3D7C615DCAB}"/>
              </a:ext>
            </a:extLst>
          </p:cNvPr>
          <p:cNvSpPr txBox="1"/>
          <p:nvPr/>
        </p:nvSpPr>
        <p:spPr>
          <a:xfrm>
            <a:off x="11109338" y="367047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MSE loss</a:t>
            </a:r>
            <a:endParaRPr lang="zh-CN" altLang="en-US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F67092A1-18E2-05AE-1C33-2DEFCE9DED5A}"/>
              </a:ext>
            </a:extLst>
          </p:cNvPr>
          <p:cNvSpPr txBox="1"/>
          <p:nvPr/>
        </p:nvSpPr>
        <p:spPr>
          <a:xfrm>
            <a:off x="7515850" y="3002549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3 layers</a:t>
            </a:r>
            <a:endParaRPr lang="zh-CN" altLang="en-US" sz="12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7DF513-62E9-20BC-E61C-DFCD9D8E7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827" y="4960395"/>
            <a:ext cx="6335424" cy="177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3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377C87E-0E77-DEF3-BF56-9AEB6411B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057" y="4751292"/>
            <a:ext cx="6048375" cy="16383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7CC4B54-E99E-667A-65DF-332788CFB4A5}"/>
              </a:ext>
            </a:extLst>
          </p:cNvPr>
          <p:cNvSpPr txBox="1"/>
          <p:nvPr/>
        </p:nvSpPr>
        <p:spPr>
          <a:xfrm>
            <a:off x="609600" y="535709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MLP</a:t>
            </a:r>
            <a:endParaRPr lang="zh-CN" altLang="en-US" sz="3600"/>
          </a:p>
        </p:txBody>
      </p:sp>
      <p:sp>
        <p:nvSpPr>
          <p:cNvPr id="7" name="流程图: 手动操作 6">
            <a:extLst>
              <a:ext uri="{FF2B5EF4-FFF2-40B4-BE49-F238E27FC236}">
                <a16:creationId xmlns:a16="http://schemas.microsoft.com/office/drawing/2014/main" id="{D3200C31-D9B4-D211-97DB-4196810FE4CC}"/>
              </a:ext>
            </a:extLst>
          </p:cNvPr>
          <p:cNvSpPr/>
          <p:nvPr/>
        </p:nvSpPr>
        <p:spPr>
          <a:xfrm rot="16200000">
            <a:off x="5123929" y="2251714"/>
            <a:ext cx="1459345" cy="855558"/>
          </a:xfrm>
          <a:prstGeom prst="flowChartManualOperatio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MLP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A80372-7F01-1232-239D-FD48A7761A58}"/>
              </a:ext>
            </a:extLst>
          </p:cNvPr>
          <p:cNvSpPr txBox="1"/>
          <p:nvPr/>
        </p:nvSpPr>
        <p:spPr>
          <a:xfrm>
            <a:off x="1948872" y="1922437"/>
            <a:ext cx="2600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Model features </a:t>
            </a:r>
            <a:endParaRPr lang="zh-CN" altLang="en-US" sz="28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05A845-7A95-4CDB-3549-419B07FF3B82}"/>
              </a:ext>
            </a:extLst>
          </p:cNvPr>
          <p:cNvSpPr txBox="1"/>
          <p:nvPr/>
        </p:nvSpPr>
        <p:spPr>
          <a:xfrm>
            <a:off x="1948872" y="2905780"/>
            <a:ext cx="2637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Device features </a:t>
            </a:r>
            <a:endParaRPr lang="zh-CN" altLang="en-US" sz="280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D65210DF-BA96-FC39-8703-147A0DC1F305}"/>
              </a:ext>
            </a:extLst>
          </p:cNvPr>
          <p:cNvSpPr/>
          <p:nvPr/>
        </p:nvSpPr>
        <p:spPr>
          <a:xfrm>
            <a:off x="4652083" y="2089198"/>
            <a:ext cx="471055" cy="18969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029C3C3E-7E69-A152-D725-2BD87F619B46}"/>
              </a:ext>
            </a:extLst>
          </p:cNvPr>
          <p:cNvSpPr/>
          <p:nvPr/>
        </p:nvSpPr>
        <p:spPr>
          <a:xfrm>
            <a:off x="4652082" y="3156721"/>
            <a:ext cx="471055" cy="18969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7484845-8C0B-F7EE-B07B-53E03255F219}"/>
              </a:ext>
            </a:extLst>
          </p:cNvPr>
          <p:cNvSpPr/>
          <p:nvPr/>
        </p:nvSpPr>
        <p:spPr>
          <a:xfrm>
            <a:off x="7012774" y="2595272"/>
            <a:ext cx="145165" cy="179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ADF8B2D1-295D-389D-31B4-BFBC6F2AD22A}"/>
              </a:ext>
            </a:extLst>
          </p:cNvPr>
          <p:cNvSpPr/>
          <p:nvPr/>
        </p:nvSpPr>
        <p:spPr>
          <a:xfrm>
            <a:off x="6447905" y="2584644"/>
            <a:ext cx="471055" cy="18969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CC90427-9795-49F4-5907-7FB687DB20E2}"/>
              </a:ext>
            </a:extLst>
          </p:cNvPr>
          <p:cNvSpPr txBox="1"/>
          <p:nvPr/>
        </p:nvSpPr>
        <p:spPr>
          <a:xfrm>
            <a:off x="6531358" y="28487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预测时延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C4733D1-2BA8-3E49-70A8-66E9285C29BA}"/>
              </a:ext>
            </a:extLst>
          </p:cNvPr>
          <p:cNvSpPr/>
          <p:nvPr/>
        </p:nvSpPr>
        <p:spPr>
          <a:xfrm>
            <a:off x="7690954" y="2584644"/>
            <a:ext cx="145165" cy="17907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22FF069-29BC-23E8-AECD-5E2C96C846AA}"/>
              </a:ext>
            </a:extLst>
          </p:cNvPr>
          <p:cNvSpPr txBox="1"/>
          <p:nvPr/>
        </p:nvSpPr>
        <p:spPr>
          <a:xfrm>
            <a:off x="7833714" y="24942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真实时延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5A32446-E6C9-E31F-35B1-CBE563C92F47}"/>
              </a:ext>
            </a:extLst>
          </p:cNvPr>
          <p:cNvCxnSpPr/>
          <p:nvPr/>
        </p:nvCxnSpPr>
        <p:spPr>
          <a:xfrm>
            <a:off x="7288530" y="2680556"/>
            <a:ext cx="304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DB9B73E-7231-704B-9F9A-A758C54B3B49}"/>
              </a:ext>
            </a:extLst>
          </p:cNvPr>
          <p:cNvSpPr txBox="1"/>
          <p:nvPr/>
        </p:nvSpPr>
        <p:spPr>
          <a:xfrm>
            <a:off x="7148847" y="2385137"/>
            <a:ext cx="6062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/>
              <a:t>Mse loss</a:t>
            </a:r>
            <a:endParaRPr lang="zh-CN" altLang="en-US" sz="9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A143901-EF3E-04D6-2931-4D83D6DC876E}"/>
              </a:ext>
            </a:extLst>
          </p:cNvPr>
          <p:cNvSpPr txBox="1"/>
          <p:nvPr/>
        </p:nvSpPr>
        <p:spPr>
          <a:xfrm>
            <a:off x="939785" y="430682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重复五次实验：</a:t>
            </a:r>
          </a:p>
        </p:txBody>
      </p:sp>
    </p:spTree>
    <p:extLst>
      <p:ext uri="{BB962C8B-B14F-4D97-AF65-F5344CB8AC3E}">
        <p14:creationId xmlns:p14="http://schemas.microsoft.com/office/powerpoint/2010/main" val="610118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37</Words>
  <Application>Microsoft Office PowerPoint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Haoxuan</dc:creator>
  <cp:lastModifiedBy>Z YX</cp:lastModifiedBy>
  <cp:revision>21</cp:revision>
  <dcterms:created xsi:type="dcterms:W3CDTF">2023-03-17T02:19:31Z</dcterms:created>
  <dcterms:modified xsi:type="dcterms:W3CDTF">2023-11-23T06:50:00Z</dcterms:modified>
</cp:coreProperties>
</file>