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安全测试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简术安全测试内容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41" y="756221"/>
            <a:ext cx="9601196" cy="13038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5" y="605612"/>
            <a:ext cx="6831106" cy="56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6182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</a:t>
            </a:r>
            <a:r>
              <a:rPr lang="zh-CN" altLang="en-US" dirty="0"/>
              <a:t>攻击</a:t>
            </a:r>
            <a:r>
              <a:rPr lang="zh-CN" altLang="en-US" dirty="0" smtClean="0"/>
              <a:t>曲线图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09" y="1925618"/>
            <a:ext cx="9476589" cy="43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安全测试类型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060662"/>
              </p:ext>
            </p:extLst>
          </p:nvPr>
        </p:nvGraphicFramePr>
        <p:xfrm>
          <a:off x="1818042" y="2581838"/>
          <a:ext cx="6949439" cy="3195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111">
                  <a:extLst>
                    <a:ext uri="{9D8B030D-6E8A-4147-A177-3AD203B41FA5}">
                      <a16:colId xmlns:a16="http://schemas.microsoft.com/office/drawing/2014/main" val="1287588978"/>
                    </a:ext>
                  </a:extLst>
                </a:gridCol>
                <a:gridCol w="2067981">
                  <a:extLst>
                    <a:ext uri="{9D8B030D-6E8A-4147-A177-3AD203B41FA5}">
                      <a16:colId xmlns:a16="http://schemas.microsoft.com/office/drawing/2014/main" val="931051979"/>
                    </a:ext>
                  </a:extLst>
                </a:gridCol>
                <a:gridCol w="3288347">
                  <a:extLst>
                    <a:ext uri="{9D8B030D-6E8A-4147-A177-3AD203B41FA5}">
                      <a16:colId xmlns:a16="http://schemas.microsoft.com/office/drawing/2014/main" val="2666646529"/>
                    </a:ext>
                  </a:extLst>
                </a:gridCol>
              </a:tblGrid>
              <a:tr h="333808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客户端攻击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查找敏感信息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代码注释、隐藏域及其他敏感信息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882940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服务端出错信息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223128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程序出错提示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5682668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文件目录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猜测文件和目录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150636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目录遍历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5575184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绕过客户端限制、验证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绕过输入数据的限制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345416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绕过客户机端的验证（脚本）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756024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5935208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8853488"/>
                  </a:ext>
                </a:extLst>
              </a:tr>
              <a:tr h="317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381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安全测试类型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69567"/>
              </p:ext>
            </p:extLst>
          </p:nvPr>
        </p:nvGraphicFramePr>
        <p:xfrm>
          <a:off x="1506071" y="2635622"/>
          <a:ext cx="7229138" cy="2904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231">
                  <a:extLst>
                    <a:ext uri="{9D8B030D-6E8A-4147-A177-3AD203B41FA5}">
                      <a16:colId xmlns:a16="http://schemas.microsoft.com/office/drawing/2014/main" val="752220718"/>
                    </a:ext>
                  </a:extLst>
                </a:gridCol>
                <a:gridCol w="2151212">
                  <a:extLst>
                    <a:ext uri="{9D8B030D-6E8A-4147-A177-3AD203B41FA5}">
                      <a16:colId xmlns:a16="http://schemas.microsoft.com/office/drawing/2014/main" val="413141672"/>
                    </a:ext>
                  </a:extLst>
                </a:gridCol>
                <a:gridCol w="3420695">
                  <a:extLst>
                    <a:ext uri="{9D8B030D-6E8A-4147-A177-3AD203B41FA5}">
                      <a16:colId xmlns:a16="http://schemas.microsoft.com/office/drawing/2014/main" val="2009697132"/>
                    </a:ext>
                  </a:extLst>
                </a:gridCol>
              </a:tblGrid>
              <a:tr h="322730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漏洞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第三方库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组件漏洞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5199049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会话劫持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789700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跨站式脚本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7891541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注入攻击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注入（存储过程）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4666827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命令注入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1427607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缓冲区溢出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564067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非法数据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公理化：编码标准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6513922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字符攻击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482520"/>
                  </a:ext>
                </a:extLst>
              </a:tr>
              <a:tr h="32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895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1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安全测试类型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77947"/>
              </p:ext>
            </p:extLst>
          </p:nvPr>
        </p:nvGraphicFramePr>
        <p:xfrm>
          <a:off x="1592132" y="2635622"/>
          <a:ext cx="7648686" cy="3022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409">
                  <a:extLst>
                    <a:ext uri="{9D8B030D-6E8A-4147-A177-3AD203B41FA5}">
                      <a16:colId xmlns:a16="http://schemas.microsoft.com/office/drawing/2014/main" val="1546166821"/>
                    </a:ext>
                  </a:extLst>
                </a:gridCol>
                <a:gridCol w="2276060">
                  <a:extLst>
                    <a:ext uri="{9D8B030D-6E8A-4147-A177-3AD203B41FA5}">
                      <a16:colId xmlns:a16="http://schemas.microsoft.com/office/drawing/2014/main" val="3729371479"/>
                    </a:ext>
                  </a:extLst>
                </a:gridCol>
                <a:gridCol w="3619217">
                  <a:extLst>
                    <a:ext uri="{9D8B030D-6E8A-4147-A177-3AD203B41FA5}">
                      <a16:colId xmlns:a16="http://schemas.microsoft.com/office/drawing/2014/main" val="3686307893"/>
                    </a:ext>
                  </a:extLst>
                </a:gridCol>
              </a:tblGrid>
              <a:tr h="428780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探测服务器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1979084"/>
                  </a:ext>
                </a:extLst>
              </a:tr>
              <a:tr h="428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1714569"/>
                  </a:ext>
                </a:extLst>
              </a:tr>
              <a:tr h="428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针对认证的攻击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伪装型加密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0107078"/>
                  </a:ext>
                </a:extLst>
              </a:tr>
              <a:tr h="428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认证破坏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959485"/>
                  </a:ext>
                </a:extLst>
              </a:tr>
              <a:tr h="428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跨站点跟踪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9973893"/>
                  </a:ext>
                </a:extLst>
              </a:tr>
              <a:tr h="428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暴力破解密钥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1071147"/>
                  </a:ext>
                </a:extLst>
              </a:tr>
              <a:tr h="450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43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3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抓包分析（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Netsparker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73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软件安全测试原理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452744"/>
            <a:ext cx="9601196" cy="342312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及早测试、频繁测试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掌握安全测试知识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理解安全的范围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像攻击者一样思考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认识被测主体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使用合适的工具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难在细节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适当情况下要使用源代码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要形成正式的测试报告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5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756</TotalTime>
  <Words>183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方正舒体</vt:lpstr>
      <vt:lpstr>微软雅黑</vt:lpstr>
      <vt:lpstr>Arial</vt:lpstr>
      <vt:lpstr>Garamond</vt:lpstr>
      <vt:lpstr>环保</vt:lpstr>
      <vt:lpstr>安全测试类型</vt:lpstr>
      <vt:lpstr>PowerPoint 演示文稿</vt:lpstr>
      <vt:lpstr>安全攻击曲线图</vt:lpstr>
      <vt:lpstr>安全测试类型</vt:lpstr>
      <vt:lpstr>安全测试类型</vt:lpstr>
      <vt:lpstr>安全测试类型</vt:lpstr>
      <vt:lpstr>示例</vt:lpstr>
      <vt:lpstr>软件安全测试原理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安全测试</dc:title>
  <dc:creator>曾良均</dc:creator>
  <cp:lastModifiedBy>曾良均</cp:lastModifiedBy>
  <cp:revision>14</cp:revision>
  <dcterms:created xsi:type="dcterms:W3CDTF">2016-04-15T02:58:04Z</dcterms:created>
  <dcterms:modified xsi:type="dcterms:W3CDTF">2016-04-18T07:49:20Z</dcterms:modified>
</cp:coreProperties>
</file>