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D6039E-6BD3-4239-A30B-3C81D689D7F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9B44E2-D795-4304-A6EF-44DA8D3D38BD}">
      <dgm:prSet phldrT="[文本]" custT="1"/>
      <dgm:spPr/>
      <dgm:t>
        <a:bodyPr/>
        <a:lstStyle/>
        <a:p>
          <a:r>
            <a:rPr lang="en-US" altLang="zh-CN" sz="1400" dirty="0" err="1"/>
            <a:t>com.apusic.aas.internal.data.ApplicationInfo</a:t>
          </a:r>
          <a:r>
            <a:rPr lang="en-US" altLang="zh-CN" sz="1400" dirty="0"/>
            <a:t> </a:t>
          </a:r>
          <a:r>
            <a:rPr lang="zh-CN" altLang="en-US" sz="1400" dirty="0"/>
            <a:t>中会 </a:t>
          </a:r>
          <a:r>
            <a:rPr lang="en-US" altLang="zh-CN" sz="1400" dirty="0"/>
            <a:t>new </a:t>
          </a:r>
          <a:r>
            <a:rPr lang="zh-CN" altLang="en-US" sz="1400" dirty="0"/>
            <a:t>一个 </a:t>
          </a:r>
          <a:r>
            <a:rPr lang="en-US" altLang="zh-CN" sz="1400" dirty="0" err="1"/>
            <a:t>ServiceLocator</a:t>
          </a:r>
          <a:r>
            <a:rPr lang="en-US" altLang="zh-CN" sz="1400" dirty="0"/>
            <a:t>, </a:t>
          </a:r>
          <a:r>
            <a:rPr lang="zh-CN" altLang="en-US" sz="1400" dirty="0"/>
            <a:t>称为 </a:t>
          </a:r>
          <a:r>
            <a:rPr lang="en-US" altLang="zh-CN" sz="1600" b="1" dirty="0" err="1">
              <a:solidFill>
                <a:srgbClr val="FF0000"/>
              </a:solidFill>
            </a:rPr>
            <a:t>appServiceLocator</a:t>
          </a:r>
          <a:endParaRPr lang="en-US" altLang="zh-CN" sz="1600" b="1" dirty="0">
            <a:solidFill>
              <a:srgbClr val="FF0000"/>
            </a:solidFill>
          </a:endParaRPr>
        </a:p>
        <a:p>
          <a:r>
            <a:rPr lang="zh-CN" altLang="en-US" sz="1400" dirty="0"/>
            <a:t>利用 </a:t>
          </a:r>
          <a:r>
            <a:rPr lang="en-US" sz="1400" dirty="0" err="1"/>
            <a:t>ApplicationInfo.appClassLoader</a:t>
          </a:r>
          <a:r>
            <a:rPr lang="en-US" sz="1400" dirty="0"/>
            <a:t> </a:t>
          </a:r>
          <a:r>
            <a:rPr lang="zh-CN" altLang="en-US" sz="1400" dirty="0"/>
            <a:t>寻找</a:t>
          </a:r>
          <a:r>
            <a:rPr lang="it-IT" sz="1400" dirty="0"/>
            <a:t>所有的 META-INF/hk2-locator/application 文件</a:t>
          </a:r>
          <a:endParaRPr lang="zh-CN" altLang="en-US" sz="1400" dirty="0"/>
        </a:p>
      </dgm:t>
    </dgm:pt>
    <dgm:pt modelId="{00496214-E2E0-4BC0-B729-ABB0694A100A}" cxnId="{2F8BE0B3-36E3-4A2E-83A1-DE1F9F2656E5}" type="parTrans">
      <dgm:prSet/>
      <dgm:spPr/>
      <dgm:t>
        <a:bodyPr/>
        <a:lstStyle/>
        <a:p>
          <a:endParaRPr lang="zh-CN" altLang="en-US"/>
        </a:p>
      </dgm:t>
    </dgm:pt>
    <dgm:pt modelId="{9553AD77-8A6C-40C7-A72A-7E78148D82F0}" cxnId="{2F8BE0B3-36E3-4A2E-83A1-DE1F9F2656E5}" type="sibTrans">
      <dgm:prSet/>
      <dgm:spPr/>
      <dgm:t>
        <a:bodyPr/>
        <a:lstStyle/>
        <a:p>
          <a:endParaRPr lang="zh-CN" altLang="en-US"/>
        </a:p>
      </dgm:t>
    </dgm:pt>
    <dgm:pt modelId="{EEF17C95-AD8B-4F98-9725-28BCA7C8D06B}" type="asst">
      <dgm:prSet phldrT="[文本]" custT="1"/>
      <dgm:spPr/>
      <dgm:t>
        <a:bodyPr/>
        <a:lstStyle/>
        <a:p>
          <a:r>
            <a:rPr lang="en-US" altLang="zh-CN" sz="1400" dirty="0"/>
            <a:t>Ear</a:t>
          </a:r>
          <a:r>
            <a:rPr lang="zh-CN" altLang="en-US" sz="1400" dirty="0"/>
            <a:t>中的 </a:t>
          </a:r>
          <a:r>
            <a:rPr lang="en-US" altLang="zh-CN" sz="1400" dirty="0"/>
            <a:t>EJB </a:t>
          </a:r>
          <a:r>
            <a:rPr lang="zh-CN" altLang="en-US" sz="1400" dirty="0"/>
            <a:t>模块</a:t>
          </a:r>
          <a:endParaRPr lang="en-US" altLang="zh-CN" sz="1400" dirty="0"/>
        </a:p>
        <a:p>
          <a:r>
            <a:rPr lang="zh-CN" altLang="en-US" sz="1400" dirty="0"/>
            <a:t>因其和</a:t>
          </a:r>
          <a:r>
            <a:rPr lang="en-US" altLang="zh-CN" sz="1400" dirty="0"/>
            <a:t>Ear</a:t>
          </a:r>
          <a:r>
            <a:rPr lang="zh-CN" altLang="en-US" sz="1400" dirty="0"/>
            <a:t>的 </a:t>
          </a:r>
          <a:r>
            <a:rPr lang="en-US" sz="1400" dirty="0" err="1"/>
            <a:t>classloader</a:t>
          </a:r>
          <a:r>
            <a:rPr lang="en-US" sz="1400" dirty="0"/>
            <a:t> </a:t>
          </a:r>
          <a:r>
            <a:rPr lang="zh-CN" altLang="en-US" sz="1400" dirty="0"/>
            <a:t>相同，不再单独寻找 </a:t>
          </a:r>
          <a:r>
            <a:rPr lang="en-US" sz="1400" dirty="0"/>
            <a:t>inhabitant </a:t>
          </a:r>
          <a:r>
            <a:rPr lang="zh-CN" altLang="en-US" sz="1400" dirty="0"/>
            <a:t>文件</a:t>
          </a:r>
        </a:p>
      </dgm:t>
    </dgm:pt>
    <dgm:pt modelId="{F464382E-93A1-430A-B909-BBF0620E63FB}" cxnId="{2198B6BC-A614-4732-9651-8E2F72C278E2}" type="parTrans">
      <dgm:prSet/>
      <dgm:spPr/>
      <dgm:t>
        <a:bodyPr/>
        <a:lstStyle/>
        <a:p>
          <a:endParaRPr lang="zh-CN" altLang="en-US"/>
        </a:p>
      </dgm:t>
    </dgm:pt>
    <dgm:pt modelId="{2392B834-DF8A-49AD-B0FD-FC52B0C34ADF}" cxnId="{2198B6BC-A614-4732-9651-8E2F72C278E2}" type="sibTrans">
      <dgm:prSet/>
      <dgm:spPr/>
      <dgm:t>
        <a:bodyPr/>
        <a:lstStyle/>
        <a:p>
          <a:endParaRPr lang="zh-CN" altLang="en-US"/>
        </a:p>
      </dgm:t>
    </dgm:pt>
    <dgm:pt modelId="{E4F630C5-9E5F-4846-9216-7BF69A3FF71F}">
      <dgm:prSet phldrT="[文本]" custT="1"/>
      <dgm:spPr/>
      <dgm:t>
        <a:bodyPr/>
        <a:lstStyle/>
        <a:p>
          <a:r>
            <a:rPr lang="en-US" altLang="zh-CN" sz="1400" dirty="0"/>
            <a:t>Web</a:t>
          </a:r>
          <a:r>
            <a:rPr lang="zh-CN" altLang="en-US" sz="1400" dirty="0"/>
            <a:t>模块</a:t>
          </a:r>
        </a:p>
      </dgm:t>
    </dgm:pt>
    <dgm:pt modelId="{140C59F9-2F1A-4DDB-88D3-B3E6CBBD4B33}" cxnId="{5EAEEED3-FDB8-4F51-9B7A-397DE639094F}" type="parTrans">
      <dgm:prSet/>
      <dgm:spPr/>
      <dgm:t>
        <a:bodyPr/>
        <a:lstStyle/>
        <a:p>
          <a:endParaRPr lang="zh-CN" altLang="en-US"/>
        </a:p>
      </dgm:t>
    </dgm:pt>
    <dgm:pt modelId="{EC911985-85B3-4A89-9D29-94B6DAB8B10E}" cxnId="{5EAEEED3-FDB8-4F51-9B7A-397DE639094F}" type="sibTrans">
      <dgm:prSet/>
      <dgm:spPr/>
      <dgm:t>
        <a:bodyPr/>
        <a:lstStyle/>
        <a:p>
          <a:endParaRPr lang="zh-CN" altLang="en-US"/>
        </a:p>
      </dgm:t>
    </dgm:pt>
    <dgm:pt modelId="{2644376F-219E-42C4-8DF9-9C9EC97A6004}">
      <dgm:prSet phldrT="[文本]" custT="1"/>
      <dgm:spPr/>
      <dgm:t>
        <a:bodyPr/>
        <a:lstStyle/>
        <a:p>
          <a:r>
            <a:rPr lang="en-US" altLang="zh-CN" sz="1400" dirty="0"/>
            <a:t>Web</a:t>
          </a:r>
          <a:r>
            <a:rPr lang="zh-CN" altLang="en-US" sz="1400" dirty="0"/>
            <a:t>模块</a:t>
          </a:r>
          <a:endParaRPr lang="en-US" altLang="zh-CN" sz="1400" dirty="0"/>
        </a:p>
      </dgm:t>
    </dgm:pt>
    <dgm:pt modelId="{BBBB0A4F-D377-43DE-8E75-A98EA76E4F0C}" cxnId="{766E8979-A923-4742-8C25-AE8D415B609A}" type="parTrans">
      <dgm:prSet/>
      <dgm:spPr/>
      <dgm:t>
        <a:bodyPr/>
        <a:lstStyle/>
        <a:p>
          <a:endParaRPr lang="zh-CN" altLang="en-US"/>
        </a:p>
      </dgm:t>
    </dgm:pt>
    <dgm:pt modelId="{9A4B3B45-BB1B-43AC-90D8-74604DC4D6E7}" cxnId="{766E8979-A923-4742-8C25-AE8D415B609A}" type="sibTrans">
      <dgm:prSet/>
      <dgm:spPr/>
      <dgm:t>
        <a:bodyPr/>
        <a:lstStyle/>
        <a:p>
          <a:endParaRPr lang="zh-CN" altLang="en-US"/>
        </a:p>
      </dgm:t>
    </dgm:pt>
    <dgm:pt modelId="{482ADBA3-0321-4E26-9980-CC72FC960F7F}">
      <dgm:prSet phldrT="[文本]" custT="1"/>
      <dgm:spPr/>
      <dgm:t>
        <a:bodyPr/>
        <a:lstStyle/>
        <a:p>
          <a:r>
            <a:rPr lang="en-US" altLang="zh-CN" sz="1400" dirty="0"/>
            <a:t>Web</a:t>
          </a:r>
          <a:r>
            <a:rPr lang="zh-CN" altLang="en-US" sz="1400" dirty="0"/>
            <a:t>模块</a:t>
          </a:r>
          <a:endParaRPr lang="en-US" altLang="zh-CN" sz="1400" dirty="0"/>
        </a:p>
        <a:p>
          <a:r>
            <a:rPr lang="en-US" altLang="zh-CN" sz="1400" dirty="0"/>
            <a:t>E</a:t>
          </a:r>
          <a:r>
            <a:rPr lang="en-US" sz="1400" dirty="0"/>
            <a:t>ar</a:t>
          </a:r>
          <a:r>
            <a:rPr lang="zh-CN" altLang="en-US" sz="1400" dirty="0"/>
            <a:t>中的</a:t>
          </a:r>
          <a:r>
            <a:rPr lang="en-US" altLang="zh-CN" sz="1400" dirty="0"/>
            <a:t>W</a:t>
          </a:r>
          <a:r>
            <a:rPr lang="en-US" sz="1400" dirty="0"/>
            <a:t>eb</a:t>
          </a:r>
          <a:r>
            <a:rPr lang="zh-CN" altLang="en-US" sz="1400" dirty="0"/>
            <a:t>模块，单独有自己的</a:t>
          </a:r>
          <a:r>
            <a:rPr lang="en-US" sz="1400" dirty="0"/>
            <a:t>inhabitant</a:t>
          </a:r>
          <a:r>
            <a:rPr lang="zh-CN" altLang="en-US" sz="1400" dirty="0"/>
            <a:t>文件：</a:t>
          </a:r>
          <a:endParaRPr lang="en-US" altLang="zh-CN" sz="1400" dirty="0"/>
        </a:p>
        <a:p>
          <a:r>
            <a:rPr lang="en-US" sz="1400" dirty="0"/>
            <a:t>hk2-locator/application</a:t>
          </a:r>
          <a:endParaRPr lang="zh-CN" altLang="en-US" sz="1400" dirty="0"/>
        </a:p>
      </dgm:t>
    </dgm:pt>
    <dgm:pt modelId="{CBB9D032-B002-45B1-9101-BA58E42D04E2}" cxnId="{177A7523-695A-45A6-A2DA-F2FE5F529AF2}" type="parTrans">
      <dgm:prSet/>
      <dgm:spPr/>
      <dgm:t>
        <a:bodyPr/>
        <a:lstStyle/>
        <a:p>
          <a:endParaRPr lang="zh-CN" altLang="en-US"/>
        </a:p>
      </dgm:t>
    </dgm:pt>
    <dgm:pt modelId="{3D4393FA-69FA-4ECE-A9E8-80E2063C1140}" cxnId="{177A7523-695A-45A6-A2DA-F2FE5F529AF2}" type="sibTrans">
      <dgm:prSet/>
      <dgm:spPr/>
      <dgm:t>
        <a:bodyPr/>
        <a:lstStyle/>
        <a:p>
          <a:endParaRPr lang="zh-CN" altLang="en-US"/>
        </a:p>
      </dgm:t>
    </dgm:pt>
    <dgm:pt modelId="{831CA12C-1D19-4070-8C7C-F14933558EF9}" type="pres">
      <dgm:prSet presAssocID="{FDD6039E-6BD3-4239-A30B-3C81D689D7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BB20673-1493-4151-89AE-B26A676AAD3E}" type="pres">
      <dgm:prSet presAssocID="{E79B44E2-D795-4304-A6EF-44DA8D3D38BD}" presName="hierRoot1" presStyleCnt="0">
        <dgm:presLayoutVars>
          <dgm:hierBranch val="init"/>
        </dgm:presLayoutVars>
      </dgm:prSet>
      <dgm:spPr/>
    </dgm:pt>
    <dgm:pt modelId="{86DEB508-92D0-48E5-8308-0F6773F9C162}" type="pres">
      <dgm:prSet presAssocID="{E79B44E2-D795-4304-A6EF-44DA8D3D38BD}" presName="rootComposite1" presStyleCnt="0"/>
      <dgm:spPr/>
    </dgm:pt>
    <dgm:pt modelId="{991BF2B2-CDF1-4B39-A661-6EFA90107E4F}" type="pres">
      <dgm:prSet presAssocID="{E79B44E2-D795-4304-A6EF-44DA8D3D38BD}" presName="rootText1" presStyleLbl="node0" presStyleIdx="0" presStyleCnt="1" custScaleX="140934" custScaleY="106878" custLinFactNeighborX="13138" custLinFactNeighborY="-11313">
        <dgm:presLayoutVars>
          <dgm:chPref val="3"/>
        </dgm:presLayoutVars>
      </dgm:prSet>
      <dgm:spPr/>
    </dgm:pt>
    <dgm:pt modelId="{0D36D203-967D-4938-9719-B2FA4C9ABBBD}" type="pres">
      <dgm:prSet presAssocID="{E79B44E2-D795-4304-A6EF-44DA8D3D38BD}" presName="rootConnector1" presStyleLbl="node1" presStyleIdx="0" presStyleCnt="0"/>
      <dgm:spPr/>
    </dgm:pt>
    <dgm:pt modelId="{57B0367C-09E7-4A08-AD7B-D37DE55D30FE}" type="pres">
      <dgm:prSet presAssocID="{E79B44E2-D795-4304-A6EF-44DA8D3D38BD}" presName="hierChild2" presStyleCnt="0"/>
      <dgm:spPr/>
    </dgm:pt>
    <dgm:pt modelId="{CEB22FAA-9A49-4FB8-8197-32407260008A}" type="pres">
      <dgm:prSet presAssocID="{140C59F9-2F1A-4DDB-88D3-B3E6CBBD4B33}" presName="Name37" presStyleLbl="parChTrans1D2" presStyleIdx="0" presStyleCnt="4"/>
      <dgm:spPr/>
    </dgm:pt>
    <dgm:pt modelId="{91B6BA7F-7CD0-438A-BDE4-62495F723728}" type="pres">
      <dgm:prSet presAssocID="{E4F630C5-9E5F-4846-9216-7BF69A3FF71F}" presName="hierRoot2" presStyleCnt="0">
        <dgm:presLayoutVars>
          <dgm:hierBranch val="init"/>
        </dgm:presLayoutVars>
      </dgm:prSet>
      <dgm:spPr/>
    </dgm:pt>
    <dgm:pt modelId="{1389A510-8011-43CF-8AEA-9641C1E4FCF6}" type="pres">
      <dgm:prSet presAssocID="{E4F630C5-9E5F-4846-9216-7BF69A3FF71F}" presName="rootComposite" presStyleCnt="0"/>
      <dgm:spPr/>
    </dgm:pt>
    <dgm:pt modelId="{07368B7D-D758-4456-AB19-B1FDB0370789}" type="pres">
      <dgm:prSet presAssocID="{E4F630C5-9E5F-4846-9216-7BF69A3FF71F}" presName="rootText" presStyleLbl="node2" presStyleIdx="0" presStyleCnt="3">
        <dgm:presLayoutVars>
          <dgm:chPref val="3"/>
        </dgm:presLayoutVars>
      </dgm:prSet>
      <dgm:spPr/>
    </dgm:pt>
    <dgm:pt modelId="{16EB2695-EBB5-4CC2-93DC-5927CF7F0F42}" type="pres">
      <dgm:prSet presAssocID="{E4F630C5-9E5F-4846-9216-7BF69A3FF71F}" presName="rootConnector" presStyleLbl="node2" presStyleIdx="0" presStyleCnt="3"/>
      <dgm:spPr/>
    </dgm:pt>
    <dgm:pt modelId="{CFC0B102-DDC5-431D-BB52-76A1F2A7D809}" type="pres">
      <dgm:prSet presAssocID="{E4F630C5-9E5F-4846-9216-7BF69A3FF71F}" presName="hierChild4" presStyleCnt="0"/>
      <dgm:spPr/>
    </dgm:pt>
    <dgm:pt modelId="{678E19DC-A380-4017-9EB0-DF431C1339D3}" type="pres">
      <dgm:prSet presAssocID="{E4F630C5-9E5F-4846-9216-7BF69A3FF71F}" presName="hierChild5" presStyleCnt="0"/>
      <dgm:spPr/>
    </dgm:pt>
    <dgm:pt modelId="{34615C1B-8C23-4E4B-ABB4-AEED431987F3}" type="pres">
      <dgm:prSet presAssocID="{BBBB0A4F-D377-43DE-8E75-A98EA76E4F0C}" presName="Name37" presStyleLbl="parChTrans1D2" presStyleIdx="1" presStyleCnt="4"/>
      <dgm:spPr/>
    </dgm:pt>
    <dgm:pt modelId="{C9A19DD0-A218-4BEE-B7E9-54ABFD3895B8}" type="pres">
      <dgm:prSet presAssocID="{2644376F-219E-42C4-8DF9-9C9EC97A6004}" presName="hierRoot2" presStyleCnt="0">
        <dgm:presLayoutVars>
          <dgm:hierBranch val="init"/>
        </dgm:presLayoutVars>
      </dgm:prSet>
      <dgm:spPr/>
    </dgm:pt>
    <dgm:pt modelId="{7FC22A3D-BB47-410C-B48B-343A2E87EF3F}" type="pres">
      <dgm:prSet presAssocID="{2644376F-219E-42C4-8DF9-9C9EC97A6004}" presName="rootComposite" presStyleCnt="0"/>
      <dgm:spPr/>
    </dgm:pt>
    <dgm:pt modelId="{E7DDF272-B11C-4533-8007-5A55D5868A8F}" type="pres">
      <dgm:prSet presAssocID="{2644376F-219E-42C4-8DF9-9C9EC97A6004}" presName="rootText" presStyleLbl="node2" presStyleIdx="1" presStyleCnt="3">
        <dgm:presLayoutVars>
          <dgm:chPref val="3"/>
        </dgm:presLayoutVars>
      </dgm:prSet>
      <dgm:spPr/>
    </dgm:pt>
    <dgm:pt modelId="{A58D6FED-FB2D-4DA2-84EB-64EAB10255EE}" type="pres">
      <dgm:prSet presAssocID="{2644376F-219E-42C4-8DF9-9C9EC97A6004}" presName="rootConnector" presStyleLbl="node2" presStyleIdx="1" presStyleCnt="3"/>
      <dgm:spPr/>
    </dgm:pt>
    <dgm:pt modelId="{CDFA469F-8184-4432-8F5E-B526E4BF6D61}" type="pres">
      <dgm:prSet presAssocID="{2644376F-219E-42C4-8DF9-9C9EC97A6004}" presName="hierChild4" presStyleCnt="0"/>
      <dgm:spPr/>
    </dgm:pt>
    <dgm:pt modelId="{6FF267E8-2972-4D1F-A091-C10D135CD10C}" type="pres">
      <dgm:prSet presAssocID="{2644376F-219E-42C4-8DF9-9C9EC97A6004}" presName="hierChild5" presStyleCnt="0"/>
      <dgm:spPr/>
    </dgm:pt>
    <dgm:pt modelId="{1758D8AC-5109-4758-8044-5F6C2086C0B9}" type="pres">
      <dgm:prSet presAssocID="{CBB9D032-B002-45B1-9101-BA58E42D04E2}" presName="Name37" presStyleLbl="parChTrans1D2" presStyleIdx="2" presStyleCnt="4"/>
      <dgm:spPr/>
    </dgm:pt>
    <dgm:pt modelId="{0589A6B1-D1E4-4609-9E56-5AF4592A24ED}" type="pres">
      <dgm:prSet presAssocID="{482ADBA3-0321-4E26-9980-CC72FC960F7F}" presName="hierRoot2" presStyleCnt="0">
        <dgm:presLayoutVars>
          <dgm:hierBranch val="init"/>
        </dgm:presLayoutVars>
      </dgm:prSet>
      <dgm:spPr/>
    </dgm:pt>
    <dgm:pt modelId="{FFA19A21-B7AD-4A17-BE4A-9D7557AD6C71}" type="pres">
      <dgm:prSet presAssocID="{482ADBA3-0321-4E26-9980-CC72FC960F7F}" presName="rootComposite" presStyleCnt="0"/>
      <dgm:spPr/>
    </dgm:pt>
    <dgm:pt modelId="{58F45819-105A-42F9-8277-F4704799F1AF}" type="pres">
      <dgm:prSet presAssocID="{482ADBA3-0321-4E26-9980-CC72FC960F7F}" presName="rootText" presStyleLbl="node2" presStyleIdx="2" presStyleCnt="3" custLinFactNeighborX="344">
        <dgm:presLayoutVars>
          <dgm:chPref val="3"/>
        </dgm:presLayoutVars>
      </dgm:prSet>
      <dgm:spPr/>
    </dgm:pt>
    <dgm:pt modelId="{7C6FE5CA-9853-455A-B270-FE0D26B5CF36}" type="pres">
      <dgm:prSet presAssocID="{482ADBA3-0321-4E26-9980-CC72FC960F7F}" presName="rootConnector" presStyleLbl="node2" presStyleIdx="2" presStyleCnt="3"/>
      <dgm:spPr/>
    </dgm:pt>
    <dgm:pt modelId="{D7D2DF09-0BEE-468A-9F2C-AF35144A4735}" type="pres">
      <dgm:prSet presAssocID="{482ADBA3-0321-4E26-9980-CC72FC960F7F}" presName="hierChild4" presStyleCnt="0"/>
      <dgm:spPr/>
    </dgm:pt>
    <dgm:pt modelId="{FDA1BBC0-715E-40F0-94A9-7325C3905682}" type="pres">
      <dgm:prSet presAssocID="{482ADBA3-0321-4E26-9980-CC72FC960F7F}" presName="hierChild5" presStyleCnt="0"/>
      <dgm:spPr/>
    </dgm:pt>
    <dgm:pt modelId="{DA8C0F05-6D26-4C76-9943-068E6CBDA7EF}" type="pres">
      <dgm:prSet presAssocID="{E79B44E2-D795-4304-A6EF-44DA8D3D38BD}" presName="hierChild3" presStyleCnt="0"/>
      <dgm:spPr/>
    </dgm:pt>
    <dgm:pt modelId="{2C534C1A-3CFB-4445-9C9D-F9DAD70A2D41}" type="pres">
      <dgm:prSet presAssocID="{F464382E-93A1-430A-B909-BBF0620E63FB}" presName="Name111" presStyleLbl="parChTrans1D2" presStyleIdx="3" presStyleCnt="4"/>
      <dgm:spPr/>
    </dgm:pt>
    <dgm:pt modelId="{1E834FAF-BF2E-461D-BB53-66703545AA92}" type="pres">
      <dgm:prSet presAssocID="{EEF17C95-AD8B-4F98-9725-28BCA7C8D06B}" presName="hierRoot3" presStyleCnt="0">
        <dgm:presLayoutVars>
          <dgm:hierBranch val="init"/>
        </dgm:presLayoutVars>
      </dgm:prSet>
      <dgm:spPr/>
    </dgm:pt>
    <dgm:pt modelId="{E65F44CA-3872-4BCB-9493-63BE57711434}" type="pres">
      <dgm:prSet presAssocID="{EEF17C95-AD8B-4F98-9725-28BCA7C8D06B}" presName="rootComposite3" presStyleCnt="0"/>
      <dgm:spPr/>
    </dgm:pt>
    <dgm:pt modelId="{C0897225-5E6C-4F4B-89ED-83766645CC17}" type="pres">
      <dgm:prSet presAssocID="{EEF17C95-AD8B-4F98-9725-28BCA7C8D06B}" presName="rootText3" presStyleLbl="asst1" presStyleIdx="0" presStyleCnt="1" custScaleX="121994" custLinFactNeighborX="-4632" custLinFactNeighborY="-20665">
        <dgm:presLayoutVars>
          <dgm:chPref val="3"/>
        </dgm:presLayoutVars>
      </dgm:prSet>
      <dgm:spPr/>
    </dgm:pt>
    <dgm:pt modelId="{31A2F2C5-F818-42C9-9C8C-4838D509519C}" type="pres">
      <dgm:prSet presAssocID="{EEF17C95-AD8B-4F98-9725-28BCA7C8D06B}" presName="rootConnector3" presStyleLbl="asst1" presStyleIdx="0" presStyleCnt="1"/>
      <dgm:spPr/>
    </dgm:pt>
    <dgm:pt modelId="{F719D32B-8CF7-4525-919D-BB451752E675}" type="pres">
      <dgm:prSet presAssocID="{EEF17C95-AD8B-4F98-9725-28BCA7C8D06B}" presName="hierChild6" presStyleCnt="0"/>
      <dgm:spPr/>
    </dgm:pt>
    <dgm:pt modelId="{002D8A45-42CD-411E-A85C-35AF1900B37E}" type="pres">
      <dgm:prSet presAssocID="{EEF17C95-AD8B-4F98-9725-28BCA7C8D06B}" presName="hierChild7" presStyleCnt="0"/>
      <dgm:spPr/>
    </dgm:pt>
  </dgm:ptLst>
  <dgm:cxnLst>
    <dgm:cxn modelId="{22F8B503-6631-446B-BC65-64C6F278E061}" type="presOf" srcId="{F464382E-93A1-430A-B909-BBF0620E63FB}" destId="{2C534C1A-3CFB-4445-9C9D-F9DAD70A2D41}" srcOrd="0" destOrd="0" presId="urn:microsoft.com/office/officeart/2005/8/layout/orgChart1"/>
    <dgm:cxn modelId="{177A7523-695A-45A6-A2DA-F2FE5F529AF2}" srcId="{E79B44E2-D795-4304-A6EF-44DA8D3D38BD}" destId="{482ADBA3-0321-4E26-9980-CC72FC960F7F}" srcOrd="3" destOrd="0" parTransId="{CBB9D032-B002-45B1-9101-BA58E42D04E2}" sibTransId="{3D4393FA-69FA-4ECE-A9E8-80E2063C1140}"/>
    <dgm:cxn modelId="{F289F23D-1A44-4A24-B6CD-C626D0C357C1}" type="presOf" srcId="{FDD6039E-6BD3-4239-A30B-3C81D689D7FD}" destId="{831CA12C-1D19-4070-8C7C-F14933558EF9}" srcOrd="0" destOrd="0" presId="urn:microsoft.com/office/officeart/2005/8/layout/orgChart1"/>
    <dgm:cxn modelId="{71332565-8B84-4341-A139-2714541D70E4}" type="presOf" srcId="{2644376F-219E-42C4-8DF9-9C9EC97A6004}" destId="{A58D6FED-FB2D-4DA2-84EB-64EAB10255EE}" srcOrd="1" destOrd="0" presId="urn:microsoft.com/office/officeart/2005/8/layout/orgChart1"/>
    <dgm:cxn modelId="{8AD85446-75D9-4BA0-8915-FBEF7F75E40B}" type="presOf" srcId="{EEF17C95-AD8B-4F98-9725-28BCA7C8D06B}" destId="{C0897225-5E6C-4F4B-89ED-83766645CC17}" srcOrd="0" destOrd="0" presId="urn:microsoft.com/office/officeart/2005/8/layout/orgChart1"/>
    <dgm:cxn modelId="{6BADBD4A-9102-4783-B74C-358F5920827F}" type="presOf" srcId="{EEF17C95-AD8B-4F98-9725-28BCA7C8D06B}" destId="{31A2F2C5-F818-42C9-9C8C-4838D509519C}" srcOrd="1" destOrd="0" presId="urn:microsoft.com/office/officeart/2005/8/layout/orgChart1"/>
    <dgm:cxn modelId="{3ED71077-A2C6-442C-85BB-3D78B7313106}" type="presOf" srcId="{E4F630C5-9E5F-4846-9216-7BF69A3FF71F}" destId="{07368B7D-D758-4456-AB19-B1FDB0370789}" srcOrd="0" destOrd="0" presId="urn:microsoft.com/office/officeart/2005/8/layout/orgChart1"/>
    <dgm:cxn modelId="{766E8979-A923-4742-8C25-AE8D415B609A}" srcId="{E79B44E2-D795-4304-A6EF-44DA8D3D38BD}" destId="{2644376F-219E-42C4-8DF9-9C9EC97A6004}" srcOrd="2" destOrd="0" parTransId="{BBBB0A4F-D377-43DE-8E75-A98EA76E4F0C}" sibTransId="{9A4B3B45-BB1B-43AC-90D8-74604DC4D6E7}"/>
    <dgm:cxn modelId="{18594F7A-C7D9-408C-9486-F2A02DAB7705}" type="presOf" srcId="{E79B44E2-D795-4304-A6EF-44DA8D3D38BD}" destId="{0D36D203-967D-4938-9719-B2FA4C9ABBBD}" srcOrd="1" destOrd="0" presId="urn:microsoft.com/office/officeart/2005/8/layout/orgChart1"/>
    <dgm:cxn modelId="{7DA1DC89-AEB1-411E-9F59-E855AE47BE77}" type="presOf" srcId="{CBB9D032-B002-45B1-9101-BA58E42D04E2}" destId="{1758D8AC-5109-4758-8044-5F6C2086C0B9}" srcOrd="0" destOrd="0" presId="urn:microsoft.com/office/officeart/2005/8/layout/orgChart1"/>
    <dgm:cxn modelId="{0F63808B-5395-49F5-8E38-64B32220EDAB}" type="presOf" srcId="{E79B44E2-D795-4304-A6EF-44DA8D3D38BD}" destId="{991BF2B2-CDF1-4B39-A661-6EFA90107E4F}" srcOrd="0" destOrd="0" presId="urn:microsoft.com/office/officeart/2005/8/layout/orgChart1"/>
    <dgm:cxn modelId="{2F8BE0B3-36E3-4A2E-83A1-DE1F9F2656E5}" srcId="{FDD6039E-6BD3-4239-A30B-3C81D689D7FD}" destId="{E79B44E2-D795-4304-A6EF-44DA8D3D38BD}" srcOrd="0" destOrd="0" parTransId="{00496214-E2E0-4BC0-B729-ABB0694A100A}" sibTransId="{9553AD77-8A6C-40C7-A72A-7E78148D82F0}"/>
    <dgm:cxn modelId="{446543B4-15A2-475E-93FF-D515F540A610}" type="presOf" srcId="{482ADBA3-0321-4E26-9980-CC72FC960F7F}" destId="{7C6FE5CA-9853-455A-B270-FE0D26B5CF36}" srcOrd="1" destOrd="0" presId="urn:microsoft.com/office/officeart/2005/8/layout/orgChart1"/>
    <dgm:cxn modelId="{2198B6BC-A614-4732-9651-8E2F72C278E2}" srcId="{E79B44E2-D795-4304-A6EF-44DA8D3D38BD}" destId="{EEF17C95-AD8B-4F98-9725-28BCA7C8D06B}" srcOrd="0" destOrd="0" parTransId="{F464382E-93A1-430A-B909-BBF0620E63FB}" sibTransId="{2392B834-DF8A-49AD-B0FD-FC52B0C34ADF}"/>
    <dgm:cxn modelId="{4C8824C5-9135-4CEB-B014-BF63B7AD7E29}" type="presOf" srcId="{140C59F9-2F1A-4DDB-88D3-B3E6CBBD4B33}" destId="{CEB22FAA-9A49-4FB8-8197-32407260008A}" srcOrd="0" destOrd="0" presId="urn:microsoft.com/office/officeart/2005/8/layout/orgChart1"/>
    <dgm:cxn modelId="{9E7832C8-F560-4F32-AB37-9E39331FBA6E}" type="presOf" srcId="{482ADBA3-0321-4E26-9980-CC72FC960F7F}" destId="{58F45819-105A-42F9-8277-F4704799F1AF}" srcOrd="0" destOrd="0" presId="urn:microsoft.com/office/officeart/2005/8/layout/orgChart1"/>
    <dgm:cxn modelId="{9C4661D0-E611-49A1-B0B3-F04804AD7CD2}" type="presOf" srcId="{BBBB0A4F-D377-43DE-8E75-A98EA76E4F0C}" destId="{34615C1B-8C23-4E4B-ABB4-AEED431987F3}" srcOrd="0" destOrd="0" presId="urn:microsoft.com/office/officeart/2005/8/layout/orgChart1"/>
    <dgm:cxn modelId="{5EAEEED3-FDB8-4F51-9B7A-397DE639094F}" srcId="{E79B44E2-D795-4304-A6EF-44DA8D3D38BD}" destId="{E4F630C5-9E5F-4846-9216-7BF69A3FF71F}" srcOrd="1" destOrd="0" parTransId="{140C59F9-2F1A-4DDB-88D3-B3E6CBBD4B33}" sibTransId="{EC911985-85B3-4A89-9D29-94B6DAB8B10E}"/>
    <dgm:cxn modelId="{90A7A9D4-038B-4892-856E-57B7C0A5882D}" type="presOf" srcId="{E4F630C5-9E5F-4846-9216-7BF69A3FF71F}" destId="{16EB2695-EBB5-4CC2-93DC-5927CF7F0F42}" srcOrd="1" destOrd="0" presId="urn:microsoft.com/office/officeart/2005/8/layout/orgChart1"/>
    <dgm:cxn modelId="{FF9079FE-3950-4E2F-8F19-04862F923EE2}" type="presOf" srcId="{2644376F-219E-42C4-8DF9-9C9EC97A6004}" destId="{E7DDF272-B11C-4533-8007-5A55D5868A8F}" srcOrd="0" destOrd="0" presId="urn:microsoft.com/office/officeart/2005/8/layout/orgChart1"/>
    <dgm:cxn modelId="{4239E633-9886-415E-A213-3A48AEB097F6}" type="presParOf" srcId="{831CA12C-1D19-4070-8C7C-F14933558EF9}" destId="{2BB20673-1493-4151-89AE-B26A676AAD3E}" srcOrd="0" destOrd="0" presId="urn:microsoft.com/office/officeart/2005/8/layout/orgChart1"/>
    <dgm:cxn modelId="{4053E43D-5E52-4E43-9009-75E75EF827A7}" type="presParOf" srcId="{2BB20673-1493-4151-89AE-B26A676AAD3E}" destId="{86DEB508-92D0-48E5-8308-0F6773F9C162}" srcOrd="0" destOrd="0" presId="urn:microsoft.com/office/officeart/2005/8/layout/orgChart1"/>
    <dgm:cxn modelId="{3D7C876C-3A12-4E79-B111-B726A346BF69}" type="presParOf" srcId="{86DEB508-92D0-48E5-8308-0F6773F9C162}" destId="{991BF2B2-CDF1-4B39-A661-6EFA90107E4F}" srcOrd="0" destOrd="0" presId="urn:microsoft.com/office/officeart/2005/8/layout/orgChart1"/>
    <dgm:cxn modelId="{E6718750-971A-4297-B5E9-9DD3BBDE0DA8}" type="presParOf" srcId="{86DEB508-92D0-48E5-8308-0F6773F9C162}" destId="{0D36D203-967D-4938-9719-B2FA4C9ABBBD}" srcOrd="1" destOrd="0" presId="urn:microsoft.com/office/officeart/2005/8/layout/orgChart1"/>
    <dgm:cxn modelId="{22E05DFD-4442-4ECC-A984-3BF44167F2E9}" type="presParOf" srcId="{2BB20673-1493-4151-89AE-B26A676AAD3E}" destId="{57B0367C-09E7-4A08-AD7B-D37DE55D30FE}" srcOrd="1" destOrd="0" presId="urn:microsoft.com/office/officeart/2005/8/layout/orgChart1"/>
    <dgm:cxn modelId="{BAC479B7-0A21-43A4-BA9C-C0FC0652205D}" type="presParOf" srcId="{57B0367C-09E7-4A08-AD7B-D37DE55D30FE}" destId="{CEB22FAA-9A49-4FB8-8197-32407260008A}" srcOrd="0" destOrd="0" presId="urn:microsoft.com/office/officeart/2005/8/layout/orgChart1"/>
    <dgm:cxn modelId="{55846D52-DC3B-42FA-8761-CC808D184782}" type="presParOf" srcId="{57B0367C-09E7-4A08-AD7B-D37DE55D30FE}" destId="{91B6BA7F-7CD0-438A-BDE4-62495F723728}" srcOrd="1" destOrd="0" presId="urn:microsoft.com/office/officeart/2005/8/layout/orgChart1"/>
    <dgm:cxn modelId="{D529BE25-6AB2-4F2A-9835-122AEE2D40D9}" type="presParOf" srcId="{91B6BA7F-7CD0-438A-BDE4-62495F723728}" destId="{1389A510-8011-43CF-8AEA-9641C1E4FCF6}" srcOrd="0" destOrd="0" presId="urn:microsoft.com/office/officeart/2005/8/layout/orgChart1"/>
    <dgm:cxn modelId="{F5A66C32-7C90-4E8F-AA33-BA25EA4F014D}" type="presParOf" srcId="{1389A510-8011-43CF-8AEA-9641C1E4FCF6}" destId="{07368B7D-D758-4456-AB19-B1FDB0370789}" srcOrd="0" destOrd="0" presId="urn:microsoft.com/office/officeart/2005/8/layout/orgChart1"/>
    <dgm:cxn modelId="{4F345E12-CF28-4CC7-8CC9-A7C0DA914FF9}" type="presParOf" srcId="{1389A510-8011-43CF-8AEA-9641C1E4FCF6}" destId="{16EB2695-EBB5-4CC2-93DC-5927CF7F0F42}" srcOrd="1" destOrd="0" presId="urn:microsoft.com/office/officeart/2005/8/layout/orgChart1"/>
    <dgm:cxn modelId="{4A7513A4-7EE2-4D29-ACFC-444B5EBEC0B1}" type="presParOf" srcId="{91B6BA7F-7CD0-438A-BDE4-62495F723728}" destId="{CFC0B102-DDC5-431D-BB52-76A1F2A7D809}" srcOrd="1" destOrd="0" presId="urn:microsoft.com/office/officeart/2005/8/layout/orgChart1"/>
    <dgm:cxn modelId="{49607D02-D647-4631-A13D-22B7EC8FDC2B}" type="presParOf" srcId="{91B6BA7F-7CD0-438A-BDE4-62495F723728}" destId="{678E19DC-A380-4017-9EB0-DF431C1339D3}" srcOrd="2" destOrd="0" presId="urn:microsoft.com/office/officeart/2005/8/layout/orgChart1"/>
    <dgm:cxn modelId="{AE093169-1FAC-45A4-8682-75702E3BDB67}" type="presParOf" srcId="{57B0367C-09E7-4A08-AD7B-D37DE55D30FE}" destId="{34615C1B-8C23-4E4B-ABB4-AEED431987F3}" srcOrd="2" destOrd="0" presId="urn:microsoft.com/office/officeart/2005/8/layout/orgChart1"/>
    <dgm:cxn modelId="{4747F21C-B3B3-48A9-95AA-1E451420C403}" type="presParOf" srcId="{57B0367C-09E7-4A08-AD7B-D37DE55D30FE}" destId="{C9A19DD0-A218-4BEE-B7E9-54ABFD3895B8}" srcOrd="3" destOrd="0" presId="urn:microsoft.com/office/officeart/2005/8/layout/orgChart1"/>
    <dgm:cxn modelId="{E4BE28FB-783A-4BFE-ABC0-7404F4D7E5F5}" type="presParOf" srcId="{C9A19DD0-A218-4BEE-B7E9-54ABFD3895B8}" destId="{7FC22A3D-BB47-410C-B48B-343A2E87EF3F}" srcOrd="0" destOrd="0" presId="urn:microsoft.com/office/officeart/2005/8/layout/orgChart1"/>
    <dgm:cxn modelId="{A9883910-FFB8-4CBD-9CC5-01CEC1275F39}" type="presParOf" srcId="{7FC22A3D-BB47-410C-B48B-343A2E87EF3F}" destId="{E7DDF272-B11C-4533-8007-5A55D5868A8F}" srcOrd="0" destOrd="0" presId="urn:microsoft.com/office/officeart/2005/8/layout/orgChart1"/>
    <dgm:cxn modelId="{B4B02621-3FB2-45CB-B60C-6DF583B97DA3}" type="presParOf" srcId="{7FC22A3D-BB47-410C-B48B-343A2E87EF3F}" destId="{A58D6FED-FB2D-4DA2-84EB-64EAB10255EE}" srcOrd="1" destOrd="0" presId="urn:microsoft.com/office/officeart/2005/8/layout/orgChart1"/>
    <dgm:cxn modelId="{6D3FDFEB-24D2-422D-B489-580AC7097FD7}" type="presParOf" srcId="{C9A19DD0-A218-4BEE-B7E9-54ABFD3895B8}" destId="{CDFA469F-8184-4432-8F5E-B526E4BF6D61}" srcOrd="1" destOrd="0" presId="urn:microsoft.com/office/officeart/2005/8/layout/orgChart1"/>
    <dgm:cxn modelId="{DEC36B90-561B-492E-8C1D-73DFF28795ED}" type="presParOf" srcId="{C9A19DD0-A218-4BEE-B7E9-54ABFD3895B8}" destId="{6FF267E8-2972-4D1F-A091-C10D135CD10C}" srcOrd="2" destOrd="0" presId="urn:microsoft.com/office/officeart/2005/8/layout/orgChart1"/>
    <dgm:cxn modelId="{87AE99DA-80E9-4080-A48E-3DF19272D1A1}" type="presParOf" srcId="{57B0367C-09E7-4A08-AD7B-D37DE55D30FE}" destId="{1758D8AC-5109-4758-8044-5F6C2086C0B9}" srcOrd="4" destOrd="0" presId="urn:microsoft.com/office/officeart/2005/8/layout/orgChart1"/>
    <dgm:cxn modelId="{00C38D2B-0D01-494E-BD9C-1280CE21DAD1}" type="presParOf" srcId="{57B0367C-09E7-4A08-AD7B-D37DE55D30FE}" destId="{0589A6B1-D1E4-4609-9E56-5AF4592A24ED}" srcOrd="5" destOrd="0" presId="urn:microsoft.com/office/officeart/2005/8/layout/orgChart1"/>
    <dgm:cxn modelId="{D894E62A-4A0D-49ED-8932-46E4D47CDFEF}" type="presParOf" srcId="{0589A6B1-D1E4-4609-9E56-5AF4592A24ED}" destId="{FFA19A21-B7AD-4A17-BE4A-9D7557AD6C71}" srcOrd="0" destOrd="0" presId="urn:microsoft.com/office/officeart/2005/8/layout/orgChart1"/>
    <dgm:cxn modelId="{C72EF634-F408-407E-9BE9-64FCED9494B5}" type="presParOf" srcId="{FFA19A21-B7AD-4A17-BE4A-9D7557AD6C71}" destId="{58F45819-105A-42F9-8277-F4704799F1AF}" srcOrd="0" destOrd="0" presId="urn:microsoft.com/office/officeart/2005/8/layout/orgChart1"/>
    <dgm:cxn modelId="{BA35ACBE-46BD-405C-993D-7C715B3FACCC}" type="presParOf" srcId="{FFA19A21-B7AD-4A17-BE4A-9D7557AD6C71}" destId="{7C6FE5CA-9853-455A-B270-FE0D26B5CF36}" srcOrd="1" destOrd="0" presId="urn:microsoft.com/office/officeart/2005/8/layout/orgChart1"/>
    <dgm:cxn modelId="{39E39017-3D6D-44E9-AE5F-023B7322CF80}" type="presParOf" srcId="{0589A6B1-D1E4-4609-9E56-5AF4592A24ED}" destId="{D7D2DF09-0BEE-468A-9F2C-AF35144A4735}" srcOrd="1" destOrd="0" presId="urn:microsoft.com/office/officeart/2005/8/layout/orgChart1"/>
    <dgm:cxn modelId="{7F487825-1A08-443A-8EF1-68C26BCE4937}" type="presParOf" srcId="{0589A6B1-D1E4-4609-9E56-5AF4592A24ED}" destId="{FDA1BBC0-715E-40F0-94A9-7325C3905682}" srcOrd="2" destOrd="0" presId="urn:microsoft.com/office/officeart/2005/8/layout/orgChart1"/>
    <dgm:cxn modelId="{C91E3695-5F90-4932-A779-4D65270C77D1}" type="presParOf" srcId="{2BB20673-1493-4151-89AE-B26A676AAD3E}" destId="{DA8C0F05-6D26-4C76-9943-068E6CBDA7EF}" srcOrd="2" destOrd="0" presId="urn:microsoft.com/office/officeart/2005/8/layout/orgChart1"/>
    <dgm:cxn modelId="{52210896-6419-42EA-A92E-F76857A84DAF}" type="presParOf" srcId="{DA8C0F05-6D26-4C76-9943-068E6CBDA7EF}" destId="{2C534C1A-3CFB-4445-9C9D-F9DAD70A2D41}" srcOrd="0" destOrd="0" presId="urn:microsoft.com/office/officeart/2005/8/layout/orgChart1"/>
    <dgm:cxn modelId="{6187D65F-0AEA-4023-8CB3-0C6EFA8F4C83}" type="presParOf" srcId="{DA8C0F05-6D26-4C76-9943-068E6CBDA7EF}" destId="{1E834FAF-BF2E-461D-BB53-66703545AA92}" srcOrd="1" destOrd="0" presId="urn:microsoft.com/office/officeart/2005/8/layout/orgChart1"/>
    <dgm:cxn modelId="{7ECE23C3-E167-4506-87FD-8253D751A943}" type="presParOf" srcId="{1E834FAF-BF2E-461D-BB53-66703545AA92}" destId="{E65F44CA-3872-4BCB-9493-63BE57711434}" srcOrd="0" destOrd="0" presId="urn:microsoft.com/office/officeart/2005/8/layout/orgChart1"/>
    <dgm:cxn modelId="{DCD9E6B0-5FED-423C-8071-16E3D769E85F}" type="presParOf" srcId="{E65F44CA-3872-4BCB-9493-63BE57711434}" destId="{C0897225-5E6C-4F4B-89ED-83766645CC17}" srcOrd="0" destOrd="0" presId="urn:microsoft.com/office/officeart/2005/8/layout/orgChart1"/>
    <dgm:cxn modelId="{43261874-4FD3-4DF2-9FC4-639EEB3FDE71}" type="presParOf" srcId="{E65F44CA-3872-4BCB-9493-63BE57711434}" destId="{31A2F2C5-F818-42C9-9C8C-4838D509519C}" srcOrd="1" destOrd="0" presId="urn:microsoft.com/office/officeart/2005/8/layout/orgChart1"/>
    <dgm:cxn modelId="{254766C6-7D07-49DA-83B6-C9F49742E8C3}" type="presParOf" srcId="{1E834FAF-BF2E-461D-BB53-66703545AA92}" destId="{F719D32B-8CF7-4525-919D-BB451752E675}" srcOrd="1" destOrd="0" presId="urn:microsoft.com/office/officeart/2005/8/layout/orgChart1"/>
    <dgm:cxn modelId="{450356F9-CBD3-4FDD-A9E3-8DFFE768339E}" type="presParOf" srcId="{1E834FAF-BF2E-461D-BB53-66703545AA92}" destId="{002D8A45-42CD-411E-A85C-35AF1900B3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9CCA1A-5FDF-4B5D-BB3D-5A042D7135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3A3AC1-5BB4-47C0-8543-951810C3379F}">
      <dgm:prSet phldrT="[文本]"/>
      <dgm:spPr/>
      <dgm:t>
        <a:bodyPr/>
        <a:lstStyle/>
        <a:p>
          <a:r>
            <a:rPr lang="en-US" b="1" dirty="0"/>
            <a:t>HK2-Import-Bundles</a:t>
          </a:r>
          <a:endParaRPr lang="zh-CN" altLang="en-US" b="1" dirty="0"/>
        </a:p>
      </dgm:t>
    </dgm:pt>
    <dgm:pt modelId="{9454E850-E63A-4735-AF2F-C8969A536B8A}" cxnId="{6AD53B10-3A59-4591-903B-F7D102C423DA}" type="parTrans">
      <dgm:prSet/>
      <dgm:spPr/>
      <dgm:t>
        <a:bodyPr/>
        <a:lstStyle/>
        <a:p>
          <a:endParaRPr lang="zh-CN" altLang="en-US"/>
        </a:p>
      </dgm:t>
    </dgm:pt>
    <dgm:pt modelId="{01528AAA-E6C1-447A-ACAA-F4867B67694F}" cxnId="{6AD53B10-3A59-4591-903B-F7D102C423DA}" type="sibTrans">
      <dgm:prSet/>
      <dgm:spPr/>
      <dgm:t>
        <a:bodyPr/>
        <a:lstStyle/>
        <a:p>
          <a:endParaRPr lang="zh-CN" altLang="en-US"/>
        </a:p>
      </dgm:t>
    </dgm:pt>
    <dgm:pt modelId="{F30270DC-CD0E-41D0-AAA5-6167C9F3B11C}">
      <dgm:prSet phldrT="[文本]"/>
      <dgm:spPr/>
      <dgm:t>
        <a:bodyPr/>
        <a:lstStyle/>
        <a:p>
          <a:r>
            <a:rPr lang="en-US" b="1" dirty="0" err="1"/>
            <a:t>Apusic</a:t>
          </a:r>
          <a:r>
            <a:rPr lang="en-US" b="1" dirty="0"/>
            <a:t>-require-repository</a:t>
          </a:r>
          <a:endParaRPr lang="zh-CN" altLang="en-US" dirty="0"/>
        </a:p>
      </dgm:t>
    </dgm:pt>
    <dgm:pt modelId="{C001759C-C23C-40CD-980A-E954FCC383EE}" cxnId="{CCDB6B3A-A4BE-48B4-A5D9-EC38BED823E0}" type="parTrans">
      <dgm:prSet/>
      <dgm:spPr/>
      <dgm:t>
        <a:bodyPr/>
        <a:lstStyle/>
        <a:p>
          <a:endParaRPr lang="zh-CN" altLang="en-US"/>
        </a:p>
      </dgm:t>
    </dgm:pt>
    <dgm:pt modelId="{67C33DCF-C109-4520-8377-B0A6BCFFD911}" cxnId="{CCDB6B3A-A4BE-48B4-A5D9-EC38BED823E0}" type="sibTrans">
      <dgm:prSet/>
      <dgm:spPr/>
      <dgm:t>
        <a:bodyPr/>
        <a:lstStyle/>
        <a:p>
          <a:endParaRPr lang="zh-CN" altLang="en-US"/>
        </a:p>
      </dgm:t>
    </dgm:pt>
    <dgm:pt modelId="{E5D21F87-F46C-467A-AA45-27F0EED7795B}">
      <dgm:prSet phldrT="[文本]"/>
      <dgm:spPr/>
      <dgm:t>
        <a:bodyPr/>
        <a:lstStyle/>
        <a:p>
          <a:r>
            <a:rPr lang="en-US" b="1" dirty="0" err="1"/>
            <a:t>Apusic</a:t>
          </a:r>
          <a:r>
            <a:rPr lang="en-US" b="1" dirty="0"/>
            <a:t>-require-services</a:t>
          </a:r>
          <a:endParaRPr lang="zh-CN" altLang="en-US" dirty="0"/>
        </a:p>
      </dgm:t>
    </dgm:pt>
    <dgm:pt modelId="{911FBE37-FE91-4360-87E0-B46C2661F74D}" cxnId="{1483EEDE-993B-44B3-AAEB-2BABF7E93268}" type="parTrans">
      <dgm:prSet/>
      <dgm:spPr/>
      <dgm:t>
        <a:bodyPr/>
        <a:lstStyle/>
        <a:p>
          <a:endParaRPr lang="zh-CN" altLang="en-US"/>
        </a:p>
      </dgm:t>
    </dgm:pt>
    <dgm:pt modelId="{2D50DDF7-06C3-4A88-BBCC-1A15FAA13449}" cxnId="{1483EEDE-993B-44B3-AAEB-2BABF7E93268}" type="sibTrans">
      <dgm:prSet/>
      <dgm:spPr/>
      <dgm:t>
        <a:bodyPr/>
        <a:lstStyle/>
        <a:p>
          <a:endParaRPr lang="zh-CN" altLang="en-US"/>
        </a:p>
      </dgm:t>
    </dgm:pt>
    <dgm:pt modelId="{F3504D80-C51A-4D75-BC73-E8FE7340A6E1}">
      <dgm:prSet custT="1"/>
      <dgm:spPr/>
      <dgm:t>
        <a:bodyPr/>
        <a:lstStyle/>
        <a:p>
          <a:r>
            <a:rPr lang="zh-CN" alt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其格式为逗号分隔的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Bundle-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SymbolicName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，</a:t>
          </a:r>
          <a:r>
            <a:rPr lang="zh-CN" alt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可享受到这些模块的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classloader</a:t>
          </a:r>
          <a:r>
            <a:rPr lang="zh-CN" alt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的装载能力</a:t>
          </a:r>
        </a:p>
      </dgm:t>
    </dgm:pt>
    <dgm:pt modelId="{A4DD34C5-36DB-4FF7-83B5-79B4936F412C}" cxnId="{0C8F822B-DA1F-458A-89F8-758EB3F0EFDB}" type="parTrans">
      <dgm:prSet/>
      <dgm:spPr/>
      <dgm:t>
        <a:bodyPr/>
        <a:lstStyle/>
        <a:p>
          <a:endParaRPr lang="zh-CN" altLang="en-US"/>
        </a:p>
      </dgm:t>
    </dgm:pt>
    <dgm:pt modelId="{3CF11C5E-5E6C-4232-B04E-8349B6B7AF61}" cxnId="{0C8F822B-DA1F-458A-89F8-758EB3F0EFDB}" type="sibTrans">
      <dgm:prSet/>
      <dgm:spPr/>
      <dgm:t>
        <a:bodyPr/>
        <a:lstStyle/>
        <a:p>
          <a:endParaRPr lang="zh-CN" altLang="en-US"/>
        </a:p>
      </dgm:t>
    </dgm:pt>
    <dgm:pt modelId="{78259C6E-5E6A-434C-976C-C33C860FE731}">
      <dgm:prSet/>
      <dgm:spPr/>
      <dgm:t>
        <a:bodyPr/>
        <a:lstStyle/>
        <a:p>
          <a:r>
            <a:rPr lang="zh-CN" altLang="en-US" dirty="0"/>
            <a:t>可指定附加的 </a:t>
          </a:r>
          <a:r>
            <a:rPr lang="en-US" dirty="0"/>
            <a:t>repository （</a:t>
          </a:r>
          <a:r>
            <a:rPr lang="zh-CN" altLang="en-US" dirty="0"/>
            <a:t>多个模块的集合，比如</a:t>
          </a:r>
          <a:r>
            <a:rPr lang="en-US" dirty="0" err="1"/>
            <a:t>aas</a:t>
          </a:r>
          <a:r>
            <a:rPr lang="en-US" dirty="0"/>
            <a:t>/modules</a:t>
          </a:r>
          <a:r>
            <a:rPr lang="zh-CN" altLang="en-US" dirty="0"/>
            <a:t>目录，就是一个</a:t>
          </a:r>
          <a:r>
            <a:rPr lang="en-US" dirty="0"/>
            <a:t>repository）</a:t>
          </a:r>
          <a:endParaRPr lang="zh-CN" altLang="en-US" dirty="0"/>
        </a:p>
      </dgm:t>
    </dgm:pt>
    <dgm:pt modelId="{2A057CA3-6D54-46B6-86A7-82E0F137D714}" cxnId="{B4A287DA-3431-47AD-A5D7-E9A4E56F00FC}" type="parTrans">
      <dgm:prSet/>
      <dgm:spPr/>
      <dgm:t>
        <a:bodyPr/>
        <a:lstStyle/>
        <a:p>
          <a:endParaRPr lang="zh-CN" altLang="en-US"/>
        </a:p>
      </dgm:t>
    </dgm:pt>
    <dgm:pt modelId="{E82D346E-6D36-485B-B3BE-7609D47B49A4}" cxnId="{B4A287DA-3431-47AD-A5D7-E9A4E56F00FC}" type="sibTrans">
      <dgm:prSet/>
      <dgm:spPr/>
      <dgm:t>
        <a:bodyPr/>
        <a:lstStyle/>
        <a:p>
          <a:endParaRPr lang="zh-CN" altLang="en-US"/>
        </a:p>
      </dgm:t>
    </dgm:pt>
    <dgm:pt modelId="{818E03C5-86C2-40C3-B942-702F9B35A460}">
      <dgm:prSet/>
      <dgm:spPr/>
      <dgm:t>
        <a:bodyPr/>
        <a:lstStyle/>
        <a:p>
          <a:r>
            <a:rPr lang="zh-CN" altLang="en-US" dirty="0"/>
            <a:t>其格式为：</a:t>
          </a:r>
          <a:r>
            <a:rPr lang="en-US" dirty="0"/>
            <a:t>name=path[,name=path]...，</a:t>
          </a:r>
          <a:r>
            <a:rPr lang="zh-CN" altLang="en-US" dirty="0"/>
            <a:t>这些</a:t>
          </a:r>
          <a:r>
            <a:rPr lang="en-US" dirty="0"/>
            <a:t>repository</a:t>
          </a:r>
          <a:r>
            <a:rPr lang="zh-CN" altLang="en-US" dirty="0"/>
            <a:t>都是附加的，会加到全局的 </a:t>
          </a:r>
          <a:r>
            <a:rPr lang="en-US" dirty="0" err="1"/>
            <a:t>OSGiModulesRegistryImpl</a:t>
          </a:r>
          <a:r>
            <a:rPr lang="en-US" dirty="0"/>
            <a:t> </a:t>
          </a:r>
          <a:r>
            <a:rPr lang="zh-CN" altLang="en-US" dirty="0"/>
            <a:t>中。</a:t>
          </a:r>
        </a:p>
      </dgm:t>
    </dgm:pt>
    <dgm:pt modelId="{80F06EA8-FD8B-4138-A206-AC30DE99DAAA}" cxnId="{0EEE216C-BFC1-420E-BDFE-8D2B41A3370A}" type="parTrans">
      <dgm:prSet/>
      <dgm:spPr/>
      <dgm:t>
        <a:bodyPr/>
        <a:lstStyle/>
        <a:p>
          <a:endParaRPr lang="zh-CN" altLang="en-US"/>
        </a:p>
      </dgm:t>
    </dgm:pt>
    <dgm:pt modelId="{4325618C-A7F4-40C5-BDB3-4515EC78CE37}" cxnId="{0EEE216C-BFC1-420E-BDFE-8D2B41A3370A}" type="sibTrans">
      <dgm:prSet/>
      <dgm:spPr/>
      <dgm:t>
        <a:bodyPr/>
        <a:lstStyle/>
        <a:p>
          <a:endParaRPr lang="zh-CN" altLang="en-US"/>
        </a:p>
      </dgm:t>
    </dgm:pt>
    <dgm:pt modelId="{BA0730C8-553D-4A97-9EE6-7D84D1A2F501}">
      <dgm:prSet/>
      <dgm:spPr/>
      <dgm:t>
        <a:bodyPr/>
        <a:lstStyle/>
        <a:p>
          <a:r>
            <a:rPr lang="zh-CN" altLang="en-US" dirty="0"/>
            <a:t>可享受指定</a:t>
          </a:r>
          <a:r>
            <a:rPr lang="en-US" altLang="zh-CN" dirty="0"/>
            <a:t>@Contract </a:t>
          </a:r>
          <a:r>
            <a:rPr lang="zh-CN" altLang="en-US" dirty="0"/>
            <a:t>的实现类所在的模块的</a:t>
          </a:r>
          <a:r>
            <a:rPr lang="en-US" altLang="zh-CN" dirty="0" err="1"/>
            <a:t>classloader</a:t>
          </a:r>
          <a:r>
            <a:rPr lang="zh-CN" altLang="en-US" dirty="0"/>
            <a:t>的装载能力</a:t>
          </a:r>
        </a:p>
      </dgm:t>
    </dgm:pt>
    <dgm:pt modelId="{0AC181EE-D85F-4FBC-9372-4D11D2349358}" cxnId="{48C62D13-67BF-4830-AB41-E07700D52CDF}" type="parTrans">
      <dgm:prSet/>
      <dgm:spPr/>
      <dgm:t>
        <a:bodyPr/>
        <a:lstStyle/>
        <a:p>
          <a:endParaRPr lang="zh-CN" altLang="en-US"/>
        </a:p>
      </dgm:t>
    </dgm:pt>
    <dgm:pt modelId="{F1B4A82D-ADB6-4F33-9167-7C57DDFF275B}" cxnId="{48C62D13-67BF-4830-AB41-E07700D52CDF}" type="sibTrans">
      <dgm:prSet/>
      <dgm:spPr/>
      <dgm:t>
        <a:bodyPr/>
        <a:lstStyle/>
        <a:p>
          <a:endParaRPr lang="zh-CN" altLang="en-US"/>
        </a:p>
      </dgm:t>
    </dgm:pt>
    <dgm:pt modelId="{B15607A5-27FE-4C89-8927-9EAE7C4B5EF8}">
      <dgm:prSet/>
      <dgm:spPr/>
      <dgm:t>
        <a:bodyPr/>
        <a:lstStyle/>
        <a:p>
          <a:r>
            <a:rPr lang="zh-CN" altLang="en-US" dirty="0"/>
            <a:t>其格式为：逗号分隔的</a:t>
          </a:r>
          <a:r>
            <a:rPr lang="en-US" altLang="zh-CN" dirty="0"/>
            <a:t>@</a:t>
          </a:r>
          <a:r>
            <a:rPr lang="en-US" dirty="0"/>
            <a:t>Contract</a:t>
          </a:r>
          <a:r>
            <a:rPr lang="zh-CN" altLang="en-US" dirty="0"/>
            <a:t>的类名</a:t>
          </a:r>
        </a:p>
      </dgm:t>
    </dgm:pt>
    <dgm:pt modelId="{88E1E44A-8CF7-49A5-B3E2-B702170E8AC5}" cxnId="{07ACB986-27FE-41C7-A3EF-5FE4CFB7F7D2}" type="parTrans">
      <dgm:prSet/>
      <dgm:spPr/>
      <dgm:t>
        <a:bodyPr/>
        <a:lstStyle/>
        <a:p>
          <a:endParaRPr lang="zh-CN" altLang="en-US"/>
        </a:p>
      </dgm:t>
    </dgm:pt>
    <dgm:pt modelId="{31307BA0-4AB0-4F46-A156-0B60D5655DBB}" cxnId="{07ACB986-27FE-41C7-A3EF-5FE4CFB7F7D2}" type="sibTrans">
      <dgm:prSet/>
      <dgm:spPr/>
      <dgm:t>
        <a:bodyPr/>
        <a:lstStyle/>
        <a:p>
          <a:endParaRPr lang="zh-CN" altLang="en-US"/>
        </a:p>
      </dgm:t>
    </dgm:pt>
    <dgm:pt modelId="{6C0E2D7D-039E-4265-8E30-F60CD9FDB133}" type="pres">
      <dgm:prSet presAssocID="{E49CCA1A-5FDF-4B5D-BB3D-5A042D713549}" presName="linear" presStyleCnt="0">
        <dgm:presLayoutVars>
          <dgm:dir/>
          <dgm:animLvl val="lvl"/>
          <dgm:resizeHandles val="exact"/>
        </dgm:presLayoutVars>
      </dgm:prSet>
      <dgm:spPr/>
    </dgm:pt>
    <dgm:pt modelId="{F1673345-6515-431E-A0A4-F906DAC919F0}" type="pres">
      <dgm:prSet presAssocID="{D53A3AC1-5BB4-47C0-8543-951810C3379F}" presName="parentLin" presStyleCnt="0"/>
      <dgm:spPr/>
    </dgm:pt>
    <dgm:pt modelId="{F7C53624-FB41-4881-8C1A-7A1081210600}" type="pres">
      <dgm:prSet presAssocID="{D53A3AC1-5BB4-47C0-8543-951810C3379F}" presName="parentLeftMargin" presStyleLbl="node1" presStyleIdx="0" presStyleCnt="3"/>
      <dgm:spPr/>
    </dgm:pt>
    <dgm:pt modelId="{4BB77034-DC45-401D-A17E-F062B5E68659}" type="pres">
      <dgm:prSet presAssocID="{D53A3AC1-5BB4-47C0-8543-951810C3379F}" presName="parentText" presStyleLbl="node1" presStyleIdx="0" presStyleCnt="3" custScaleY="105706">
        <dgm:presLayoutVars>
          <dgm:chMax val="0"/>
          <dgm:bulletEnabled val="1"/>
        </dgm:presLayoutVars>
      </dgm:prSet>
      <dgm:spPr/>
    </dgm:pt>
    <dgm:pt modelId="{D266BA8D-7F61-4302-B68C-B326E7098964}" type="pres">
      <dgm:prSet presAssocID="{D53A3AC1-5BB4-47C0-8543-951810C3379F}" presName="negativeSpace" presStyleCnt="0"/>
      <dgm:spPr/>
    </dgm:pt>
    <dgm:pt modelId="{6BB694C6-2939-4073-96D0-92C9D3ACA71A}" type="pres">
      <dgm:prSet presAssocID="{D53A3AC1-5BB4-47C0-8543-951810C3379F}" presName="childText" presStyleLbl="conFgAcc1" presStyleIdx="0" presStyleCnt="3">
        <dgm:presLayoutVars>
          <dgm:bulletEnabled val="1"/>
        </dgm:presLayoutVars>
      </dgm:prSet>
      <dgm:spPr/>
    </dgm:pt>
    <dgm:pt modelId="{9AEE5C8F-6CAE-4B62-B432-C9038C2C1EB4}" type="pres">
      <dgm:prSet presAssocID="{01528AAA-E6C1-447A-ACAA-F4867B67694F}" presName="spaceBetweenRectangles" presStyleCnt="0"/>
      <dgm:spPr/>
    </dgm:pt>
    <dgm:pt modelId="{ECE6D200-6F80-49BF-B13A-2290AC36914F}" type="pres">
      <dgm:prSet presAssocID="{F30270DC-CD0E-41D0-AAA5-6167C9F3B11C}" presName="parentLin" presStyleCnt="0"/>
      <dgm:spPr/>
    </dgm:pt>
    <dgm:pt modelId="{A7F58F6B-B06A-4A8B-B216-4025BDD86B84}" type="pres">
      <dgm:prSet presAssocID="{F30270DC-CD0E-41D0-AAA5-6167C9F3B11C}" presName="parentLeftMargin" presStyleLbl="node1" presStyleIdx="0" presStyleCnt="3"/>
      <dgm:spPr/>
    </dgm:pt>
    <dgm:pt modelId="{195E6D84-85C7-4065-9679-9E0D916E2DA1}" type="pres">
      <dgm:prSet presAssocID="{F30270DC-CD0E-41D0-AAA5-6167C9F3B1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16CDB7-B4EE-4C33-9C8F-8C1C38D405A1}" type="pres">
      <dgm:prSet presAssocID="{F30270DC-CD0E-41D0-AAA5-6167C9F3B11C}" presName="negativeSpace" presStyleCnt="0"/>
      <dgm:spPr/>
    </dgm:pt>
    <dgm:pt modelId="{CF64112B-26BD-415C-BA06-DB8CFDC14EFC}" type="pres">
      <dgm:prSet presAssocID="{F30270DC-CD0E-41D0-AAA5-6167C9F3B11C}" presName="childText" presStyleLbl="conFgAcc1" presStyleIdx="1" presStyleCnt="3">
        <dgm:presLayoutVars>
          <dgm:bulletEnabled val="1"/>
        </dgm:presLayoutVars>
      </dgm:prSet>
      <dgm:spPr/>
    </dgm:pt>
    <dgm:pt modelId="{89FE5552-F73D-4D3F-B525-5BC065C51D9D}" type="pres">
      <dgm:prSet presAssocID="{67C33DCF-C109-4520-8377-B0A6BCFFD911}" presName="spaceBetweenRectangles" presStyleCnt="0"/>
      <dgm:spPr/>
    </dgm:pt>
    <dgm:pt modelId="{C227E907-06F7-4C0A-81D6-B16C3060A384}" type="pres">
      <dgm:prSet presAssocID="{E5D21F87-F46C-467A-AA45-27F0EED7795B}" presName="parentLin" presStyleCnt="0"/>
      <dgm:spPr/>
    </dgm:pt>
    <dgm:pt modelId="{F9ED8604-4DC7-4FEF-90E1-42919448A4CC}" type="pres">
      <dgm:prSet presAssocID="{E5D21F87-F46C-467A-AA45-27F0EED7795B}" presName="parentLeftMargin" presStyleLbl="node1" presStyleIdx="1" presStyleCnt="3"/>
      <dgm:spPr/>
    </dgm:pt>
    <dgm:pt modelId="{6A19505A-086E-499E-AA42-89ACEE85D864}" type="pres">
      <dgm:prSet presAssocID="{E5D21F87-F46C-467A-AA45-27F0EED779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338CC31-0305-433C-B2EC-CD67C2E80559}" type="pres">
      <dgm:prSet presAssocID="{E5D21F87-F46C-467A-AA45-27F0EED7795B}" presName="negativeSpace" presStyleCnt="0"/>
      <dgm:spPr/>
    </dgm:pt>
    <dgm:pt modelId="{CC421AC7-EDA0-4AE0-9201-86D394ED9834}" type="pres">
      <dgm:prSet presAssocID="{E5D21F87-F46C-467A-AA45-27F0EED7795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0A8B203-1A89-40B9-9544-5145A6EEF940}" type="presOf" srcId="{F30270DC-CD0E-41D0-AAA5-6167C9F3B11C}" destId="{A7F58F6B-B06A-4A8B-B216-4025BDD86B84}" srcOrd="0" destOrd="0" presId="urn:microsoft.com/office/officeart/2005/8/layout/list1"/>
    <dgm:cxn modelId="{89143009-F296-4CC1-A206-1553BB9B22A1}" type="presOf" srcId="{F30270DC-CD0E-41D0-AAA5-6167C9F3B11C}" destId="{195E6D84-85C7-4065-9679-9E0D916E2DA1}" srcOrd="1" destOrd="0" presId="urn:microsoft.com/office/officeart/2005/8/layout/list1"/>
    <dgm:cxn modelId="{6AD53B10-3A59-4591-903B-F7D102C423DA}" srcId="{E49CCA1A-5FDF-4B5D-BB3D-5A042D713549}" destId="{D53A3AC1-5BB4-47C0-8543-951810C3379F}" srcOrd="0" destOrd="0" parTransId="{9454E850-E63A-4735-AF2F-C8969A536B8A}" sibTransId="{01528AAA-E6C1-447A-ACAA-F4867B67694F}"/>
    <dgm:cxn modelId="{79BB0712-E01A-4BB3-A9E7-0C770289E431}" type="presOf" srcId="{E5D21F87-F46C-467A-AA45-27F0EED7795B}" destId="{F9ED8604-4DC7-4FEF-90E1-42919448A4CC}" srcOrd="0" destOrd="0" presId="urn:microsoft.com/office/officeart/2005/8/layout/list1"/>
    <dgm:cxn modelId="{48C62D13-67BF-4830-AB41-E07700D52CDF}" srcId="{E5D21F87-F46C-467A-AA45-27F0EED7795B}" destId="{BA0730C8-553D-4A97-9EE6-7D84D1A2F501}" srcOrd="0" destOrd="0" parTransId="{0AC181EE-D85F-4FBC-9372-4D11D2349358}" sibTransId="{F1B4A82D-ADB6-4F33-9167-7C57DDFF275B}"/>
    <dgm:cxn modelId="{37F8A216-E577-4A6A-A9EF-28C47408558F}" type="presOf" srcId="{78259C6E-5E6A-434C-976C-C33C860FE731}" destId="{CF64112B-26BD-415C-BA06-DB8CFDC14EFC}" srcOrd="0" destOrd="0" presId="urn:microsoft.com/office/officeart/2005/8/layout/list1"/>
    <dgm:cxn modelId="{0C8F822B-DA1F-458A-89F8-758EB3F0EFDB}" srcId="{D53A3AC1-5BB4-47C0-8543-951810C3379F}" destId="{F3504D80-C51A-4D75-BC73-E8FE7340A6E1}" srcOrd="0" destOrd="0" parTransId="{A4DD34C5-36DB-4FF7-83B5-79B4936F412C}" sibTransId="{3CF11C5E-5E6C-4232-B04E-8349B6B7AF61}"/>
    <dgm:cxn modelId="{8DD7332C-3000-45FC-8867-393D577444E5}" type="presOf" srcId="{E5D21F87-F46C-467A-AA45-27F0EED7795B}" destId="{6A19505A-086E-499E-AA42-89ACEE85D864}" srcOrd="1" destOrd="0" presId="urn:microsoft.com/office/officeart/2005/8/layout/list1"/>
    <dgm:cxn modelId="{CCDB6B3A-A4BE-48B4-A5D9-EC38BED823E0}" srcId="{E49CCA1A-5FDF-4B5D-BB3D-5A042D713549}" destId="{F30270DC-CD0E-41D0-AAA5-6167C9F3B11C}" srcOrd="1" destOrd="0" parTransId="{C001759C-C23C-40CD-980A-E954FCC383EE}" sibTransId="{67C33DCF-C109-4520-8377-B0A6BCFFD911}"/>
    <dgm:cxn modelId="{6FA85B6B-163F-432D-BCB1-79FD31C5533E}" type="presOf" srcId="{BA0730C8-553D-4A97-9EE6-7D84D1A2F501}" destId="{CC421AC7-EDA0-4AE0-9201-86D394ED9834}" srcOrd="0" destOrd="0" presId="urn:microsoft.com/office/officeart/2005/8/layout/list1"/>
    <dgm:cxn modelId="{0EEE216C-BFC1-420E-BDFE-8D2B41A3370A}" srcId="{F30270DC-CD0E-41D0-AAA5-6167C9F3B11C}" destId="{818E03C5-86C2-40C3-B942-702F9B35A460}" srcOrd="1" destOrd="0" parTransId="{80F06EA8-FD8B-4138-A206-AC30DE99DAAA}" sibTransId="{4325618C-A7F4-40C5-BDB3-4515EC78CE37}"/>
    <dgm:cxn modelId="{07ACB986-27FE-41C7-A3EF-5FE4CFB7F7D2}" srcId="{E5D21F87-F46C-467A-AA45-27F0EED7795B}" destId="{B15607A5-27FE-4C89-8927-9EAE7C4B5EF8}" srcOrd="1" destOrd="0" parTransId="{88E1E44A-8CF7-49A5-B3E2-B702170E8AC5}" sibTransId="{31307BA0-4AB0-4F46-A156-0B60D5655DBB}"/>
    <dgm:cxn modelId="{E6D2CC8F-4CEB-434D-A16C-F3C7B154CC24}" type="presOf" srcId="{D53A3AC1-5BB4-47C0-8543-951810C3379F}" destId="{4BB77034-DC45-401D-A17E-F062B5E68659}" srcOrd="1" destOrd="0" presId="urn:microsoft.com/office/officeart/2005/8/layout/list1"/>
    <dgm:cxn modelId="{3B719FA6-279A-43EE-BD4D-FFA8896D4198}" type="presOf" srcId="{B15607A5-27FE-4C89-8927-9EAE7C4B5EF8}" destId="{CC421AC7-EDA0-4AE0-9201-86D394ED9834}" srcOrd="0" destOrd="1" presId="urn:microsoft.com/office/officeart/2005/8/layout/list1"/>
    <dgm:cxn modelId="{465DF8B5-70FC-42F7-87BB-74CB6382E417}" type="presOf" srcId="{818E03C5-86C2-40C3-B942-702F9B35A460}" destId="{CF64112B-26BD-415C-BA06-DB8CFDC14EFC}" srcOrd="0" destOrd="1" presId="urn:microsoft.com/office/officeart/2005/8/layout/list1"/>
    <dgm:cxn modelId="{18CC97BB-EC49-485B-BC30-B9C457096738}" type="presOf" srcId="{D53A3AC1-5BB4-47C0-8543-951810C3379F}" destId="{F7C53624-FB41-4881-8C1A-7A1081210600}" srcOrd="0" destOrd="0" presId="urn:microsoft.com/office/officeart/2005/8/layout/list1"/>
    <dgm:cxn modelId="{B8B5FDD2-481A-4A11-8368-BACA34B7C44C}" type="presOf" srcId="{F3504D80-C51A-4D75-BC73-E8FE7340A6E1}" destId="{6BB694C6-2939-4073-96D0-92C9D3ACA71A}" srcOrd="0" destOrd="0" presId="urn:microsoft.com/office/officeart/2005/8/layout/list1"/>
    <dgm:cxn modelId="{B4A287DA-3431-47AD-A5D7-E9A4E56F00FC}" srcId="{F30270DC-CD0E-41D0-AAA5-6167C9F3B11C}" destId="{78259C6E-5E6A-434C-976C-C33C860FE731}" srcOrd="0" destOrd="0" parTransId="{2A057CA3-6D54-46B6-86A7-82E0F137D714}" sibTransId="{E82D346E-6D36-485B-B3BE-7609D47B49A4}"/>
    <dgm:cxn modelId="{1483EEDE-993B-44B3-AAEB-2BABF7E93268}" srcId="{E49CCA1A-5FDF-4B5D-BB3D-5A042D713549}" destId="{E5D21F87-F46C-467A-AA45-27F0EED7795B}" srcOrd="2" destOrd="0" parTransId="{911FBE37-FE91-4360-87E0-B46C2661F74D}" sibTransId="{2D50DDF7-06C3-4A88-BBCC-1A15FAA13449}"/>
    <dgm:cxn modelId="{5E40BCEA-C823-45D8-8EA1-0912403E639E}" type="presOf" srcId="{E49CCA1A-5FDF-4B5D-BB3D-5A042D713549}" destId="{6C0E2D7D-039E-4265-8E30-F60CD9FDB133}" srcOrd="0" destOrd="0" presId="urn:microsoft.com/office/officeart/2005/8/layout/list1"/>
    <dgm:cxn modelId="{6A8CD740-5115-405D-BE59-D861013837FA}" type="presParOf" srcId="{6C0E2D7D-039E-4265-8E30-F60CD9FDB133}" destId="{F1673345-6515-431E-A0A4-F906DAC919F0}" srcOrd="0" destOrd="0" presId="urn:microsoft.com/office/officeart/2005/8/layout/list1"/>
    <dgm:cxn modelId="{A5456D7B-FA5D-48C5-83B9-0E13AB5CBD63}" type="presParOf" srcId="{F1673345-6515-431E-A0A4-F906DAC919F0}" destId="{F7C53624-FB41-4881-8C1A-7A1081210600}" srcOrd="0" destOrd="0" presId="urn:microsoft.com/office/officeart/2005/8/layout/list1"/>
    <dgm:cxn modelId="{BD75984A-7A11-4AF3-B0F1-9BCA3302FE8B}" type="presParOf" srcId="{F1673345-6515-431E-A0A4-F906DAC919F0}" destId="{4BB77034-DC45-401D-A17E-F062B5E68659}" srcOrd="1" destOrd="0" presId="urn:microsoft.com/office/officeart/2005/8/layout/list1"/>
    <dgm:cxn modelId="{7FF936A2-9064-445C-A1AD-C90299483815}" type="presParOf" srcId="{6C0E2D7D-039E-4265-8E30-F60CD9FDB133}" destId="{D266BA8D-7F61-4302-B68C-B326E7098964}" srcOrd="1" destOrd="0" presId="urn:microsoft.com/office/officeart/2005/8/layout/list1"/>
    <dgm:cxn modelId="{50511140-D7BA-4E92-9A9D-98E044465A8E}" type="presParOf" srcId="{6C0E2D7D-039E-4265-8E30-F60CD9FDB133}" destId="{6BB694C6-2939-4073-96D0-92C9D3ACA71A}" srcOrd="2" destOrd="0" presId="urn:microsoft.com/office/officeart/2005/8/layout/list1"/>
    <dgm:cxn modelId="{CB71787A-005B-4D1D-A88D-8CBEA78B6447}" type="presParOf" srcId="{6C0E2D7D-039E-4265-8E30-F60CD9FDB133}" destId="{9AEE5C8F-6CAE-4B62-B432-C9038C2C1EB4}" srcOrd="3" destOrd="0" presId="urn:microsoft.com/office/officeart/2005/8/layout/list1"/>
    <dgm:cxn modelId="{31C3F4F6-5A3D-4113-94BE-EB6A3C1E5C37}" type="presParOf" srcId="{6C0E2D7D-039E-4265-8E30-F60CD9FDB133}" destId="{ECE6D200-6F80-49BF-B13A-2290AC36914F}" srcOrd="4" destOrd="0" presId="urn:microsoft.com/office/officeart/2005/8/layout/list1"/>
    <dgm:cxn modelId="{16F0F74F-D65D-4136-8BC5-00C05728203E}" type="presParOf" srcId="{ECE6D200-6F80-49BF-B13A-2290AC36914F}" destId="{A7F58F6B-B06A-4A8B-B216-4025BDD86B84}" srcOrd="0" destOrd="0" presId="urn:microsoft.com/office/officeart/2005/8/layout/list1"/>
    <dgm:cxn modelId="{DA99B0DE-E53F-4119-85CB-13510B9B8F19}" type="presParOf" srcId="{ECE6D200-6F80-49BF-B13A-2290AC36914F}" destId="{195E6D84-85C7-4065-9679-9E0D916E2DA1}" srcOrd="1" destOrd="0" presId="urn:microsoft.com/office/officeart/2005/8/layout/list1"/>
    <dgm:cxn modelId="{F7047517-245B-45D9-84B0-9141FC18F044}" type="presParOf" srcId="{6C0E2D7D-039E-4265-8E30-F60CD9FDB133}" destId="{B716CDB7-B4EE-4C33-9C8F-8C1C38D405A1}" srcOrd="5" destOrd="0" presId="urn:microsoft.com/office/officeart/2005/8/layout/list1"/>
    <dgm:cxn modelId="{46B6C6E7-3776-4751-A4BA-A17F9489A805}" type="presParOf" srcId="{6C0E2D7D-039E-4265-8E30-F60CD9FDB133}" destId="{CF64112B-26BD-415C-BA06-DB8CFDC14EFC}" srcOrd="6" destOrd="0" presId="urn:microsoft.com/office/officeart/2005/8/layout/list1"/>
    <dgm:cxn modelId="{3C997665-B159-4F5F-A570-B2A83BCF0FDE}" type="presParOf" srcId="{6C0E2D7D-039E-4265-8E30-F60CD9FDB133}" destId="{89FE5552-F73D-4D3F-B525-5BC065C51D9D}" srcOrd="7" destOrd="0" presId="urn:microsoft.com/office/officeart/2005/8/layout/list1"/>
    <dgm:cxn modelId="{F0D1389E-5EBF-4096-AF56-0A9EC6CA1EE7}" type="presParOf" srcId="{6C0E2D7D-039E-4265-8E30-F60CD9FDB133}" destId="{C227E907-06F7-4C0A-81D6-B16C3060A384}" srcOrd="8" destOrd="0" presId="urn:microsoft.com/office/officeart/2005/8/layout/list1"/>
    <dgm:cxn modelId="{C323F1CA-2287-4813-BF27-A58D76333B54}" type="presParOf" srcId="{C227E907-06F7-4C0A-81D6-B16C3060A384}" destId="{F9ED8604-4DC7-4FEF-90E1-42919448A4CC}" srcOrd="0" destOrd="0" presId="urn:microsoft.com/office/officeart/2005/8/layout/list1"/>
    <dgm:cxn modelId="{E612E3DC-920C-4E47-899A-E87D4A2DF344}" type="presParOf" srcId="{C227E907-06F7-4C0A-81D6-B16C3060A384}" destId="{6A19505A-086E-499E-AA42-89ACEE85D864}" srcOrd="1" destOrd="0" presId="urn:microsoft.com/office/officeart/2005/8/layout/list1"/>
    <dgm:cxn modelId="{194D81F7-B427-40DD-9AEA-B7FB6CA20783}" type="presParOf" srcId="{6C0E2D7D-039E-4265-8E30-F60CD9FDB133}" destId="{6338CC31-0305-433C-B2EC-CD67C2E80559}" srcOrd="9" destOrd="0" presId="urn:microsoft.com/office/officeart/2005/8/layout/list1"/>
    <dgm:cxn modelId="{407066D5-1824-4D94-95BA-D3EF71BE4187}" type="presParOf" srcId="{6C0E2D7D-039E-4265-8E30-F60CD9FDB133}" destId="{CC421AC7-EDA0-4AE0-9201-86D394ED983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6A7EBC-7162-4D5C-9723-3A328DC5CA2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D7222B-2EFD-471D-8153-6038025BBFF5}">
      <dgm:prSet/>
      <dgm:spPr/>
      <dgm:t>
        <a:bodyPr/>
        <a:lstStyle/>
        <a:p>
          <a:r>
            <a:rPr lang="zh-CN"/>
            <a:t>运行级别</a:t>
          </a:r>
        </a:p>
      </dgm:t>
    </dgm:pt>
    <dgm:pt modelId="{9EE30A2E-DF50-43F5-AC7A-387DFE04D8CA}" cxnId="{ACBB69B0-638A-4BAD-870B-87436FABE6F7}" type="parTrans">
      <dgm:prSet/>
      <dgm:spPr/>
      <dgm:t>
        <a:bodyPr/>
        <a:lstStyle/>
        <a:p>
          <a:endParaRPr lang="zh-CN" altLang="en-US"/>
        </a:p>
      </dgm:t>
    </dgm:pt>
    <dgm:pt modelId="{46D61340-8333-4D02-B20F-5223FA29D7C0}" cxnId="{ACBB69B0-638A-4BAD-870B-87436FABE6F7}" type="sibTrans">
      <dgm:prSet/>
      <dgm:spPr/>
      <dgm:t>
        <a:bodyPr/>
        <a:lstStyle/>
        <a:p>
          <a:endParaRPr lang="zh-CN" altLang="en-US"/>
        </a:p>
      </dgm:t>
    </dgm:pt>
    <dgm:pt modelId="{9AFB15F1-A09D-41E4-BBAE-CB91FF447847}">
      <dgm:prSet/>
      <dgm:spPr/>
      <dgm:t>
        <a:bodyPr/>
        <a:lstStyle/>
        <a:p>
          <a:r>
            <a:rPr lang="zh-CN" dirty="0"/>
            <a:t>事件体系</a:t>
          </a:r>
        </a:p>
      </dgm:t>
    </dgm:pt>
    <dgm:pt modelId="{79B0F928-04A4-40FA-8A7D-F0ECF80555FA}" cxnId="{5D0132F1-B1E0-4E2A-BDE3-D45467DCCDC5}" type="parTrans">
      <dgm:prSet/>
      <dgm:spPr/>
      <dgm:t>
        <a:bodyPr/>
        <a:lstStyle/>
        <a:p>
          <a:endParaRPr lang="zh-CN" altLang="en-US"/>
        </a:p>
      </dgm:t>
    </dgm:pt>
    <dgm:pt modelId="{D20F6AA2-9BF2-4120-908C-3BF7B0FCDFEE}" cxnId="{5D0132F1-B1E0-4E2A-BDE3-D45467DCCDC5}" type="sibTrans">
      <dgm:prSet/>
      <dgm:spPr/>
      <dgm:t>
        <a:bodyPr/>
        <a:lstStyle/>
        <a:p>
          <a:endParaRPr lang="zh-CN" altLang="en-US"/>
        </a:p>
      </dgm:t>
    </dgm:pt>
    <dgm:pt modelId="{3ED9BC6F-94CF-4B12-AAF8-8A1ECA08D2A0}">
      <dgm:prSet/>
      <dgm:spPr/>
      <dgm:t>
        <a:bodyPr/>
        <a:lstStyle/>
        <a:p>
          <a:r>
            <a:rPr lang="en-US" dirty="0"/>
            <a:t>Scope</a:t>
          </a:r>
          <a:r>
            <a:rPr lang="en-US" altLang="zh-CN" dirty="0"/>
            <a:t>/Context</a:t>
          </a:r>
          <a:endParaRPr lang="en-US" dirty="0"/>
        </a:p>
      </dgm:t>
    </dgm:pt>
    <dgm:pt modelId="{F26B2003-5C63-4F6A-8169-9F5373C959E6}" cxnId="{88F4E68E-18D6-45D4-AECF-0645773E1660}" type="parTrans">
      <dgm:prSet/>
      <dgm:spPr/>
      <dgm:t>
        <a:bodyPr/>
        <a:lstStyle/>
        <a:p>
          <a:endParaRPr lang="zh-CN" altLang="en-US"/>
        </a:p>
      </dgm:t>
    </dgm:pt>
    <dgm:pt modelId="{707D826C-A000-4631-B34E-5F2E8C616B6B}" cxnId="{88F4E68E-18D6-45D4-AECF-0645773E1660}" type="sibTrans">
      <dgm:prSet/>
      <dgm:spPr/>
      <dgm:t>
        <a:bodyPr/>
        <a:lstStyle/>
        <a:p>
          <a:endParaRPr lang="zh-CN" altLang="en-US"/>
        </a:p>
      </dgm:t>
    </dgm:pt>
    <dgm:pt modelId="{05C03954-16DC-414B-918E-D9FA062525C1}">
      <dgm:prSet/>
      <dgm:spPr/>
      <dgm:t>
        <a:bodyPr/>
        <a:lstStyle/>
        <a:p>
          <a:r>
            <a:rPr lang="zh-CN" altLang="en-US" dirty="0"/>
            <a:t>服务可以分为不同级别，逐级启动</a:t>
          </a:r>
        </a:p>
      </dgm:t>
    </dgm:pt>
    <dgm:pt modelId="{A75DC245-D276-446E-9779-7FC67B2AFC22}" cxnId="{D1ED33DA-4063-4157-839E-02AA31E88CBB}" type="parTrans">
      <dgm:prSet/>
      <dgm:spPr/>
      <dgm:t>
        <a:bodyPr/>
        <a:lstStyle/>
        <a:p>
          <a:endParaRPr lang="zh-CN" altLang="en-US"/>
        </a:p>
      </dgm:t>
    </dgm:pt>
    <dgm:pt modelId="{DEC1364F-6812-47E0-BBB3-DD9DE4630A2C}" cxnId="{D1ED33DA-4063-4157-839E-02AA31E88CBB}" type="sibTrans">
      <dgm:prSet/>
      <dgm:spPr/>
      <dgm:t>
        <a:bodyPr/>
        <a:lstStyle/>
        <a:p>
          <a:endParaRPr lang="zh-CN" altLang="en-US"/>
        </a:p>
      </dgm:t>
    </dgm:pt>
    <dgm:pt modelId="{47BBEC89-24C2-4E7E-81F5-188EE23C4BF1}">
      <dgm:prSet/>
      <dgm:spPr/>
      <dgm:t>
        <a:bodyPr/>
        <a:lstStyle/>
        <a:p>
          <a:r>
            <a:rPr lang="zh-CN" altLang="en-US" dirty="0"/>
            <a:t>不相关的两个服务之间可互发送事件</a:t>
          </a:r>
        </a:p>
      </dgm:t>
    </dgm:pt>
    <dgm:pt modelId="{9830E865-6A3A-45A2-A34C-50E7F7BFAF78}" cxnId="{CF7D26B3-53F9-43BF-B2B6-902557601F3D}" type="parTrans">
      <dgm:prSet/>
      <dgm:spPr/>
      <dgm:t>
        <a:bodyPr/>
        <a:lstStyle/>
        <a:p>
          <a:endParaRPr lang="zh-CN" altLang="en-US"/>
        </a:p>
      </dgm:t>
    </dgm:pt>
    <dgm:pt modelId="{3A5F11EF-9586-4F3E-92A3-A3794B0740E4}" cxnId="{CF7D26B3-53F9-43BF-B2B6-902557601F3D}" type="sibTrans">
      <dgm:prSet/>
      <dgm:spPr/>
      <dgm:t>
        <a:bodyPr/>
        <a:lstStyle/>
        <a:p>
          <a:endParaRPr lang="zh-CN" altLang="en-US"/>
        </a:p>
      </dgm:t>
    </dgm:pt>
    <dgm:pt modelId="{C45F83F5-7574-4236-AFD2-39FD16B1C904}">
      <dgm:prSet/>
      <dgm:spPr/>
      <dgm:t>
        <a:bodyPr/>
        <a:lstStyle/>
        <a:p>
          <a:r>
            <a:rPr lang="zh-CN" altLang="en-US" dirty="0"/>
            <a:t>用于控制和区分服务实例的生命周期（可自定义</a:t>
          </a:r>
          <a:r>
            <a:rPr lang="en-US" altLang="zh-CN" dirty="0"/>
            <a:t>Scope</a:t>
          </a:r>
          <a:r>
            <a:rPr lang="zh-CN" altLang="en-US" dirty="0"/>
            <a:t>）</a:t>
          </a:r>
        </a:p>
      </dgm:t>
    </dgm:pt>
    <dgm:pt modelId="{9DAEC459-2C62-4412-AD48-1B2484236F57}" cxnId="{CA1DFCD4-81B3-4D0C-88CC-761557913485}" type="parTrans">
      <dgm:prSet/>
      <dgm:spPr/>
      <dgm:t>
        <a:bodyPr/>
        <a:lstStyle/>
        <a:p>
          <a:endParaRPr lang="zh-CN" altLang="en-US"/>
        </a:p>
      </dgm:t>
    </dgm:pt>
    <dgm:pt modelId="{DE0E597E-C14A-4EC6-9C6E-F117E2D1A466}" cxnId="{CA1DFCD4-81B3-4D0C-88CC-761557913485}" type="sibTrans">
      <dgm:prSet/>
      <dgm:spPr/>
      <dgm:t>
        <a:bodyPr/>
        <a:lstStyle/>
        <a:p>
          <a:endParaRPr lang="zh-CN" altLang="en-US"/>
        </a:p>
      </dgm:t>
    </dgm:pt>
    <dgm:pt modelId="{6C72E438-6BE7-4E54-B4DC-121675D6BB08}">
      <dgm:prSet/>
      <dgm:spPr/>
      <dgm:t>
        <a:bodyPr/>
        <a:lstStyle/>
        <a:p>
          <a:r>
            <a:rPr lang="zh-CN" altLang="en-US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实例生命周期</a:t>
          </a:r>
          <a:endParaRPr lang="zh-CN" altLang="en-US" dirty="0"/>
        </a:p>
      </dgm:t>
    </dgm:pt>
    <dgm:pt modelId="{A1704518-9DBE-46E3-AF36-5D0933E260A6}" cxnId="{2AC67FE5-B347-4C7B-8EC3-B83089E70506}" type="parTrans">
      <dgm:prSet/>
      <dgm:spPr/>
      <dgm:t>
        <a:bodyPr/>
        <a:lstStyle/>
        <a:p>
          <a:endParaRPr lang="zh-CN" altLang="en-US"/>
        </a:p>
      </dgm:t>
    </dgm:pt>
    <dgm:pt modelId="{C37AB63B-EBDA-4B2A-BF92-4826714C8FF5}" cxnId="{2AC67FE5-B347-4C7B-8EC3-B83089E70506}" type="sibTrans">
      <dgm:prSet/>
      <dgm:spPr/>
      <dgm:t>
        <a:bodyPr/>
        <a:lstStyle/>
        <a:p>
          <a:endParaRPr lang="zh-CN" altLang="en-US"/>
        </a:p>
      </dgm:t>
    </dgm:pt>
    <dgm:pt modelId="{5C6FE42F-46F6-4CD1-BCC8-05318D6E97FB}">
      <dgm:prSet/>
      <dgm:spPr/>
      <dgm:t>
        <a:bodyPr/>
        <a:lstStyle/>
        <a:p>
          <a:r>
            <a:rPr lang="zh-CN" altLang="en-US" dirty="0"/>
            <a:t>用于侦听实例生命周期的不同阶段</a:t>
          </a:r>
        </a:p>
      </dgm:t>
    </dgm:pt>
    <dgm:pt modelId="{1334A677-18F7-4150-B27B-39E88F597D2B}" cxnId="{C8E22B93-EE74-4C6A-9293-2F9F79DEFB3E}" type="parTrans">
      <dgm:prSet/>
      <dgm:spPr/>
      <dgm:t>
        <a:bodyPr/>
        <a:lstStyle/>
        <a:p>
          <a:endParaRPr lang="zh-CN" altLang="en-US"/>
        </a:p>
      </dgm:t>
    </dgm:pt>
    <dgm:pt modelId="{98423289-2910-47C3-9491-67B9D057656D}" cxnId="{C8E22B93-EE74-4C6A-9293-2F9F79DEFB3E}" type="sibTrans">
      <dgm:prSet/>
      <dgm:spPr/>
      <dgm:t>
        <a:bodyPr/>
        <a:lstStyle/>
        <a:p>
          <a:endParaRPr lang="zh-CN" altLang="en-US"/>
        </a:p>
      </dgm:t>
    </dgm:pt>
    <dgm:pt modelId="{27AAC141-5231-48A3-ABAA-236886E3F10F}">
      <dgm:prSet/>
      <dgm:spPr/>
      <dgm:t>
        <a:bodyPr/>
        <a:lstStyle/>
        <a:p>
          <a:r>
            <a:rPr lang="zh-CN" altLang="en-US" dirty="0"/>
            <a:t>方法拦截</a:t>
          </a:r>
        </a:p>
      </dgm:t>
    </dgm:pt>
    <dgm:pt modelId="{DB44915A-1C7B-4D6C-A141-4C1813D64630}" cxnId="{B5F610B2-8554-49DF-9957-27AF4C564FF3}" type="parTrans">
      <dgm:prSet/>
      <dgm:spPr/>
      <dgm:t>
        <a:bodyPr/>
        <a:lstStyle/>
        <a:p>
          <a:endParaRPr lang="zh-CN" altLang="en-US"/>
        </a:p>
      </dgm:t>
    </dgm:pt>
    <dgm:pt modelId="{5235E46E-BF78-464A-BC3B-DB1DE8E478DE}" cxnId="{B5F610B2-8554-49DF-9957-27AF4C564FF3}" type="sibTrans">
      <dgm:prSet/>
      <dgm:spPr/>
      <dgm:t>
        <a:bodyPr/>
        <a:lstStyle/>
        <a:p>
          <a:endParaRPr lang="zh-CN" altLang="en-US"/>
        </a:p>
      </dgm:t>
    </dgm:pt>
    <dgm:pt modelId="{236E0759-E371-4633-98B8-DCFD2A856875}">
      <dgm:prSet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4ABCED0C-7708-43FD-AC9F-2610651480E8}" cxnId="{413B604A-F0AD-47EE-88FB-C6251F1289BE}" type="parTrans">
      <dgm:prSet/>
      <dgm:spPr/>
      <dgm:t>
        <a:bodyPr/>
        <a:lstStyle/>
        <a:p>
          <a:endParaRPr lang="zh-CN" altLang="en-US"/>
        </a:p>
      </dgm:t>
    </dgm:pt>
    <dgm:pt modelId="{0BE8F1E6-BC3C-4751-9E2C-FBBCF93DBA0F}" cxnId="{413B604A-F0AD-47EE-88FB-C6251F1289BE}" type="sibTrans">
      <dgm:prSet/>
      <dgm:spPr/>
      <dgm:t>
        <a:bodyPr/>
        <a:lstStyle/>
        <a:p>
          <a:endParaRPr lang="zh-CN" altLang="en-US"/>
        </a:p>
      </dgm:t>
    </dgm:pt>
    <dgm:pt modelId="{437B3671-7634-4BF3-9691-CC6D9241ECF6}">
      <dgm:prSet/>
      <dgm:spPr/>
      <dgm:t>
        <a:bodyPr/>
        <a:lstStyle/>
        <a:p>
          <a:r>
            <a:rPr lang="en-US" altLang="zh-CN" dirty="0"/>
            <a:t>HK2 </a:t>
          </a:r>
          <a:r>
            <a:rPr lang="zh-CN" altLang="en-US" dirty="0"/>
            <a:t>的 </a:t>
          </a:r>
          <a:r>
            <a:rPr lang="en-US" altLang="zh-CN" dirty="0"/>
            <a:t>AOP</a:t>
          </a:r>
          <a:r>
            <a:rPr lang="zh-CN" altLang="en-US" dirty="0"/>
            <a:t>机制</a:t>
          </a:r>
        </a:p>
      </dgm:t>
    </dgm:pt>
    <dgm:pt modelId="{94DF0B60-B22B-4EEE-96A4-3EB8346533F0}" cxnId="{34584974-8246-4E97-AF18-4AC96D04EC00}" type="parTrans">
      <dgm:prSet/>
      <dgm:spPr/>
      <dgm:t>
        <a:bodyPr/>
        <a:lstStyle/>
        <a:p>
          <a:endParaRPr lang="zh-CN" altLang="en-US"/>
        </a:p>
      </dgm:t>
    </dgm:pt>
    <dgm:pt modelId="{A4677DA4-C6D7-4D36-ADB6-18ACF50CEC92}" cxnId="{34584974-8246-4E97-AF18-4AC96D04EC00}" type="sibTrans">
      <dgm:prSet/>
      <dgm:spPr/>
      <dgm:t>
        <a:bodyPr/>
        <a:lstStyle/>
        <a:p>
          <a:endParaRPr lang="zh-CN" altLang="en-US"/>
        </a:p>
      </dgm:t>
    </dgm:pt>
    <dgm:pt modelId="{4051DAEC-662E-4C84-B27A-11F9FFE0D264}">
      <dgm:prSet/>
      <dgm:spPr/>
      <dgm:t>
        <a:bodyPr/>
        <a:lstStyle/>
        <a:p>
          <a:r>
            <a:rPr lang="zh-CN" altLang="en-US" dirty="0"/>
            <a:t>自定义注入解析器</a:t>
          </a:r>
        </a:p>
      </dgm:t>
    </dgm:pt>
    <dgm:pt modelId="{D3839B72-A7D8-4AD8-BD43-6E69DF06D76E}" cxnId="{83BD0195-E46F-46D4-B5B5-FF361D4C3AF9}" type="parTrans">
      <dgm:prSet/>
      <dgm:spPr/>
      <dgm:t>
        <a:bodyPr/>
        <a:lstStyle/>
        <a:p>
          <a:endParaRPr lang="zh-CN" altLang="en-US"/>
        </a:p>
      </dgm:t>
    </dgm:pt>
    <dgm:pt modelId="{01A9DD7A-E675-4C7A-A6A4-330F3257619D}" cxnId="{83BD0195-E46F-46D4-B5B5-FF361D4C3AF9}" type="sibTrans">
      <dgm:prSet/>
      <dgm:spPr/>
      <dgm:t>
        <a:bodyPr/>
        <a:lstStyle/>
        <a:p>
          <a:endParaRPr lang="zh-CN" altLang="en-US"/>
        </a:p>
      </dgm:t>
    </dgm:pt>
    <dgm:pt modelId="{F127BB2A-8AD3-46AF-86EE-DA271ADCB415}">
      <dgm:prSet/>
      <dgm:spPr/>
      <dgm:t>
        <a:bodyPr/>
        <a:lstStyle/>
        <a:p>
          <a:r>
            <a:rPr lang="zh-CN" altLang="en-US" dirty="0"/>
            <a:t>定义你自己的 </a:t>
          </a:r>
          <a:r>
            <a:rPr lang="en-US" altLang="en-US" dirty="0"/>
            <a:t>@Inject </a:t>
          </a:r>
          <a:r>
            <a:rPr lang="zh-CN" altLang="en-US" dirty="0"/>
            <a:t>注解（比如对方法参数进行注入）</a:t>
          </a:r>
        </a:p>
      </dgm:t>
    </dgm:pt>
    <dgm:pt modelId="{16EDA53C-4816-42CA-8D1E-21DBEA1F82C2}" cxnId="{495AAAFE-9DAC-4856-93F1-A7BE6D9FF549}" type="parTrans">
      <dgm:prSet/>
      <dgm:spPr/>
      <dgm:t>
        <a:bodyPr/>
        <a:lstStyle/>
        <a:p>
          <a:endParaRPr lang="zh-CN" altLang="en-US"/>
        </a:p>
      </dgm:t>
    </dgm:pt>
    <dgm:pt modelId="{7A63AC09-BB5E-4F8B-BE21-7C2E1C66669D}" cxnId="{495AAAFE-9DAC-4856-93F1-A7BE6D9FF549}" type="sibTrans">
      <dgm:prSet/>
      <dgm:spPr/>
      <dgm:t>
        <a:bodyPr/>
        <a:lstStyle/>
        <a:p>
          <a:endParaRPr lang="zh-CN" altLang="en-US"/>
        </a:p>
      </dgm:t>
    </dgm:pt>
    <dgm:pt modelId="{F6A1FC26-BCBD-4288-802B-A7E398C27341}">
      <dgm:prSet/>
      <dgm:spPr/>
      <dgm:t>
        <a:bodyPr/>
        <a:lstStyle/>
        <a:p>
          <a:r>
            <a:rPr lang="zh-CN" altLang="en-US" dirty="0"/>
            <a:t>可参见 </a:t>
          </a:r>
          <a:r>
            <a:rPr lang="en-US" altLang="zh-CN" dirty="0"/>
            <a:t>HK2 </a:t>
          </a:r>
          <a:r>
            <a:rPr lang="zh-CN" altLang="en-US" dirty="0"/>
            <a:t>官方文档</a:t>
          </a:r>
        </a:p>
      </dgm:t>
    </dgm:pt>
    <dgm:pt modelId="{E8737876-7ED1-4397-B176-637C95795284}" cxnId="{653462D2-FD1F-4269-8AEB-D09FCA5E6B84}" type="parTrans">
      <dgm:prSet/>
      <dgm:spPr/>
      <dgm:t>
        <a:bodyPr/>
        <a:lstStyle/>
        <a:p>
          <a:endParaRPr lang="zh-CN" altLang="en-US"/>
        </a:p>
      </dgm:t>
    </dgm:pt>
    <dgm:pt modelId="{4B56C499-D647-42D4-A690-F6B046308AD6}" cxnId="{653462D2-FD1F-4269-8AEB-D09FCA5E6B84}" type="sibTrans">
      <dgm:prSet/>
      <dgm:spPr/>
      <dgm:t>
        <a:bodyPr/>
        <a:lstStyle/>
        <a:p>
          <a:endParaRPr lang="zh-CN" altLang="en-US"/>
        </a:p>
      </dgm:t>
    </dgm:pt>
    <dgm:pt modelId="{AAF0DFE7-955C-4CBB-8D6F-03D66C8302FC}" type="pres">
      <dgm:prSet presAssocID="{566A7EBC-7162-4D5C-9723-3A328DC5CA2E}" presName="Name0" presStyleCnt="0">
        <dgm:presLayoutVars>
          <dgm:dir/>
          <dgm:animLvl val="lvl"/>
          <dgm:resizeHandles val="exact"/>
        </dgm:presLayoutVars>
      </dgm:prSet>
      <dgm:spPr/>
    </dgm:pt>
    <dgm:pt modelId="{FC57C7EF-B0DC-4CF2-B7BA-6358BCD30335}" type="pres">
      <dgm:prSet presAssocID="{04D7222B-2EFD-471D-8153-6038025BBFF5}" presName="linNode" presStyleCnt="0"/>
      <dgm:spPr/>
    </dgm:pt>
    <dgm:pt modelId="{C9A7B2C0-8BAC-4900-8AFC-D520A2A333C7}" type="pres">
      <dgm:prSet presAssocID="{04D7222B-2EFD-471D-8153-6038025BBFF5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DCA254F0-D7AD-4DC4-B575-B36F8B9174EF}" type="pres">
      <dgm:prSet presAssocID="{04D7222B-2EFD-471D-8153-6038025BBFF5}" presName="descendantText" presStyleLbl="alignAccFollowNode1" presStyleIdx="0" presStyleCnt="7">
        <dgm:presLayoutVars>
          <dgm:bulletEnabled val="1"/>
        </dgm:presLayoutVars>
      </dgm:prSet>
      <dgm:spPr/>
    </dgm:pt>
    <dgm:pt modelId="{A6AE40A1-7945-4596-9AB5-D68F642FE87E}" type="pres">
      <dgm:prSet presAssocID="{46D61340-8333-4D02-B20F-5223FA29D7C0}" presName="sp" presStyleCnt="0"/>
      <dgm:spPr/>
    </dgm:pt>
    <dgm:pt modelId="{84A1AC87-0011-43F2-813D-487545D3744A}" type="pres">
      <dgm:prSet presAssocID="{9AFB15F1-A09D-41E4-BBAE-CB91FF447847}" presName="linNode" presStyleCnt="0"/>
      <dgm:spPr/>
    </dgm:pt>
    <dgm:pt modelId="{A7980714-339D-4E9B-8C2F-DD834905F4F2}" type="pres">
      <dgm:prSet presAssocID="{9AFB15F1-A09D-41E4-BBAE-CB91FF447847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34929216-31BA-4D10-AB62-7A6B1FFCDC81}" type="pres">
      <dgm:prSet presAssocID="{9AFB15F1-A09D-41E4-BBAE-CB91FF447847}" presName="descendantText" presStyleLbl="alignAccFollowNode1" presStyleIdx="1" presStyleCnt="7">
        <dgm:presLayoutVars>
          <dgm:bulletEnabled val="1"/>
        </dgm:presLayoutVars>
      </dgm:prSet>
      <dgm:spPr/>
    </dgm:pt>
    <dgm:pt modelId="{BD7C1BA4-CECA-49DB-9A2C-202F2E9A16D3}" type="pres">
      <dgm:prSet presAssocID="{D20F6AA2-9BF2-4120-908C-3BF7B0FCDFEE}" presName="sp" presStyleCnt="0"/>
      <dgm:spPr/>
    </dgm:pt>
    <dgm:pt modelId="{2B815C68-1E7F-442C-85C5-893FD13EE93D}" type="pres">
      <dgm:prSet presAssocID="{3ED9BC6F-94CF-4B12-AAF8-8A1ECA08D2A0}" presName="linNode" presStyleCnt="0"/>
      <dgm:spPr/>
    </dgm:pt>
    <dgm:pt modelId="{A30661CA-38D9-4343-93C4-0B94C16998FB}" type="pres">
      <dgm:prSet presAssocID="{3ED9BC6F-94CF-4B12-AAF8-8A1ECA08D2A0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ADAEE799-D531-4A6A-8D7B-8C3E4ECA4BA6}" type="pres">
      <dgm:prSet presAssocID="{3ED9BC6F-94CF-4B12-AAF8-8A1ECA08D2A0}" presName="descendantText" presStyleLbl="alignAccFollowNode1" presStyleIdx="2" presStyleCnt="7">
        <dgm:presLayoutVars>
          <dgm:bulletEnabled val="1"/>
        </dgm:presLayoutVars>
      </dgm:prSet>
      <dgm:spPr/>
    </dgm:pt>
    <dgm:pt modelId="{DF8639AB-C433-4B16-84BC-34819B9B510B}" type="pres">
      <dgm:prSet presAssocID="{707D826C-A000-4631-B34E-5F2E8C616B6B}" presName="sp" presStyleCnt="0"/>
      <dgm:spPr/>
    </dgm:pt>
    <dgm:pt modelId="{B1726BB5-FA6A-41B0-B2DA-C0C5BC55DF28}" type="pres">
      <dgm:prSet presAssocID="{6C72E438-6BE7-4E54-B4DC-121675D6BB08}" presName="linNode" presStyleCnt="0"/>
      <dgm:spPr/>
    </dgm:pt>
    <dgm:pt modelId="{3874B8AC-DBAB-4367-BB33-E77054511A83}" type="pres">
      <dgm:prSet presAssocID="{6C72E438-6BE7-4E54-B4DC-121675D6BB08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5D76238F-757F-49B1-8BA5-27CB2A2E87CC}" type="pres">
      <dgm:prSet presAssocID="{6C72E438-6BE7-4E54-B4DC-121675D6BB08}" presName="descendantText" presStyleLbl="alignAccFollowNode1" presStyleIdx="3" presStyleCnt="7">
        <dgm:presLayoutVars>
          <dgm:bulletEnabled val="1"/>
        </dgm:presLayoutVars>
      </dgm:prSet>
      <dgm:spPr/>
    </dgm:pt>
    <dgm:pt modelId="{8E0E5598-3FC2-4AD7-95FD-2CC1847D4EFC}" type="pres">
      <dgm:prSet presAssocID="{C37AB63B-EBDA-4B2A-BF92-4826714C8FF5}" presName="sp" presStyleCnt="0"/>
      <dgm:spPr/>
    </dgm:pt>
    <dgm:pt modelId="{FDA01BF8-7354-42EC-98A3-A7CA58497246}" type="pres">
      <dgm:prSet presAssocID="{4051DAEC-662E-4C84-B27A-11F9FFE0D264}" presName="linNode" presStyleCnt="0"/>
      <dgm:spPr/>
    </dgm:pt>
    <dgm:pt modelId="{EB3815F3-E073-4EE8-BC20-F09419105CCC}" type="pres">
      <dgm:prSet presAssocID="{4051DAEC-662E-4C84-B27A-11F9FFE0D264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ECE7E5B3-344E-490A-BCC1-B1F0A84B159A}" type="pres">
      <dgm:prSet presAssocID="{4051DAEC-662E-4C84-B27A-11F9FFE0D264}" presName="descendantText" presStyleLbl="alignAccFollowNode1" presStyleIdx="4" presStyleCnt="7">
        <dgm:presLayoutVars>
          <dgm:bulletEnabled val="1"/>
        </dgm:presLayoutVars>
      </dgm:prSet>
      <dgm:spPr/>
    </dgm:pt>
    <dgm:pt modelId="{6BFEC452-3440-4B6A-B042-D2B55F14AD4A}" type="pres">
      <dgm:prSet presAssocID="{01A9DD7A-E675-4C7A-A6A4-330F3257619D}" presName="sp" presStyleCnt="0"/>
      <dgm:spPr/>
    </dgm:pt>
    <dgm:pt modelId="{D2E023EE-7587-4243-BFDE-52B2D323ADDE}" type="pres">
      <dgm:prSet presAssocID="{27AAC141-5231-48A3-ABAA-236886E3F10F}" presName="linNode" presStyleCnt="0"/>
      <dgm:spPr/>
    </dgm:pt>
    <dgm:pt modelId="{9DBAA1A5-5F06-45C6-80DA-6416EB9F989F}" type="pres">
      <dgm:prSet presAssocID="{27AAC141-5231-48A3-ABAA-236886E3F10F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FC993A88-55C9-4D84-9B51-4C4E765438AB}" type="pres">
      <dgm:prSet presAssocID="{27AAC141-5231-48A3-ABAA-236886E3F10F}" presName="descendantText" presStyleLbl="alignAccFollowNode1" presStyleIdx="5" presStyleCnt="7">
        <dgm:presLayoutVars>
          <dgm:bulletEnabled val="1"/>
        </dgm:presLayoutVars>
      </dgm:prSet>
      <dgm:spPr/>
    </dgm:pt>
    <dgm:pt modelId="{5A3A39DB-6AEB-413A-8C01-A2273DD89915}" type="pres">
      <dgm:prSet presAssocID="{5235E46E-BF78-464A-BC3B-DB1DE8E478DE}" presName="sp" presStyleCnt="0"/>
      <dgm:spPr/>
    </dgm:pt>
    <dgm:pt modelId="{E7AD7233-E4C8-4F20-B721-C13E8F7264DF}" type="pres">
      <dgm:prSet presAssocID="{236E0759-E371-4633-98B8-DCFD2A856875}" presName="linNode" presStyleCnt="0"/>
      <dgm:spPr/>
    </dgm:pt>
    <dgm:pt modelId="{9FD07ACF-19B4-4BEE-B7A8-1A1DF017EB4D}" type="pres">
      <dgm:prSet presAssocID="{236E0759-E371-4633-98B8-DCFD2A856875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6C0B9C7D-8D85-44D7-952E-F582A567623C}" type="pres">
      <dgm:prSet presAssocID="{236E0759-E371-4633-98B8-DCFD2A856875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03820A02-CAF6-4DA5-9E28-6B39F795A0A8}" type="presOf" srcId="{27AAC141-5231-48A3-ABAA-236886E3F10F}" destId="{9DBAA1A5-5F06-45C6-80DA-6416EB9F989F}" srcOrd="0" destOrd="0" presId="urn:microsoft.com/office/officeart/2005/8/layout/vList5"/>
    <dgm:cxn modelId="{06B87B08-F128-417B-89A4-25E869794976}" type="presOf" srcId="{9AFB15F1-A09D-41E4-BBAE-CB91FF447847}" destId="{A7980714-339D-4E9B-8C2F-DD834905F4F2}" srcOrd="0" destOrd="0" presId="urn:microsoft.com/office/officeart/2005/8/layout/vList5"/>
    <dgm:cxn modelId="{D4D7BE3F-37C9-4127-8CA1-2428F494B038}" type="presOf" srcId="{566A7EBC-7162-4D5C-9723-3A328DC5CA2E}" destId="{AAF0DFE7-955C-4CBB-8D6F-03D66C8302FC}" srcOrd="0" destOrd="0" presId="urn:microsoft.com/office/officeart/2005/8/layout/vList5"/>
    <dgm:cxn modelId="{8AA32760-DAFD-4A3B-A420-724FAD33E968}" type="presOf" srcId="{437B3671-7634-4BF3-9691-CC6D9241ECF6}" destId="{FC993A88-55C9-4D84-9B51-4C4E765438AB}" srcOrd="0" destOrd="0" presId="urn:microsoft.com/office/officeart/2005/8/layout/vList5"/>
    <dgm:cxn modelId="{40E9E948-A80A-4F0A-BBF4-BCEBA5D2EB7E}" type="presOf" srcId="{4051DAEC-662E-4C84-B27A-11F9FFE0D264}" destId="{EB3815F3-E073-4EE8-BC20-F09419105CCC}" srcOrd="0" destOrd="0" presId="urn:microsoft.com/office/officeart/2005/8/layout/vList5"/>
    <dgm:cxn modelId="{5749A269-57E6-439B-96AA-BB077112D453}" type="presOf" srcId="{C45F83F5-7574-4236-AFD2-39FD16B1C904}" destId="{ADAEE799-D531-4A6A-8D7B-8C3E4ECA4BA6}" srcOrd="0" destOrd="0" presId="urn:microsoft.com/office/officeart/2005/8/layout/vList5"/>
    <dgm:cxn modelId="{413B604A-F0AD-47EE-88FB-C6251F1289BE}" srcId="{566A7EBC-7162-4D5C-9723-3A328DC5CA2E}" destId="{236E0759-E371-4633-98B8-DCFD2A856875}" srcOrd="6" destOrd="0" parTransId="{4ABCED0C-7708-43FD-AC9F-2610651480E8}" sibTransId="{0BE8F1E6-BC3C-4751-9E2C-FBBCF93DBA0F}"/>
    <dgm:cxn modelId="{2774BC50-6D1B-4E96-85E0-9E32F9DEF14D}" type="presOf" srcId="{F6A1FC26-BCBD-4288-802B-A7E398C27341}" destId="{6C0B9C7D-8D85-44D7-952E-F582A567623C}" srcOrd="0" destOrd="0" presId="urn:microsoft.com/office/officeart/2005/8/layout/vList5"/>
    <dgm:cxn modelId="{34584974-8246-4E97-AF18-4AC96D04EC00}" srcId="{27AAC141-5231-48A3-ABAA-236886E3F10F}" destId="{437B3671-7634-4BF3-9691-CC6D9241ECF6}" srcOrd="0" destOrd="0" parTransId="{94DF0B60-B22B-4EEE-96A4-3EB8346533F0}" sibTransId="{A4677DA4-C6D7-4D36-ADB6-18ACF50CEC92}"/>
    <dgm:cxn modelId="{87075C7C-711E-45D8-8D1A-D89617181F17}" type="presOf" srcId="{5C6FE42F-46F6-4CD1-BCC8-05318D6E97FB}" destId="{5D76238F-757F-49B1-8BA5-27CB2A2E87CC}" srcOrd="0" destOrd="0" presId="urn:microsoft.com/office/officeart/2005/8/layout/vList5"/>
    <dgm:cxn modelId="{923BB883-997F-4D92-BEA5-43A95FB199CC}" type="presOf" srcId="{47BBEC89-24C2-4E7E-81F5-188EE23C4BF1}" destId="{34929216-31BA-4D10-AB62-7A6B1FFCDC81}" srcOrd="0" destOrd="0" presId="urn:microsoft.com/office/officeart/2005/8/layout/vList5"/>
    <dgm:cxn modelId="{FAC6FD89-BF3B-4172-B21F-440874760D70}" type="presOf" srcId="{6C72E438-6BE7-4E54-B4DC-121675D6BB08}" destId="{3874B8AC-DBAB-4367-BB33-E77054511A83}" srcOrd="0" destOrd="0" presId="urn:microsoft.com/office/officeart/2005/8/layout/vList5"/>
    <dgm:cxn modelId="{88F4E68E-18D6-45D4-AECF-0645773E1660}" srcId="{566A7EBC-7162-4D5C-9723-3A328DC5CA2E}" destId="{3ED9BC6F-94CF-4B12-AAF8-8A1ECA08D2A0}" srcOrd="2" destOrd="0" parTransId="{F26B2003-5C63-4F6A-8169-9F5373C959E6}" sibTransId="{707D826C-A000-4631-B34E-5F2E8C616B6B}"/>
    <dgm:cxn modelId="{C8E22B93-EE74-4C6A-9293-2F9F79DEFB3E}" srcId="{6C72E438-6BE7-4E54-B4DC-121675D6BB08}" destId="{5C6FE42F-46F6-4CD1-BCC8-05318D6E97FB}" srcOrd="0" destOrd="0" parTransId="{1334A677-18F7-4150-B27B-39E88F597D2B}" sibTransId="{98423289-2910-47C3-9491-67B9D057656D}"/>
    <dgm:cxn modelId="{83BD0195-E46F-46D4-B5B5-FF361D4C3AF9}" srcId="{566A7EBC-7162-4D5C-9723-3A328DC5CA2E}" destId="{4051DAEC-662E-4C84-B27A-11F9FFE0D264}" srcOrd="4" destOrd="0" parTransId="{D3839B72-A7D8-4AD8-BD43-6E69DF06D76E}" sibTransId="{01A9DD7A-E675-4C7A-A6A4-330F3257619D}"/>
    <dgm:cxn modelId="{7F671DA6-483F-4996-B9DB-F61F4AFDA0B4}" type="presOf" srcId="{F127BB2A-8AD3-46AF-86EE-DA271ADCB415}" destId="{ECE7E5B3-344E-490A-BCC1-B1F0A84B159A}" srcOrd="0" destOrd="0" presId="urn:microsoft.com/office/officeart/2005/8/layout/vList5"/>
    <dgm:cxn modelId="{8AB968AB-25B5-436B-8B3C-3CA97D5FC78F}" type="presOf" srcId="{05C03954-16DC-414B-918E-D9FA062525C1}" destId="{DCA254F0-D7AD-4DC4-B575-B36F8B9174EF}" srcOrd="0" destOrd="0" presId="urn:microsoft.com/office/officeart/2005/8/layout/vList5"/>
    <dgm:cxn modelId="{7851B8AB-F421-4535-B6A4-22E1C27B0C4F}" type="presOf" srcId="{04D7222B-2EFD-471D-8153-6038025BBFF5}" destId="{C9A7B2C0-8BAC-4900-8AFC-D520A2A333C7}" srcOrd="0" destOrd="0" presId="urn:microsoft.com/office/officeart/2005/8/layout/vList5"/>
    <dgm:cxn modelId="{ACBB69B0-638A-4BAD-870B-87436FABE6F7}" srcId="{566A7EBC-7162-4D5C-9723-3A328DC5CA2E}" destId="{04D7222B-2EFD-471D-8153-6038025BBFF5}" srcOrd="0" destOrd="0" parTransId="{9EE30A2E-DF50-43F5-AC7A-387DFE04D8CA}" sibTransId="{46D61340-8333-4D02-B20F-5223FA29D7C0}"/>
    <dgm:cxn modelId="{B5F610B2-8554-49DF-9957-27AF4C564FF3}" srcId="{566A7EBC-7162-4D5C-9723-3A328DC5CA2E}" destId="{27AAC141-5231-48A3-ABAA-236886E3F10F}" srcOrd="5" destOrd="0" parTransId="{DB44915A-1C7B-4D6C-A141-4C1813D64630}" sibTransId="{5235E46E-BF78-464A-BC3B-DB1DE8E478DE}"/>
    <dgm:cxn modelId="{CF7D26B3-53F9-43BF-B2B6-902557601F3D}" srcId="{9AFB15F1-A09D-41E4-BBAE-CB91FF447847}" destId="{47BBEC89-24C2-4E7E-81F5-188EE23C4BF1}" srcOrd="0" destOrd="0" parTransId="{9830E865-6A3A-45A2-A34C-50E7F7BFAF78}" sibTransId="{3A5F11EF-9586-4F3E-92A3-A3794B0740E4}"/>
    <dgm:cxn modelId="{653462D2-FD1F-4269-8AEB-D09FCA5E6B84}" srcId="{236E0759-E371-4633-98B8-DCFD2A856875}" destId="{F6A1FC26-BCBD-4288-802B-A7E398C27341}" srcOrd="0" destOrd="0" parTransId="{E8737876-7ED1-4397-B176-637C95795284}" sibTransId="{4B56C499-D647-42D4-A690-F6B046308AD6}"/>
    <dgm:cxn modelId="{CA1DFCD4-81B3-4D0C-88CC-761557913485}" srcId="{3ED9BC6F-94CF-4B12-AAF8-8A1ECA08D2A0}" destId="{C45F83F5-7574-4236-AFD2-39FD16B1C904}" srcOrd="0" destOrd="0" parTransId="{9DAEC459-2C62-4412-AD48-1B2484236F57}" sibTransId="{DE0E597E-C14A-4EC6-9C6E-F117E2D1A466}"/>
    <dgm:cxn modelId="{4856DED8-71E6-40E7-BD83-97B26E00B6D2}" type="presOf" srcId="{3ED9BC6F-94CF-4B12-AAF8-8A1ECA08D2A0}" destId="{A30661CA-38D9-4343-93C4-0B94C16998FB}" srcOrd="0" destOrd="0" presId="urn:microsoft.com/office/officeart/2005/8/layout/vList5"/>
    <dgm:cxn modelId="{D1ED33DA-4063-4157-839E-02AA31E88CBB}" srcId="{04D7222B-2EFD-471D-8153-6038025BBFF5}" destId="{05C03954-16DC-414B-918E-D9FA062525C1}" srcOrd="0" destOrd="0" parTransId="{A75DC245-D276-446E-9779-7FC67B2AFC22}" sibTransId="{DEC1364F-6812-47E0-BBB3-DD9DE4630A2C}"/>
    <dgm:cxn modelId="{2AC67FE5-B347-4C7B-8EC3-B83089E70506}" srcId="{566A7EBC-7162-4D5C-9723-3A328DC5CA2E}" destId="{6C72E438-6BE7-4E54-B4DC-121675D6BB08}" srcOrd="3" destOrd="0" parTransId="{A1704518-9DBE-46E3-AF36-5D0933E260A6}" sibTransId="{C37AB63B-EBDA-4B2A-BF92-4826714C8FF5}"/>
    <dgm:cxn modelId="{19A13FE7-5A2B-4EA5-A8BC-734B05C2FFBC}" type="presOf" srcId="{236E0759-E371-4633-98B8-DCFD2A856875}" destId="{9FD07ACF-19B4-4BEE-B7A8-1A1DF017EB4D}" srcOrd="0" destOrd="0" presId="urn:microsoft.com/office/officeart/2005/8/layout/vList5"/>
    <dgm:cxn modelId="{5D0132F1-B1E0-4E2A-BDE3-D45467DCCDC5}" srcId="{566A7EBC-7162-4D5C-9723-3A328DC5CA2E}" destId="{9AFB15F1-A09D-41E4-BBAE-CB91FF447847}" srcOrd="1" destOrd="0" parTransId="{79B0F928-04A4-40FA-8A7D-F0ECF80555FA}" sibTransId="{D20F6AA2-9BF2-4120-908C-3BF7B0FCDFEE}"/>
    <dgm:cxn modelId="{495AAAFE-9DAC-4856-93F1-A7BE6D9FF549}" srcId="{4051DAEC-662E-4C84-B27A-11F9FFE0D264}" destId="{F127BB2A-8AD3-46AF-86EE-DA271ADCB415}" srcOrd="0" destOrd="0" parTransId="{16EDA53C-4816-42CA-8D1E-21DBEA1F82C2}" sibTransId="{7A63AC09-BB5E-4F8B-BE21-7C2E1C66669D}"/>
    <dgm:cxn modelId="{1A86170F-85D0-4460-B935-7F47B394B09B}" type="presParOf" srcId="{AAF0DFE7-955C-4CBB-8D6F-03D66C8302FC}" destId="{FC57C7EF-B0DC-4CF2-B7BA-6358BCD30335}" srcOrd="0" destOrd="0" presId="urn:microsoft.com/office/officeart/2005/8/layout/vList5"/>
    <dgm:cxn modelId="{6E930DA7-E518-4F5A-9B4C-3B87C8336A5D}" type="presParOf" srcId="{FC57C7EF-B0DC-4CF2-B7BA-6358BCD30335}" destId="{C9A7B2C0-8BAC-4900-8AFC-D520A2A333C7}" srcOrd="0" destOrd="0" presId="urn:microsoft.com/office/officeart/2005/8/layout/vList5"/>
    <dgm:cxn modelId="{122ACB54-2129-46E4-9495-EA31E1A7CFF0}" type="presParOf" srcId="{FC57C7EF-B0DC-4CF2-B7BA-6358BCD30335}" destId="{DCA254F0-D7AD-4DC4-B575-B36F8B9174EF}" srcOrd="1" destOrd="0" presId="urn:microsoft.com/office/officeart/2005/8/layout/vList5"/>
    <dgm:cxn modelId="{441C7439-7FED-474C-917A-04BB81B529B0}" type="presParOf" srcId="{AAF0DFE7-955C-4CBB-8D6F-03D66C8302FC}" destId="{A6AE40A1-7945-4596-9AB5-D68F642FE87E}" srcOrd="1" destOrd="0" presId="urn:microsoft.com/office/officeart/2005/8/layout/vList5"/>
    <dgm:cxn modelId="{FB225980-CBB4-4902-A71D-B2DB074D00EA}" type="presParOf" srcId="{AAF0DFE7-955C-4CBB-8D6F-03D66C8302FC}" destId="{84A1AC87-0011-43F2-813D-487545D3744A}" srcOrd="2" destOrd="0" presId="urn:microsoft.com/office/officeart/2005/8/layout/vList5"/>
    <dgm:cxn modelId="{FB77FA9B-D3C6-49FE-BFC1-D05FA6C6D46E}" type="presParOf" srcId="{84A1AC87-0011-43F2-813D-487545D3744A}" destId="{A7980714-339D-4E9B-8C2F-DD834905F4F2}" srcOrd="0" destOrd="0" presId="urn:microsoft.com/office/officeart/2005/8/layout/vList5"/>
    <dgm:cxn modelId="{C3B8DD18-FA0B-4694-B929-7A25EF38709F}" type="presParOf" srcId="{84A1AC87-0011-43F2-813D-487545D3744A}" destId="{34929216-31BA-4D10-AB62-7A6B1FFCDC81}" srcOrd="1" destOrd="0" presId="urn:microsoft.com/office/officeart/2005/8/layout/vList5"/>
    <dgm:cxn modelId="{CA89FF4C-69A1-44C9-A988-7851AA430F4F}" type="presParOf" srcId="{AAF0DFE7-955C-4CBB-8D6F-03D66C8302FC}" destId="{BD7C1BA4-CECA-49DB-9A2C-202F2E9A16D3}" srcOrd="3" destOrd="0" presId="urn:microsoft.com/office/officeart/2005/8/layout/vList5"/>
    <dgm:cxn modelId="{864F88B9-07DC-4ED5-9C55-DFF83BB0D883}" type="presParOf" srcId="{AAF0DFE7-955C-4CBB-8D6F-03D66C8302FC}" destId="{2B815C68-1E7F-442C-85C5-893FD13EE93D}" srcOrd="4" destOrd="0" presId="urn:microsoft.com/office/officeart/2005/8/layout/vList5"/>
    <dgm:cxn modelId="{405D2449-1E87-472C-8AE0-08BE95CCB76B}" type="presParOf" srcId="{2B815C68-1E7F-442C-85C5-893FD13EE93D}" destId="{A30661CA-38D9-4343-93C4-0B94C16998FB}" srcOrd="0" destOrd="0" presId="urn:microsoft.com/office/officeart/2005/8/layout/vList5"/>
    <dgm:cxn modelId="{CD7DA53F-B09A-446C-9CC3-C644729BE1AC}" type="presParOf" srcId="{2B815C68-1E7F-442C-85C5-893FD13EE93D}" destId="{ADAEE799-D531-4A6A-8D7B-8C3E4ECA4BA6}" srcOrd="1" destOrd="0" presId="urn:microsoft.com/office/officeart/2005/8/layout/vList5"/>
    <dgm:cxn modelId="{08C63B9F-88A2-4AA4-BB24-29994F6A1719}" type="presParOf" srcId="{AAF0DFE7-955C-4CBB-8D6F-03D66C8302FC}" destId="{DF8639AB-C433-4B16-84BC-34819B9B510B}" srcOrd="5" destOrd="0" presId="urn:microsoft.com/office/officeart/2005/8/layout/vList5"/>
    <dgm:cxn modelId="{0F3F714C-6CC3-44CE-9334-6C1C0B3AB11F}" type="presParOf" srcId="{AAF0DFE7-955C-4CBB-8D6F-03D66C8302FC}" destId="{B1726BB5-FA6A-41B0-B2DA-C0C5BC55DF28}" srcOrd="6" destOrd="0" presId="urn:microsoft.com/office/officeart/2005/8/layout/vList5"/>
    <dgm:cxn modelId="{DFF8E62B-ED73-4857-B28A-0A67CCFCA7B4}" type="presParOf" srcId="{B1726BB5-FA6A-41B0-B2DA-C0C5BC55DF28}" destId="{3874B8AC-DBAB-4367-BB33-E77054511A83}" srcOrd="0" destOrd="0" presId="urn:microsoft.com/office/officeart/2005/8/layout/vList5"/>
    <dgm:cxn modelId="{2A0F908D-975D-4650-9844-07ACF47F3294}" type="presParOf" srcId="{B1726BB5-FA6A-41B0-B2DA-C0C5BC55DF28}" destId="{5D76238F-757F-49B1-8BA5-27CB2A2E87CC}" srcOrd="1" destOrd="0" presId="urn:microsoft.com/office/officeart/2005/8/layout/vList5"/>
    <dgm:cxn modelId="{EC576282-228A-4379-BE55-604C55324101}" type="presParOf" srcId="{AAF0DFE7-955C-4CBB-8D6F-03D66C8302FC}" destId="{8E0E5598-3FC2-4AD7-95FD-2CC1847D4EFC}" srcOrd="7" destOrd="0" presId="urn:microsoft.com/office/officeart/2005/8/layout/vList5"/>
    <dgm:cxn modelId="{C8ABC7C5-4F5F-4BEE-8AF1-8648724B76FD}" type="presParOf" srcId="{AAF0DFE7-955C-4CBB-8D6F-03D66C8302FC}" destId="{FDA01BF8-7354-42EC-98A3-A7CA58497246}" srcOrd="8" destOrd="0" presId="urn:microsoft.com/office/officeart/2005/8/layout/vList5"/>
    <dgm:cxn modelId="{DFBCF3CB-F659-4205-A672-967891F8BC5D}" type="presParOf" srcId="{FDA01BF8-7354-42EC-98A3-A7CA58497246}" destId="{EB3815F3-E073-4EE8-BC20-F09419105CCC}" srcOrd="0" destOrd="0" presId="urn:microsoft.com/office/officeart/2005/8/layout/vList5"/>
    <dgm:cxn modelId="{2B188526-7034-4F47-B670-C63363B995AA}" type="presParOf" srcId="{FDA01BF8-7354-42EC-98A3-A7CA58497246}" destId="{ECE7E5B3-344E-490A-BCC1-B1F0A84B159A}" srcOrd="1" destOrd="0" presId="urn:microsoft.com/office/officeart/2005/8/layout/vList5"/>
    <dgm:cxn modelId="{C804599E-9813-4017-B248-05213322B614}" type="presParOf" srcId="{AAF0DFE7-955C-4CBB-8D6F-03D66C8302FC}" destId="{6BFEC452-3440-4B6A-B042-D2B55F14AD4A}" srcOrd="9" destOrd="0" presId="urn:microsoft.com/office/officeart/2005/8/layout/vList5"/>
    <dgm:cxn modelId="{F1EB56D8-1426-4F8D-81A8-3514ED2F39B3}" type="presParOf" srcId="{AAF0DFE7-955C-4CBB-8D6F-03D66C8302FC}" destId="{D2E023EE-7587-4243-BFDE-52B2D323ADDE}" srcOrd="10" destOrd="0" presId="urn:microsoft.com/office/officeart/2005/8/layout/vList5"/>
    <dgm:cxn modelId="{5A0EEBEA-DE86-4DC9-A0E6-C857AC5D9621}" type="presParOf" srcId="{D2E023EE-7587-4243-BFDE-52B2D323ADDE}" destId="{9DBAA1A5-5F06-45C6-80DA-6416EB9F989F}" srcOrd="0" destOrd="0" presId="urn:microsoft.com/office/officeart/2005/8/layout/vList5"/>
    <dgm:cxn modelId="{20A7FF7C-1D3F-4E65-B2F7-7EC709BF4AD5}" type="presParOf" srcId="{D2E023EE-7587-4243-BFDE-52B2D323ADDE}" destId="{FC993A88-55C9-4D84-9B51-4C4E765438AB}" srcOrd="1" destOrd="0" presId="urn:microsoft.com/office/officeart/2005/8/layout/vList5"/>
    <dgm:cxn modelId="{0B88A163-7DC3-4F3D-9D3B-87BC3D123D80}" type="presParOf" srcId="{AAF0DFE7-955C-4CBB-8D6F-03D66C8302FC}" destId="{5A3A39DB-6AEB-413A-8C01-A2273DD89915}" srcOrd="11" destOrd="0" presId="urn:microsoft.com/office/officeart/2005/8/layout/vList5"/>
    <dgm:cxn modelId="{C846260F-56A5-4913-85A9-4868ADC2D0B9}" type="presParOf" srcId="{AAF0DFE7-955C-4CBB-8D6F-03D66C8302FC}" destId="{E7AD7233-E4C8-4F20-B721-C13E8F7264DF}" srcOrd="12" destOrd="0" presId="urn:microsoft.com/office/officeart/2005/8/layout/vList5"/>
    <dgm:cxn modelId="{ABC541A4-AA07-47E6-9972-8CA8AAE34702}" type="presParOf" srcId="{E7AD7233-E4C8-4F20-B721-C13E8F7264DF}" destId="{9FD07ACF-19B4-4BEE-B7A8-1A1DF017EB4D}" srcOrd="0" destOrd="0" presId="urn:microsoft.com/office/officeart/2005/8/layout/vList5"/>
    <dgm:cxn modelId="{1F6DE072-9C7B-4E53-B1A0-721D8D8EE8C6}" type="presParOf" srcId="{E7AD7233-E4C8-4F20-B721-C13E8F7264DF}" destId="{6C0B9C7D-8D85-44D7-952E-F582A567623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34C1A-3CFB-4445-9C9D-F9DAD70A2D41}">
      <dsp:nvSpPr>
        <dsp:cNvPr id="0" name=""/>
        <dsp:cNvSpPr/>
      </dsp:nvSpPr>
      <dsp:spPr>
        <a:xfrm>
          <a:off x="4109591" y="1408769"/>
          <a:ext cx="745252" cy="1073514"/>
        </a:xfrm>
        <a:custGeom>
          <a:avLst/>
          <a:gdLst/>
          <a:ahLst/>
          <a:cxnLst/>
          <a:rect l="0" t="0" r="0" b="0"/>
          <a:pathLst>
            <a:path>
              <a:moveTo>
                <a:pt x="745252" y="0"/>
              </a:moveTo>
              <a:lnTo>
                <a:pt x="745252" y="1073514"/>
              </a:lnTo>
              <a:lnTo>
                <a:pt x="0" y="10735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8D8AC-5109-4758-8044-5F6C2086C0B9}">
      <dsp:nvSpPr>
        <dsp:cNvPr id="0" name=""/>
        <dsp:cNvSpPr/>
      </dsp:nvSpPr>
      <dsp:spPr>
        <a:xfrm>
          <a:off x="4854843" y="1408769"/>
          <a:ext cx="2844059" cy="2558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1749"/>
              </a:lnTo>
              <a:lnTo>
                <a:pt x="2844059" y="2281749"/>
              </a:lnTo>
              <a:lnTo>
                <a:pt x="2844059" y="2558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15C1B-8C23-4E4B-ABB4-AEED431987F3}">
      <dsp:nvSpPr>
        <dsp:cNvPr id="0" name=""/>
        <dsp:cNvSpPr/>
      </dsp:nvSpPr>
      <dsp:spPr>
        <a:xfrm>
          <a:off x="4508500" y="1408769"/>
          <a:ext cx="346343" cy="2558549"/>
        </a:xfrm>
        <a:custGeom>
          <a:avLst/>
          <a:gdLst/>
          <a:ahLst/>
          <a:cxnLst/>
          <a:rect l="0" t="0" r="0" b="0"/>
          <a:pathLst>
            <a:path>
              <a:moveTo>
                <a:pt x="346343" y="0"/>
              </a:moveTo>
              <a:lnTo>
                <a:pt x="346343" y="2281749"/>
              </a:lnTo>
              <a:lnTo>
                <a:pt x="0" y="2281749"/>
              </a:lnTo>
              <a:lnTo>
                <a:pt x="0" y="2558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22FAA-9A49-4FB8-8197-32407260008A}">
      <dsp:nvSpPr>
        <dsp:cNvPr id="0" name=""/>
        <dsp:cNvSpPr/>
      </dsp:nvSpPr>
      <dsp:spPr>
        <a:xfrm>
          <a:off x="1318703" y="1408769"/>
          <a:ext cx="3536140" cy="2558549"/>
        </a:xfrm>
        <a:custGeom>
          <a:avLst/>
          <a:gdLst/>
          <a:ahLst/>
          <a:cxnLst/>
          <a:rect l="0" t="0" r="0" b="0"/>
          <a:pathLst>
            <a:path>
              <a:moveTo>
                <a:pt x="3536140" y="0"/>
              </a:moveTo>
              <a:lnTo>
                <a:pt x="3536140" y="2281749"/>
              </a:lnTo>
              <a:lnTo>
                <a:pt x="0" y="2281749"/>
              </a:lnTo>
              <a:lnTo>
                <a:pt x="0" y="2558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BF2B2-CDF1-4B39-A661-6EFA90107E4F}">
      <dsp:nvSpPr>
        <dsp:cNvPr id="0" name=""/>
        <dsp:cNvSpPr/>
      </dsp:nvSpPr>
      <dsp:spPr>
        <a:xfrm>
          <a:off x="2997195" y="0"/>
          <a:ext cx="3715296" cy="1408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com.apusic.aas.internal.data.ApplicationInfo</a:t>
          </a:r>
          <a:r>
            <a:rPr lang="en-US" altLang="zh-CN" sz="1400" kern="1200" dirty="0"/>
            <a:t> </a:t>
          </a:r>
          <a:r>
            <a:rPr lang="zh-CN" altLang="en-US" sz="1400" kern="1200" dirty="0"/>
            <a:t>中会 </a:t>
          </a:r>
          <a:r>
            <a:rPr lang="en-US" altLang="zh-CN" sz="1400" kern="1200" dirty="0"/>
            <a:t>new </a:t>
          </a:r>
          <a:r>
            <a:rPr lang="zh-CN" altLang="en-US" sz="1400" kern="1200" dirty="0"/>
            <a:t>一个 </a:t>
          </a:r>
          <a:r>
            <a:rPr lang="en-US" altLang="zh-CN" sz="1400" kern="1200" dirty="0" err="1"/>
            <a:t>ServiceLocator</a:t>
          </a:r>
          <a:r>
            <a:rPr lang="en-US" altLang="zh-CN" sz="1400" kern="1200" dirty="0"/>
            <a:t>, </a:t>
          </a:r>
          <a:r>
            <a:rPr lang="zh-CN" altLang="en-US" sz="1400" kern="1200" dirty="0"/>
            <a:t>称为 </a:t>
          </a:r>
          <a:r>
            <a:rPr lang="en-US" altLang="zh-CN" sz="1600" b="1" kern="1200" dirty="0" err="1">
              <a:solidFill>
                <a:srgbClr val="FF0000"/>
              </a:solidFill>
            </a:rPr>
            <a:t>appServiceLocator</a:t>
          </a:r>
          <a:endParaRPr lang="en-US" altLang="zh-CN" sz="1600" b="1" kern="1200" dirty="0">
            <a:solidFill>
              <a:srgbClr val="FF0000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利用 </a:t>
          </a:r>
          <a:r>
            <a:rPr lang="en-US" sz="1400" kern="1200" dirty="0" err="1"/>
            <a:t>ApplicationInfo.appClassLoader</a:t>
          </a:r>
          <a:r>
            <a:rPr lang="en-US" sz="1400" kern="1200" dirty="0"/>
            <a:t> </a:t>
          </a:r>
          <a:r>
            <a:rPr lang="zh-CN" altLang="en-US" sz="1400" kern="1200" dirty="0"/>
            <a:t>寻找</a:t>
          </a:r>
          <a:r>
            <a:rPr lang="it-IT" sz="1400" kern="1200" dirty="0"/>
            <a:t>所有的 META-INF/hk2-locator/application 文件</a:t>
          </a:r>
          <a:endParaRPr lang="zh-CN" altLang="en-US" sz="1400" kern="1200" dirty="0"/>
        </a:p>
      </dsp:txBody>
      <dsp:txXfrm>
        <a:off x="2997195" y="0"/>
        <a:ext cx="3715296" cy="1408769"/>
      </dsp:txXfrm>
    </dsp:sp>
    <dsp:sp modelId="{07368B7D-D758-4456-AB19-B1FDB0370789}">
      <dsp:nvSpPr>
        <dsp:cNvPr id="0" name=""/>
        <dsp:cNvSpPr/>
      </dsp:nvSpPr>
      <dsp:spPr>
        <a:xfrm>
          <a:off x="605" y="3967319"/>
          <a:ext cx="2636195" cy="1318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Web</a:t>
          </a:r>
          <a:r>
            <a:rPr lang="zh-CN" altLang="en-US" sz="1400" kern="1200" dirty="0"/>
            <a:t>模块</a:t>
          </a:r>
        </a:p>
      </dsp:txBody>
      <dsp:txXfrm>
        <a:off x="605" y="3967319"/>
        <a:ext cx="2636195" cy="1318097"/>
      </dsp:txXfrm>
    </dsp:sp>
    <dsp:sp modelId="{E7DDF272-B11C-4533-8007-5A55D5868A8F}">
      <dsp:nvSpPr>
        <dsp:cNvPr id="0" name=""/>
        <dsp:cNvSpPr/>
      </dsp:nvSpPr>
      <dsp:spPr>
        <a:xfrm>
          <a:off x="3190402" y="3967319"/>
          <a:ext cx="2636195" cy="1318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Web</a:t>
          </a:r>
          <a:r>
            <a:rPr lang="zh-CN" altLang="en-US" sz="1400" kern="1200" dirty="0"/>
            <a:t>模块</a:t>
          </a:r>
          <a:endParaRPr lang="en-US" altLang="zh-CN" sz="1400" kern="1200" dirty="0"/>
        </a:p>
      </dsp:txBody>
      <dsp:txXfrm>
        <a:off x="3190402" y="3967319"/>
        <a:ext cx="2636195" cy="1318097"/>
      </dsp:txXfrm>
    </dsp:sp>
    <dsp:sp modelId="{58F45819-105A-42F9-8277-F4704799F1AF}">
      <dsp:nvSpPr>
        <dsp:cNvPr id="0" name=""/>
        <dsp:cNvSpPr/>
      </dsp:nvSpPr>
      <dsp:spPr>
        <a:xfrm>
          <a:off x="6380805" y="3967319"/>
          <a:ext cx="2636195" cy="1318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Web</a:t>
          </a:r>
          <a:r>
            <a:rPr lang="zh-CN" altLang="en-US" sz="1400" kern="1200" dirty="0"/>
            <a:t>模块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E</a:t>
          </a:r>
          <a:r>
            <a:rPr lang="en-US" sz="1400" kern="1200" dirty="0"/>
            <a:t>ar</a:t>
          </a:r>
          <a:r>
            <a:rPr lang="zh-CN" altLang="en-US" sz="1400" kern="1200" dirty="0"/>
            <a:t>中的</a:t>
          </a:r>
          <a:r>
            <a:rPr lang="en-US" altLang="zh-CN" sz="1400" kern="1200" dirty="0"/>
            <a:t>W</a:t>
          </a:r>
          <a:r>
            <a:rPr lang="en-US" sz="1400" kern="1200" dirty="0"/>
            <a:t>eb</a:t>
          </a:r>
          <a:r>
            <a:rPr lang="zh-CN" altLang="en-US" sz="1400" kern="1200" dirty="0"/>
            <a:t>模块，单独有自己的</a:t>
          </a:r>
          <a:r>
            <a:rPr lang="en-US" sz="1400" kern="1200" dirty="0"/>
            <a:t>inhabitant</a:t>
          </a:r>
          <a:r>
            <a:rPr lang="zh-CN" altLang="en-US" sz="1400" kern="1200" dirty="0"/>
            <a:t>文件：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hk2-locator/application</a:t>
          </a:r>
          <a:endParaRPr lang="zh-CN" altLang="en-US" sz="1400" kern="1200" dirty="0"/>
        </a:p>
      </dsp:txBody>
      <dsp:txXfrm>
        <a:off x="6380805" y="3967319"/>
        <a:ext cx="2636195" cy="1318097"/>
      </dsp:txXfrm>
    </dsp:sp>
    <dsp:sp modelId="{C0897225-5E6C-4F4B-89ED-83766645CC17}">
      <dsp:nvSpPr>
        <dsp:cNvPr id="0" name=""/>
        <dsp:cNvSpPr/>
      </dsp:nvSpPr>
      <dsp:spPr>
        <a:xfrm>
          <a:off x="893590" y="1823235"/>
          <a:ext cx="3216000" cy="1318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Ear</a:t>
          </a:r>
          <a:r>
            <a:rPr lang="zh-CN" altLang="en-US" sz="1400" kern="1200" dirty="0"/>
            <a:t>中的 </a:t>
          </a:r>
          <a:r>
            <a:rPr lang="en-US" altLang="zh-CN" sz="1400" kern="1200" dirty="0"/>
            <a:t>EJB </a:t>
          </a:r>
          <a:r>
            <a:rPr lang="zh-CN" altLang="en-US" sz="1400" kern="1200" dirty="0"/>
            <a:t>模块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因其和</a:t>
          </a:r>
          <a:r>
            <a:rPr lang="en-US" altLang="zh-CN" sz="1400" kern="1200" dirty="0"/>
            <a:t>Ear</a:t>
          </a:r>
          <a:r>
            <a:rPr lang="zh-CN" altLang="en-US" sz="1400" kern="1200" dirty="0"/>
            <a:t>的 </a:t>
          </a:r>
          <a:r>
            <a:rPr lang="en-US" sz="1400" kern="1200" dirty="0" err="1"/>
            <a:t>classloader</a:t>
          </a:r>
          <a:r>
            <a:rPr lang="en-US" sz="1400" kern="1200" dirty="0"/>
            <a:t> </a:t>
          </a:r>
          <a:r>
            <a:rPr lang="zh-CN" altLang="en-US" sz="1400" kern="1200" dirty="0"/>
            <a:t>相同，不再单独寻找 </a:t>
          </a:r>
          <a:r>
            <a:rPr lang="en-US" sz="1400" kern="1200" dirty="0"/>
            <a:t>inhabitant </a:t>
          </a:r>
          <a:r>
            <a:rPr lang="zh-CN" altLang="en-US" sz="1400" kern="1200" dirty="0"/>
            <a:t>文件</a:t>
          </a:r>
        </a:p>
      </dsp:txBody>
      <dsp:txXfrm>
        <a:off x="893590" y="1823235"/>
        <a:ext cx="3216000" cy="1318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694C6-2939-4073-96D0-92C9D3ACA71A}">
      <dsp:nvSpPr>
        <dsp:cNvPr id="0" name=""/>
        <dsp:cNvSpPr/>
      </dsp:nvSpPr>
      <dsp:spPr>
        <a:xfrm>
          <a:off x="0" y="368465"/>
          <a:ext cx="812800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33248" rIns="63082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其格式为逗号分隔的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Bundle-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SymbolicName</a:t>
          </a: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，</a:t>
          </a:r>
          <a:r>
            <a:rPr lang="zh-CN" alt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可享受到这些模块的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classloader</a:t>
          </a:r>
          <a:r>
            <a:rPr lang="zh-CN" alt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的装载能力</a:t>
          </a:r>
        </a:p>
      </dsp:txBody>
      <dsp:txXfrm>
        <a:off x="0" y="368465"/>
        <a:ext cx="8128000" cy="1008000"/>
      </dsp:txXfrm>
    </dsp:sp>
    <dsp:sp modelId="{4BB77034-DC45-401D-A17E-F062B5E68659}">
      <dsp:nvSpPr>
        <dsp:cNvPr id="0" name=""/>
        <dsp:cNvSpPr/>
      </dsp:nvSpPr>
      <dsp:spPr>
        <a:xfrm>
          <a:off x="406400" y="105354"/>
          <a:ext cx="5689600" cy="499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HK2-Import-Bundles</a:t>
          </a:r>
          <a:endParaRPr lang="zh-CN" altLang="en-US" sz="1600" b="1" kern="1200" dirty="0"/>
        </a:p>
      </dsp:txBody>
      <dsp:txXfrm>
        <a:off x="430772" y="129726"/>
        <a:ext cx="5640856" cy="450526"/>
      </dsp:txXfrm>
    </dsp:sp>
    <dsp:sp modelId="{CF64112B-26BD-415C-BA06-DB8CFDC14EFC}">
      <dsp:nvSpPr>
        <dsp:cNvPr id="0" name=""/>
        <dsp:cNvSpPr/>
      </dsp:nvSpPr>
      <dsp:spPr>
        <a:xfrm>
          <a:off x="0" y="1699025"/>
          <a:ext cx="8128000" cy="148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33248" rIns="6308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可指定附加的 </a:t>
          </a:r>
          <a:r>
            <a:rPr lang="en-US" sz="1600" kern="1200" dirty="0"/>
            <a:t>repository （</a:t>
          </a:r>
          <a:r>
            <a:rPr lang="zh-CN" altLang="en-US" sz="1600" kern="1200" dirty="0"/>
            <a:t>多个模块的集合，比如</a:t>
          </a:r>
          <a:r>
            <a:rPr lang="en-US" sz="1600" kern="1200" dirty="0" err="1"/>
            <a:t>aas</a:t>
          </a:r>
          <a:r>
            <a:rPr lang="en-US" sz="1600" kern="1200" dirty="0"/>
            <a:t>/modules</a:t>
          </a:r>
          <a:r>
            <a:rPr lang="zh-CN" altLang="en-US" sz="1600" kern="1200" dirty="0"/>
            <a:t>目录，就是一个</a:t>
          </a:r>
          <a:r>
            <a:rPr lang="en-US" sz="1600" kern="1200" dirty="0"/>
            <a:t>repository）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其格式为：</a:t>
          </a:r>
          <a:r>
            <a:rPr lang="en-US" sz="1600" kern="1200" dirty="0"/>
            <a:t>name=path[,name=path]...，</a:t>
          </a:r>
          <a:r>
            <a:rPr lang="zh-CN" altLang="en-US" sz="1600" kern="1200" dirty="0"/>
            <a:t>这些</a:t>
          </a:r>
          <a:r>
            <a:rPr lang="en-US" sz="1600" kern="1200" dirty="0"/>
            <a:t>repository</a:t>
          </a:r>
          <a:r>
            <a:rPr lang="zh-CN" altLang="en-US" sz="1600" kern="1200" dirty="0"/>
            <a:t>都是附加的，会加到全局的 </a:t>
          </a:r>
          <a:r>
            <a:rPr lang="en-US" sz="1600" kern="1200" dirty="0" err="1"/>
            <a:t>OSGiModulesRegistryImpl</a:t>
          </a:r>
          <a:r>
            <a:rPr lang="en-US" sz="1600" kern="1200" dirty="0"/>
            <a:t> </a:t>
          </a:r>
          <a:r>
            <a:rPr lang="zh-CN" altLang="en-US" sz="1600" kern="1200" dirty="0"/>
            <a:t>中。</a:t>
          </a:r>
        </a:p>
      </dsp:txBody>
      <dsp:txXfrm>
        <a:off x="0" y="1699025"/>
        <a:ext cx="8128000" cy="1486800"/>
      </dsp:txXfrm>
    </dsp:sp>
    <dsp:sp modelId="{195E6D84-85C7-4065-9679-9E0D916E2DA1}">
      <dsp:nvSpPr>
        <dsp:cNvPr id="0" name=""/>
        <dsp:cNvSpPr/>
      </dsp:nvSpPr>
      <dsp:spPr>
        <a:xfrm>
          <a:off x="406400" y="1462865"/>
          <a:ext cx="56896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Apusic</a:t>
          </a:r>
          <a:r>
            <a:rPr lang="en-US" sz="1600" b="1" kern="1200" dirty="0"/>
            <a:t>-require-repository</a:t>
          </a:r>
          <a:endParaRPr lang="zh-CN" altLang="en-US" sz="1600" kern="1200" dirty="0"/>
        </a:p>
      </dsp:txBody>
      <dsp:txXfrm>
        <a:off x="429457" y="1485922"/>
        <a:ext cx="5643486" cy="426206"/>
      </dsp:txXfrm>
    </dsp:sp>
    <dsp:sp modelId="{CC421AC7-EDA0-4AE0-9201-86D394ED9834}">
      <dsp:nvSpPr>
        <dsp:cNvPr id="0" name=""/>
        <dsp:cNvSpPr/>
      </dsp:nvSpPr>
      <dsp:spPr>
        <a:xfrm>
          <a:off x="0" y="3508385"/>
          <a:ext cx="812800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33248" rIns="6308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可享受指定</a:t>
          </a:r>
          <a:r>
            <a:rPr lang="en-US" altLang="zh-CN" sz="1600" kern="1200" dirty="0"/>
            <a:t>@Contract </a:t>
          </a:r>
          <a:r>
            <a:rPr lang="zh-CN" altLang="en-US" sz="1600" kern="1200" dirty="0"/>
            <a:t>的实现类所在的模块的</a:t>
          </a:r>
          <a:r>
            <a:rPr lang="en-US" altLang="zh-CN" sz="1600" kern="1200" dirty="0" err="1"/>
            <a:t>classloader</a:t>
          </a:r>
          <a:r>
            <a:rPr lang="zh-CN" altLang="en-US" sz="1600" kern="1200" dirty="0"/>
            <a:t>的装载能力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其格式为：逗号分隔的</a:t>
          </a:r>
          <a:r>
            <a:rPr lang="en-US" altLang="zh-CN" sz="1600" kern="1200" dirty="0"/>
            <a:t>@</a:t>
          </a:r>
          <a:r>
            <a:rPr lang="en-US" sz="1600" kern="1200" dirty="0"/>
            <a:t>Contract</a:t>
          </a:r>
          <a:r>
            <a:rPr lang="zh-CN" altLang="en-US" sz="1600" kern="1200" dirty="0"/>
            <a:t>的类名</a:t>
          </a:r>
        </a:p>
      </dsp:txBody>
      <dsp:txXfrm>
        <a:off x="0" y="3508385"/>
        <a:ext cx="8128000" cy="1008000"/>
      </dsp:txXfrm>
    </dsp:sp>
    <dsp:sp modelId="{6A19505A-086E-499E-AA42-89ACEE85D864}">
      <dsp:nvSpPr>
        <dsp:cNvPr id="0" name=""/>
        <dsp:cNvSpPr/>
      </dsp:nvSpPr>
      <dsp:spPr>
        <a:xfrm>
          <a:off x="406400" y="3272225"/>
          <a:ext cx="56896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Apusic</a:t>
          </a:r>
          <a:r>
            <a:rPr lang="en-US" sz="1600" b="1" kern="1200" dirty="0"/>
            <a:t>-require-services</a:t>
          </a:r>
          <a:endParaRPr lang="zh-CN" altLang="en-US" sz="1600" kern="1200" dirty="0"/>
        </a:p>
      </dsp:txBody>
      <dsp:txXfrm>
        <a:off x="429457" y="3295282"/>
        <a:ext cx="564348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254F0-D7AD-4DC4-B575-B36F8B9174EF}">
      <dsp:nvSpPr>
        <dsp:cNvPr id="0" name=""/>
        <dsp:cNvSpPr/>
      </dsp:nvSpPr>
      <dsp:spPr>
        <a:xfrm rot="5400000">
          <a:off x="6912219" y="-3066634"/>
          <a:ext cx="4767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服务可以分为不同级别，逐级启动</a:t>
          </a:r>
        </a:p>
      </dsp:txBody>
      <dsp:txXfrm rot="-5400000">
        <a:off x="3785616" y="83243"/>
        <a:ext cx="6706710" cy="430229"/>
      </dsp:txXfrm>
    </dsp:sp>
    <dsp:sp modelId="{C9A7B2C0-8BAC-4900-8AFC-D520A2A333C7}">
      <dsp:nvSpPr>
        <dsp:cNvPr id="0" name=""/>
        <dsp:cNvSpPr/>
      </dsp:nvSpPr>
      <dsp:spPr>
        <a:xfrm>
          <a:off x="0" y="371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/>
            <a:t>运行级别</a:t>
          </a:r>
        </a:p>
      </dsp:txBody>
      <dsp:txXfrm>
        <a:off x="29093" y="29464"/>
        <a:ext cx="3727430" cy="537785"/>
      </dsp:txXfrm>
    </dsp:sp>
    <dsp:sp modelId="{34929216-31BA-4D10-AB62-7A6B1FFCDC81}">
      <dsp:nvSpPr>
        <dsp:cNvPr id="0" name=""/>
        <dsp:cNvSpPr/>
      </dsp:nvSpPr>
      <dsp:spPr>
        <a:xfrm rot="5400000">
          <a:off x="6912219" y="-2440863"/>
          <a:ext cx="4767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不相关的两个服务之间可互发送事件</a:t>
          </a:r>
        </a:p>
      </dsp:txBody>
      <dsp:txXfrm rot="-5400000">
        <a:off x="3785616" y="709014"/>
        <a:ext cx="6706710" cy="430229"/>
      </dsp:txXfrm>
    </dsp:sp>
    <dsp:sp modelId="{A7980714-339D-4E9B-8C2F-DD834905F4F2}">
      <dsp:nvSpPr>
        <dsp:cNvPr id="0" name=""/>
        <dsp:cNvSpPr/>
      </dsp:nvSpPr>
      <dsp:spPr>
        <a:xfrm>
          <a:off x="0" y="626142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 dirty="0"/>
            <a:t>事件体系</a:t>
          </a:r>
        </a:p>
      </dsp:txBody>
      <dsp:txXfrm>
        <a:off x="29093" y="655235"/>
        <a:ext cx="3727430" cy="537785"/>
      </dsp:txXfrm>
    </dsp:sp>
    <dsp:sp modelId="{ADAEE799-D531-4A6A-8D7B-8C3E4ECA4BA6}">
      <dsp:nvSpPr>
        <dsp:cNvPr id="0" name=""/>
        <dsp:cNvSpPr/>
      </dsp:nvSpPr>
      <dsp:spPr>
        <a:xfrm rot="5400000">
          <a:off x="6912219" y="-1815093"/>
          <a:ext cx="4767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用于控制和区分服务实例的生命周期（可自定义</a:t>
          </a:r>
          <a:r>
            <a:rPr lang="en-US" altLang="zh-CN" sz="2000" kern="1200" dirty="0"/>
            <a:t>Scope</a:t>
          </a:r>
          <a:r>
            <a:rPr lang="zh-CN" altLang="en-US" sz="2000" kern="1200" dirty="0"/>
            <a:t>）</a:t>
          </a:r>
        </a:p>
      </dsp:txBody>
      <dsp:txXfrm rot="-5400000">
        <a:off x="3785616" y="1334784"/>
        <a:ext cx="6706710" cy="430229"/>
      </dsp:txXfrm>
    </dsp:sp>
    <dsp:sp modelId="{A30661CA-38D9-4343-93C4-0B94C16998FB}">
      <dsp:nvSpPr>
        <dsp:cNvPr id="0" name=""/>
        <dsp:cNvSpPr/>
      </dsp:nvSpPr>
      <dsp:spPr>
        <a:xfrm>
          <a:off x="0" y="1251912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Scope</a:t>
          </a:r>
          <a:r>
            <a:rPr lang="en-US" altLang="zh-CN" sz="2700" kern="1200" dirty="0"/>
            <a:t>/Context</a:t>
          </a:r>
          <a:endParaRPr lang="en-US" sz="2700" kern="1200" dirty="0"/>
        </a:p>
      </dsp:txBody>
      <dsp:txXfrm>
        <a:off x="29093" y="1281005"/>
        <a:ext cx="3727430" cy="537785"/>
      </dsp:txXfrm>
    </dsp:sp>
    <dsp:sp modelId="{5D76238F-757F-49B1-8BA5-27CB2A2E87CC}">
      <dsp:nvSpPr>
        <dsp:cNvPr id="0" name=""/>
        <dsp:cNvSpPr/>
      </dsp:nvSpPr>
      <dsp:spPr>
        <a:xfrm rot="5400000">
          <a:off x="6912219" y="-1189323"/>
          <a:ext cx="4767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用于侦听实例生命周期的不同阶段</a:t>
          </a:r>
        </a:p>
      </dsp:txBody>
      <dsp:txXfrm rot="-5400000">
        <a:off x="3785616" y="1960554"/>
        <a:ext cx="6706710" cy="430229"/>
      </dsp:txXfrm>
    </dsp:sp>
    <dsp:sp modelId="{3874B8AC-DBAB-4367-BB33-E77054511A83}">
      <dsp:nvSpPr>
        <dsp:cNvPr id="0" name=""/>
        <dsp:cNvSpPr/>
      </dsp:nvSpPr>
      <dsp:spPr>
        <a:xfrm>
          <a:off x="0" y="1877683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实例生命周期</a:t>
          </a:r>
          <a:endParaRPr lang="zh-CN" altLang="en-US" sz="2700" kern="1200" dirty="0"/>
        </a:p>
      </dsp:txBody>
      <dsp:txXfrm>
        <a:off x="29093" y="1906776"/>
        <a:ext cx="3727430" cy="537785"/>
      </dsp:txXfrm>
    </dsp:sp>
    <dsp:sp modelId="{ECE7E5B3-344E-490A-BCC1-B1F0A84B159A}">
      <dsp:nvSpPr>
        <dsp:cNvPr id="0" name=""/>
        <dsp:cNvSpPr/>
      </dsp:nvSpPr>
      <dsp:spPr>
        <a:xfrm rot="5400000">
          <a:off x="6912219" y="-563552"/>
          <a:ext cx="4767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定义你自己的 </a:t>
          </a:r>
          <a:r>
            <a:rPr lang="en-US" altLang="en-US" sz="2000" kern="1200" dirty="0"/>
            <a:t>@Inject </a:t>
          </a:r>
          <a:r>
            <a:rPr lang="zh-CN" altLang="en-US" sz="2000" kern="1200" dirty="0"/>
            <a:t>注解（比如对方法参数进行注入）</a:t>
          </a:r>
        </a:p>
      </dsp:txBody>
      <dsp:txXfrm rot="-5400000">
        <a:off x="3785616" y="2586325"/>
        <a:ext cx="6706710" cy="430229"/>
      </dsp:txXfrm>
    </dsp:sp>
    <dsp:sp modelId="{EB3815F3-E073-4EE8-BC20-F09419105CCC}">
      <dsp:nvSpPr>
        <dsp:cNvPr id="0" name=""/>
        <dsp:cNvSpPr/>
      </dsp:nvSpPr>
      <dsp:spPr>
        <a:xfrm>
          <a:off x="0" y="2503453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自定义注入解析器</a:t>
          </a:r>
        </a:p>
      </dsp:txBody>
      <dsp:txXfrm>
        <a:off x="29093" y="2532546"/>
        <a:ext cx="3727430" cy="537785"/>
      </dsp:txXfrm>
    </dsp:sp>
    <dsp:sp modelId="{FC993A88-55C9-4D84-9B51-4C4E765438AB}">
      <dsp:nvSpPr>
        <dsp:cNvPr id="0" name=""/>
        <dsp:cNvSpPr/>
      </dsp:nvSpPr>
      <dsp:spPr>
        <a:xfrm rot="5400000">
          <a:off x="6912219" y="62217"/>
          <a:ext cx="4767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HK2 </a:t>
          </a:r>
          <a:r>
            <a:rPr lang="zh-CN" altLang="en-US" sz="2000" kern="1200" dirty="0"/>
            <a:t>的 </a:t>
          </a:r>
          <a:r>
            <a:rPr lang="en-US" altLang="zh-CN" sz="2000" kern="1200" dirty="0"/>
            <a:t>AOP</a:t>
          </a:r>
          <a:r>
            <a:rPr lang="zh-CN" altLang="en-US" sz="2000" kern="1200" dirty="0"/>
            <a:t>机制</a:t>
          </a:r>
        </a:p>
      </dsp:txBody>
      <dsp:txXfrm rot="-5400000">
        <a:off x="3785616" y="3212094"/>
        <a:ext cx="6706710" cy="430229"/>
      </dsp:txXfrm>
    </dsp:sp>
    <dsp:sp modelId="{9DBAA1A5-5F06-45C6-80DA-6416EB9F989F}">
      <dsp:nvSpPr>
        <dsp:cNvPr id="0" name=""/>
        <dsp:cNvSpPr/>
      </dsp:nvSpPr>
      <dsp:spPr>
        <a:xfrm>
          <a:off x="0" y="3129223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方法拦截</a:t>
          </a:r>
        </a:p>
      </dsp:txBody>
      <dsp:txXfrm>
        <a:off x="29093" y="3158316"/>
        <a:ext cx="3727430" cy="537785"/>
      </dsp:txXfrm>
    </dsp:sp>
    <dsp:sp modelId="{6C0B9C7D-8D85-44D7-952E-F582A567623C}">
      <dsp:nvSpPr>
        <dsp:cNvPr id="0" name=""/>
        <dsp:cNvSpPr/>
      </dsp:nvSpPr>
      <dsp:spPr>
        <a:xfrm rot="5400000">
          <a:off x="6912219" y="687988"/>
          <a:ext cx="4767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可参见 </a:t>
          </a:r>
          <a:r>
            <a:rPr lang="en-US" altLang="zh-CN" sz="2000" kern="1200" dirty="0"/>
            <a:t>HK2 </a:t>
          </a:r>
          <a:r>
            <a:rPr lang="zh-CN" altLang="en-US" sz="2000" kern="1200" dirty="0"/>
            <a:t>官方文档</a:t>
          </a:r>
        </a:p>
      </dsp:txBody>
      <dsp:txXfrm rot="-5400000">
        <a:off x="3785616" y="3837865"/>
        <a:ext cx="6706710" cy="430229"/>
      </dsp:txXfrm>
    </dsp:sp>
    <dsp:sp modelId="{9FD07ACF-19B4-4BEE-B7A8-1A1DF017EB4D}">
      <dsp:nvSpPr>
        <dsp:cNvPr id="0" name=""/>
        <dsp:cNvSpPr/>
      </dsp:nvSpPr>
      <dsp:spPr>
        <a:xfrm>
          <a:off x="0" y="3754994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…</a:t>
          </a:r>
          <a:endParaRPr lang="zh-CN" altLang="en-US" sz="2700" kern="1200" dirty="0"/>
        </a:p>
      </dsp:txBody>
      <dsp:txXfrm>
        <a:off x="29093" y="3784087"/>
        <a:ext cx="3727430" cy="537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29E1-0129-4D0E-957A-526B3F041B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0937-D0F4-4F21-A98A-5717380012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29E1-0129-4D0E-957A-526B3F041B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0937-D0F4-4F21-A98A-5717380012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29E1-0129-4D0E-957A-526B3F041B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0937-D0F4-4F21-A98A-5717380012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29E1-0129-4D0E-957A-526B3F041B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0937-D0F4-4F21-A98A-5717380012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29E1-0129-4D0E-957A-526B3F041B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0937-D0F4-4F21-A98A-5717380012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29E1-0129-4D0E-957A-526B3F041B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0937-D0F4-4F21-A98A-5717380012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29E1-0129-4D0E-957A-526B3F041B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0937-D0F4-4F21-A98A-5717380012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29E1-0129-4D0E-957A-526B3F041B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0937-D0F4-4F21-A98A-5717380012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29E1-0129-4D0E-957A-526B3F041B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0937-D0F4-4F21-A98A-5717380012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29E1-0129-4D0E-957A-526B3F041B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0937-D0F4-4F21-A98A-5717380012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29E1-0129-4D0E-957A-526B3F041B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0937-D0F4-4F21-A98A-5717380012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229E1-0129-4D0E-957A-526B3F041B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50937-D0F4-4F21-A98A-5717380012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330267" cy="2205037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HK2 </a:t>
            </a:r>
            <a:r>
              <a:rPr lang="zh-CN" altLang="en-US" sz="5400" dirty="0"/>
              <a:t>简介及其在</a:t>
            </a:r>
            <a:r>
              <a:rPr lang="en-US" altLang="zh-CN" sz="5400" dirty="0" err="1"/>
              <a:t>aas</a:t>
            </a:r>
            <a:r>
              <a:rPr lang="zh-CN" altLang="en-US" sz="5400" dirty="0"/>
              <a:t>中的应用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如何生成 </a:t>
            </a:r>
            <a:r>
              <a:rPr lang="en-US" altLang="zh-CN" sz="4000" dirty="0"/>
              <a:t>META-INF/hk2-locator/default </a:t>
            </a:r>
            <a:r>
              <a:rPr lang="zh-CN" altLang="en-US" sz="4000" dirty="0"/>
              <a:t>文件 </a:t>
            </a:r>
            <a:endParaRPr lang="zh-CN" altLang="en-US" sz="4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399" y="1912835"/>
            <a:ext cx="11241658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java -cp tmp;E:\download\apache.org\ant\lib\hk2-inhabitant-generator-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2.5.0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-b28.jar org.jvnet.hk2.generator.HabitatGenerator -file tmp --outjar appclienthk2.jar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verbose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所有的类都已解开在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目录中，执行上面的命令后会在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tmp/META-INF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中生成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hk2-locator/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3400" y="1428477"/>
            <a:ext cx="268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命令行方式：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3399" y="3120993"/>
            <a:ext cx="268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ant </a:t>
            </a:r>
            <a:r>
              <a:rPr lang="zh-CN" altLang="en-US" dirty="0"/>
              <a:t>方式：</a:t>
            </a:r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33400" y="3657297"/>
            <a:ext cx="11241658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path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="hk2.classpath"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fileset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="hk2-inhabitant-generator-2.5.0-b28.jar"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fileset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="modules"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="*.jar"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taskdef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="hk2-inhabitant-generator"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67D17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="org.jvnet.hk2.generator.ant.HK2InhabitantGeneratorTask"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classpathref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="hk2.classpath"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target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="hk2"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hk2-inhabitant-generator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targetDirectory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="${tmpdir}"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="false"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1715" y="6098875"/>
            <a:ext cx="861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注意：高版本的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hk2-inhabitant-generator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.jar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（比如</a:t>
            </a:r>
            <a:r>
              <a:rPr lang="en-US" altLang="zh-CN" dirty="0">
                <a:solidFill>
                  <a:srgbClr val="FF0000"/>
                </a:solidFill>
              </a:rPr>
              <a:t>2.6.0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2.6.1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会报错。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命令行和</a:t>
            </a:r>
            <a:r>
              <a:rPr lang="en-US" altLang="zh-CN" dirty="0"/>
              <a:t>ant</a:t>
            </a:r>
            <a:r>
              <a:rPr lang="zh-CN" altLang="en-US" dirty="0"/>
              <a:t>生成结果的区别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597551"/>
            <a:ext cx="967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命令行的更详细一些，</a:t>
            </a:r>
            <a:r>
              <a:rPr lang="en-US" altLang="zh-CN" dirty="0"/>
              <a:t>ant</a:t>
            </a:r>
            <a:r>
              <a:rPr lang="zh-CN" altLang="en-US" dirty="0"/>
              <a:t>的则更精简一些，有时会省略</a:t>
            </a:r>
            <a:r>
              <a:rPr lang="en-US" altLang="zh-CN" dirty="0"/>
              <a:t>contract</a:t>
            </a:r>
            <a:r>
              <a:rPr lang="zh-CN" altLang="en-US" dirty="0"/>
              <a:t>和</a:t>
            </a:r>
            <a:r>
              <a:rPr lang="en-US" altLang="zh-CN" dirty="0"/>
              <a:t>qualifier</a:t>
            </a:r>
            <a:r>
              <a:rPr lang="zh-CN" altLang="en-US" dirty="0"/>
              <a:t>，比如：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989081"/>
            <a:ext cx="10854267" cy="249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命令行：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[com.apusic.aas.api.admin.config.ApplicationNameInjector]S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contract={org.jvnet.hk2.config.ConfigInjector}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name=application-name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qualifier={org.jvnet.hk2.config.InjectionTarget}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metadata=@name={optional,datatype\:java.lang.String,leaf},keyed-as={com.apusic.aas.api.admin.config.ApplicationName},key={@name},target={com.apusic.aas.api.admin.config.ApplicationName}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[com.apusic.aas.api.admin.config.ApplicationNameInjector]S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name=application-name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metadata=@name={optional,datatype\:java.lang.String,leaf},keyed-as={com.apusic.aas.api.admin.config.ApplicationName},key={@name},target={com.apusic.aas.api.admin.config.ApplicationName}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5198708"/>
            <a:ext cx="10854267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@Service(name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"application-name"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metadata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"@name=optional,@name=datatype:java.lang.String,@name=leaf,key=@name,keyed-as=com.apusic.aas.api.admin.config.ApplicationName,target=com.apusic.aas.api.admin.config.ApplicationName"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@InjectionTarget(ApplicationName.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ApplicationNameInjector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NoopConfigInjector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4748129"/>
            <a:ext cx="967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实际的类：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aas10</a:t>
            </a:r>
            <a:r>
              <a:rPr lang="zh-CN" altLang="en-US" sz="4000" dirty="0"/>
              <a:t>中</a:t>
            </a:r>
            <a:r>
              <a:rPr lang="en-US" altLang="zh-CN" sz="4000" dirty="0"/>
              <a:t>hk2</a:t>
            </a:r>
            <a:r>
              <a:rPr lang="zh-CN" altLang="en-US" sz="4000" dirty="0"/>
              <a:t>的 </a:t>
            </a:r>
            <a:r>
              <a:rPr lang="en-US" altLang="zh-CN" sz="4000" dirty="0"/>
              <a:t>inhabitant </a:t>
            </a:r>
            <a:r>
              <a:rPr lang="zh-CN" altLang="en-US" sz="4000" dirty="0"/>
              <a:t>文件是怎么生成的？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9916"/>
            <a:ext cx="10515600" cy="139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是在 </a:t>
            </a:r>
            <a:r>
              <a:rPr lang="en-US" altLang="zh-CN" sz="2000" dirty="0"/>
              <a:t>glassfish-jar </a:t>
            </a:r>
            <a:r>
              <a:rPr lang="zh-CN" altLang="en-US" sz="2000" dirty="0"/>
              <a:t>这个 </a:t>
            </a:r>
            <a:r>
              <a:rPr lang="en-US" altLang="zh-CN" sz="2000" dirty="0" err="1"/>
              <a:t>packging</a:t>
            </a:r>
            <a:r>
              <a:rPr lang="en-US" altLang="zh-CN" sz="2000" dirty="0"/>
              <a:t> </a:t>
            </a:r>
            <a:r>
              <a:rPr lang="zh-CN" altLang="en-US" sz="2000" dirty="0"/>
              <a:t>的 </a:t>
            </a:r>
            <a:r>
              <a:rPr lang="en-US" altLang="zh-CN" sz="2000" dirty="0"/>
              <a:t>process-classes </a:t>
            </a:r>
            <a:r>
              <a:rPr lang="zh-CN" altLang="en-US" sz="2000" dirty="0"/>
              <a:t>阶段调用 </a:t>
            </a:r>
            <a:r>
              <a:rPr lang="en-US" altLang="zh-CN" sz="2000" dirty="0"/>
              <a:t>org.glassfish.hk2:hk2-inhabitant-generator:generate-inhabitants </a:t>
            </a:r>
            <a:r>
              <a:rPr lang="zh-CN" altLang="en-US" sz="2000" dirty="0"/>
              <a:t>生成的。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/>
              <a:t>glassfishbuild</a:t>
            </a:r>
            <a:r>
              <a:rPr lang="en-US" altLang="zh-CN" sz="1400" dirty="0"/>
              <a:t>-maven-plugin: META-INF/plexus/components.xml:</a:t>
            </a:r>
            <a:endParaRPr lang="zh-CN" alt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4465" y="2895479"/>
            <a:ext cx="9763664" cy="3785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&gt;org.apache.maven.lifecycle.mapping.LifecycleMapping&lt;/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role-hint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&gt;glassfish-jar&lt;/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role-hint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&gt;org.apache.maven.lifecycle.mapping.DefaultLifecycleMapping&lt;/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lifecycles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lifecycle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&gt;default&lt;/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phases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...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process-classes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org.glassfish.hk2:osgiversion-maven-plugin:compute-osgi-version,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    org.glassfish.hk2:hk2-inhabitant-generator:generate-inhabitants,...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process-classes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...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phases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lifecycle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lifecycles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aas</a:t>
            </a:r>
            <a:r>
              <a:rPr lang="zh-CN" altLang="en-US" dirty="0"/>
              <a:t>启动时怎么装载</a:t>
            </a:r>
            <a:r>
              <a:rPr lang="en-US" altLang="zh-CN" dirty="0"/>
              <a:t>hk2</a:t>
            </a:r>
            <a:r>
              <a:rPr lang="zh-CN" altLang="en-US" dirty="0"/>
              <a:t>的</a:t>
            </a:r>
            <a:r>
              <a:rPr lang="en-US" altLang="zh-CN" dirty="0"/>
              <a:t>inhabitant</a:t>
            </a:r>
            <a:r>
              <a:rPr lang="zh-CN" altLang="en-US" dirty="0"/>
              <a:t>文件？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92200" y="1837267"/>
            <a:ext cx="10967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effectLst/>
              </a:rPr>
              <a:t>通常是在缓存中装载</a:t>
            </a:r>
            <a:r>
              <a:rPr lang="zh-CN" altLang="en-US" dirty="0">
                <a:effectLst/>
              </a:rPr>
              <a:t>，具体在</a:t>
            </a:r>
            <a:r>
              <a:rPr lang="en-US" altLang="zh-CN" dirty="0">
                <a:effectLst/>
              </a:rPr>
              <a:t>org.jvnet.hk2.osgiadapter.ModuleDefinitionCacheSingleton.loadCachedData()</a:t>
            </a:r>
            <a:r>
              <a:rPr lang="zh-CN" altLang="en-US" dirty="0">
                <a:effectLst/>
              </a:rPr>
              <a:t>方法中。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先获取系统变量 </a:t>
            </a:r>
            <a:r>
              <a:rPr lang="en-US" altLang="zh-CN" dirty="0">
                <a:effectLst/>
              </a:rPr>
              <a:t>c</a:t>
            </a:r>
            <a:r>
              <a:rPr lang="en-US" altLang="zh-CN" dirty="0">
                <a:effectLst/>
                <a:latin typeface="unset"/>
              </a:rPr>
              <a:t>om.sun.enterprise.hk2.cacheDir </a:t>
            </a:r>
            <a:r>
              <a:rPr lang="zh-CN" altLang="en-US" dirty="0">
                <a:effectLst/>
                <a:latin typeface="unset"/>
              </a:rPr>
              <a:t>的值，通常为：</a:t>
            </a:r>
            <a:r>
              <a:rPr lang="en-US" altLang="zh-CN" dirty="0" err="1">
                <a:effectLst/>
              </a:rPr>
              <a:t>aas</a:t>
            </a:r>
            <a:r>
              <a:rPr lang="en-US" altLang="zh-CN" dirty="0">
                <a:effectLst/>
              </a:rPr>
              <a:t>/domains/</a:t>
            </a:r>
            <a:r>
              <a:rPr lang="en-US" altLang="zh-CN" dirty="0" err="1">
                <a:effectLst/>
              </a:rPr>
              <a:t>mydomain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osgi</a:t>
            </a:r>
            <a:r>
              <a:rPr lang="en-US" altLang="zh-CN" dirty="0">
                <a:effectLst/>
              </a:rPr>
              <a:t>-cache/</a:t>
            </a:r>
            <a:r>
              <a:rPr lang="en-US" altLang="zh-CN" dirty="0" err="1">
                <a:effectLst/>
              </a:rPr>
              <a:t>felix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目录的操作系统绝对文件路径，然后</a:t>
            </a:r>
            <a:r>
              <a:rPr lang="en-US" altLang="zh-CN" dirty="0" err="1">
                <a:effectLst/>
              </a:rPr>
              <a:t>Gzip</a:t>
            </a:r>
            <a:r>
              <a:rPr lang="zh-CN" altLang="en-US" dirty="0">
                <a:effectLst/>
              </a:rPr>
              <a:t>解压后该目录下的 </a:t>
            </a:r>
            <a:r>
              <a:rPr lang="en-US" altLang="zh-CN" dirty="0">
                <a:effectLst/>
              </a:rPr>
              <a:t>inhabitants </a:t>
            </a:r>
            <a:r>
              <a:rPr lang="zh-CN" altLang="en-US" dirty="0">
                <a:effectLst/>
              </a:rPr>
              <a:t>文件后</a:t>
            </a:r>
            <a:r>
              <a:rPr lang="en-US" altLang="zh-CN" dirty="0">
                <a:effectLst/>
              </a:rPr>
              <a:t>java</a:t>
            </a:r>
            <a:r>
              <a:rPr lang="zh-CN" altLang="en-US" dirty="0">
                <a:effectLst/>
              </a:rPr>
              <a:t>反序列化之。</a:t>
            </a:r>
            <a:endParaRPr lang="en-US" altLang="zh-CN" dirty="0">
              <a:effectLst/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  <a:effectLst/>
              </a:rPr>
              <a:t>没有缓存时</a:t>
            </a:r>
            <a:r>
              <a:rPr lang="zh-CN" altLang="en-US" dirty="0">
                <a:effectLst/>
              </a:rPr>
              <a:t>：</a:t>
            </a:r>
            <a:endParaRPr lang="en-US" altLang="zh-CN" dirty="0">
              <a:effectLst/>
            </a:endParaRPr>
          </a:p>
          <a:p>
            <a:r>
              <a:rPr lang="zh-CN" altLang="en-US" dirty="0"/>
              <a:t>从</a:t>
            </a:r>
            <a:r>
              <a:rPr lang="en-US" altLang="zh-CN" dirty="0" err="1"/>
              <a:t>osgi</a:t>
            </a:r>
            <a:r>
              <a:rPr lang="en-US" altLang="zh-CN" dirty="0"/>
              <a:t>-adapter </a:t>
            </a:r>
            <a:r>
              <a:rPr lang="zh-CN" altLang="en-US" dirty="0"/>
              <a:t>的 </a:t>
            </a:r>
            <a:r>
              <a:rPr lang="en-US" altLang="zh-CN" dirty="0" err="1"/>
              <a:t>BundleActivator</a:t>
            </a:r>
            <a:r>
              <a:rPr lang="en-US" altLang="zh-CN" dirty="0"/>
              <a:t> HK2Main.start()</a:t>
            </a:r>
            <a:r>
              <a:rPr lang="zh-CN" altLang="en-US" dirty="0"/>
              <a:t>方法开始，生成</a:t>
            </a:r>
            <a:r>
              <a:rPr lang="en-US" altLang="zh-CN" dirty="0" err="1"/>
              <a:t>OSGiModulesRegistryImpl</a:t>
            </a:r>
            <a:r>
              <a:rPr lang="zh-CN" altLang="en-US" dirty="0"/>
              <a:t>，然后针对每一个</a:t>
            </a:r>
            <a:r>
              <a:rPr lang="en-US" altLang="zh-CN" dirty="0"/>
              <a:t>bundle</a:t>
            </a:r>
            <a:r>
              <a:rPr lang="zh-CN" altLang="en-US" dirty="0"/>
              <a:t>，解析其 </a:t>
            </a:r>
            <a:r>
              <a:rPr lang="en-US" altLang="zh-CN" dirty="0"/>
              <a:t>META-INF/hk2-locator/default </a:t>
            </a:r>
            <a:r>
              <a:rPr lang="zh-CN" altLang="en-US" dirty="0"/>
              <a:t>文件，然后调用</a:t>
            </a:r>
            <a:r>
              <a:rPr lang="en-US" altLang="zh-CN" dirty="0"/>
              <a:t>org.jvnet.hk2.osgiadapter.ModuleDefinitionCacheSingleton.saveCache() </a:t>
            </a:r>
            <a:r>
              <a:rPr lang="zh-CN" altLang="en-US" dirty="0"/>
              <a:t>重新生成缓存的  </a:t>
            </a:r>
            <a:r>
              <a:rPr lang="en-US" altLang="zh-CN" dirty="0"/>
              <a:t>inhabitants </a:t>
            </a:r>
            <a:r>
              <a:rPr lang="zh-CN" altLang="en-US" dirty="0"/>
              <a:t>文件，依次调用每个</a:t>
            </a:r>
            <a:r>
              <a:rPr lang="en-US" altLang="zh-CN" dirty="0"/>
              <a:t>bundle</a:t>
            </a:r>
            <a:r>
              <a:rPr lang="zh-CN" altLang="en-US" dirty="0"/>
              <a:t>的 </a:t>
            </a:r>
            <a:r>
              <a:rPr lang="en-US" altLang="zh-CN" dirty="0" err="1"/>
              <a:t>DescriptorImpl.writeObject</a:t>
            </a:r>
            <a:r>
              <a:rPr lang="en-US" altLang="zh-CN" dirty="0"/>
              <a:t>()</a:t>
            </a:r>
            <a:r>
              <a:rPr lang="zh-CN" altLang="en-US" dirty="0"/>
              <a:t> 序列化到该文件。 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hk2 </a:t>
            </a:r>
            <a:r>
              <a:rPr lang="zh-CN" altLang="en-US" sz="4000" dirty="0"/>
              <a:t>的 </a:t>
            </a:r>
            <a:r>
              <a:rPr lang="en-US" altLang="zh-CN" sz="4000" dirty="0"/>
              <a:t>repositories </a:t>
            </a:r>
            <a:r>
              <a:rPr lang="zh-CN" altLang="en-US" sz="4000" dirty="0"/>
              <a:t>目录如何指定</a:t>
            </a:r>
            <a:r>
              <a:rPr lang="en-US" altLang="zh-CN" sz="4000" dirty="0"/>
              <a:t>?</a:t>
            </a:r>
            <a:r>
              <a:rPr lang="zh-CN" altLang="en-US" sz="4000" dirty="0"/>
              <a:t> 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202268" y="2133600"/>
            <a:ext cx="107108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通过 </a:t>
            </a:r>
            <a:r>
              <a:rPr lang="en-US" altLang="zh-CN" dirty="0">
                <a:effectLst/>
              </a:rPr>
              <a:t>OSGi </a:t>
            </a:r>
            <a:r>
              <a:rPr lang="zh-CN" altLang="en-US" dirty="0">
                <a:effectLst/>
              </a:rPr>
              <a:t>框架属性（应该也可以在系统属性中指定） </a:t>
            </a:r>
            <a:r>
              <a:rPr lang="en-US" altLang="zh-CN" dirty="0">
                <a:effectLst/>
              </a:rPr>
              <a:t>com.sun.enterprise.hk2.repositories </a:t>
            </a:r>
            <a:r>
              <a:rPr lang="zh-CN" altLang="en-US" dirty="0">
                <a:effectLst/>
              </a:rPr>
              <a:t>来指定，格式为白空格分隔的目录绝对路径，例如：</a:t>
            </a:r>
            <a:endParaRPr lang="en-US" altLang="zh-CN" dirty="0">
              <a:effectLst/>
            </a:endParaRP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  <a:effectLst/>
              </a:rPr>
              <a:t>file:/home/</a:t>
            </a:r>
            <a:r>
              <a:rPr lang="en-US" altLang="zh-CN" dirty="0">
                <a:solidFill>
                  <a:schemeClr val="accent2"/>
                </a:solidFill>
              </a:rPr>
              <a:t>…</a:t>
            </a:r>
            <a:r>
              <a:rPr lang="zh-CN" altLang="en-US" dirty="0">
                <a:solidFill>
                  <a:schemeClr val="accent2"/>
                </a:solidFill>
              </a:rPr>
              <a:t>省略</a:t>
            </a:r>
            <a:r>
              <a:rPr lang="en-US" altLang="zh-CN" dirty="0">
                <a:solidFill>
                  <a:schemeClr val="accent2"/>
                </a:solidFill>
                <a:effectLst/>
              </a:rPr>
              <a:t>/</a:t>
            </a:r>
            <a:r>
              <a:rPr lang="en-US" altLang="zh-CN" dirty="0" err="1">
                <a:solidFill>
                  <a:schemeClr val="accent2"/>
                </a:solidFill>
                <a:effectLst/>
              </a:rPr>
              <a:t>ApusicAS</a:t>
            </a:r>
            <a:r>
              <a:rPr lang="en-US" altLang="zh-CN" dirty="0">
                <a:solidFill>
                  <a:schemeClr val="accent2"/>
                </a:solidFill>
                <a:effectLst/>
              </a:rPr>
              <a:t>/aas//modules/</a:t>
            </a:r>
            <a:r>
              <a:rPr lang="zh-CN" altLang="en-US" dirty="0">
                <a:effectLst/>
              </a:rPr>
              <a:t>，</a:t>
            </a:r>
            <a:endParaRPr lang="en-US" altLang="zh-CN" dirty="0">
              <a:effectLst/>
            </a:endParaRPr>
          </a:p>
          <a:p>
            <a:endParaRPr lang="en-US" altLang="zh-CN" dirty="0"/>
          </a:p>
          <a:p>
            <a:r>
              <a:rPr lang="zh-CN" altLang="en-US" dirty="0">
                <a:effectLst/>
              </a:rPr>
              <a:t>在 </a:t>
            </a:r>
            <a:r>
              <a:rPr lang="en-US" altLang="zh-CN" dirty="0">
                <a:effectLst/>
              </a:rPr>
              <a:t>HK2Main.createModulesRegistry() </a:t>
            </a:r>
            <a:r>
              <a:rPr lang="zh-CN" altLang="en-US" dirty="0">
                <a:effectLst/>
              </a:rPr>
              <a:t>方法中读取这个属性值，用来</a:t>
            </a:r>
            <a:r>
              <a:rPr lang="zh-CN" altLang="en-US" dirty="0"/>
              <a:t>赋给</a:t>
            </a:r>
            <a:r>
              <a:rPr lang="zh-CN" altLang="en-US" dirty="0">
                <a:effectLst/>
              </a:rPr>
              <a:t>生成的 </a:t>
            </a:r>
            <a:r>
              <a:rPr lang="en-US" altLang="zh-CN" dirty="0" err="1">
                <a:effectLst/>
              </a:rPr>
              <a:t>OSGiModulesRegistryImpl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r>
              <a:rPr lang="en-US" altLang="zh-CN" sz="1800" dirty="0"/>
              <a:t>repositories </a:t>
            </a:r>
            <a:r>
              <a:rPr lang="zh-CN" altLang="en-US" sz="1800" dirty="0"/>
              <a:t>目录内存放的是</a:t>
            </a:r>
            <a:r>
              <a:rPr lang="en-US" altLang="zh-CN" sz="1800" dirty="0"/>
              <a:t>hk2</a:t>
            </a:r>
            <a:r>
              <a:rPr lang="zh-CN" altLang="en-US" sz="1800" dirty="0"/>
              <a:t>的模块，在</a:t>
            </a:r>
            <a:r>
              <a:rPr lang="en-US" altLang="zh-CN" sz="1800" dirty="0"/>
              <a:t>OSGi</a:t>
            </a:r>
            <a:r>
              <a:rPr lang="zh-CN" altLang="en-US" sz="1800" dirty="0"/>
              <a:t>环境下，与</a:t>
            </a:r>
            <a:r>
              <a:rPr lang="en-US" altLang="zh-CN" sz="1800" dirty="0"/>
              <a:t>OSGi</a:t>
            </a:r>
            <a:r>
              <a:rPr lang="zh-CN" altLang="en-US" sz="1800" dirty="0"/>
              <a:t>模块一一对应。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0393"/>
            <a:ext cx="10515600" cy="998008"/>
          </a:xfrm>
        </p:spPr>
        <p:txBody>
          <a:bodyPr/>
          <a:lstStyle/>
          <a:p>
            <a:r>
              <a:rPr lang="zh-CN" altLang="en-US" b="1" dirty="0">
                <a:effectLst/>
              </a:rPr>
              <a:t>关于应用的父</a:t>
            </a:r>
            <a:r>
              <a:rPr lang="en-US" altLang="zh-CN" b="1" dirty="0" err="1">
                <a:effectLst/>
              </a:rPr>
              <a:t>classloader</a:t>
            </a:r>
            <a:r>
              <a:rPr lang="zh-CN" altLang="en-US" b="1" dirty="0">
                <a:effectLst/>
              </a:rPr>
              <a:t>的生成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27667" y="1278467"/>
            <a:ext cx="9852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ffectLst/>
              </a:rPr>
              <a:t>在 </a:t>
            </a:r>
            <a:r>
              <a:rPr lang="en-US" altLang="zh-CN" dirty="0">
                <a:effectLst/>
              </a:rPr>
              <a:t>com.apusic.enterprise.v10.server.ClassLoaderHierarchyImpl.createApplicationParentCL() </a:t>
            </a:r>
            <a:r>
              <a:rPr lang="zh-CN" altLang="en-US" dirty="0">
                <a:effectLst/>
              </a:rPr>
              <a:t>定义。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可在应用包的</a:t>
            </a:r>
            <a:r>
              <a:rPr lang="en-US" altLang="zh-CN" dirty="0"/>
              <a:t>META-INF/MANIFEST.MF</a:t>
            </a:r>
            <a:r>
              <a:rPr lang="zh-CN" altLang="en-US" dirty="0"/>
              <a:t>中定义如下属性，与父</a:t>
            </a:r>
            <a:r>
              <a:rPr lang="en-US" altLang="zh-CN" dirty="0" err="1"/>
              <a:t>classloader</a:t>
            </a:r>
            <a:r>
              <a:rPr lang="zh-CN" altLang="en-US" dirty="0"/>
              <a:t>的生成有关：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1905000" y="2065867"/>
          <a:ext cx="8128000" cy="462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HK2</a:t>
            </a:r>
            <a:r>
              <a:rPr lang="zh-CN" altLang="en-US" dirty="0"/>
              <a:t> 的其他功能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HK2 </a:t>
            </a:r>
            <a:r>
              <a:rPr lang="zh-CN" altLang="en-US" dirty="0"/>
              <a:t>和 </a:t>
            </a:r>
            <a:r>
              <a:rPr lang="en-US" altLang="zh-CN" dirty="0"/>
              <a:t>OSGi</a:t>
            </a:r>
            <a:r>
              <a:rPr lang="zh-CN" altLang="en-US" dirty="0"/>
              <a:t> 的比较</a:t>
            </a:r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7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067"/>
                <a:gridCol w="4436533"/>
                <a:gridCol w="393699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OSGi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服务间事件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</a:t>
                      </a:r>
                      <a:r>
                        <a:rPr lang="en-US" altLang="zh-CN" dirty="0"/>
                        <a:t>OSGi</a:t>
                      </a:r>
                      <a:r>
                        <a:rPr lang="zh-CN" altLang="en-US" dirty="0"/>
                        <a:t>环境下，和</a:t>
                      </a:r>
                      <a:r>
                        <a:rPr lang="en-US" altLang="zh-CN" dirty="0"/>
                        <a:t>OSGi</a:t>
                      </a:r>
                      <a:r>
                        <a:rPr lang="zh-CN" altLang="en-US" dirty="0"/>
                        <a:t>模块一一对应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类加载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</a:t>
                      </a:r>
                      <a:r>
                        <a:rPr lang="en-US" altLang="zh-CN" dirty="0"/>
                        <a:t>OSGi</a:t>
                      </a:r>
                      <a:r>
                        <a:rPr lang="zh-CN" altLang="en-US" dirty="0"/>
                        <a:t>环境下，依赖于</a:t>
                      </a:r>
                      <a:r>
                        <a:rPr lang="en-US" altLang="zh-CN" dirty="0"/>
                        <a:t>OSGi</a:t>
                      </a:r>
                      <a:r>
                        <a:rPr lang="zh-CN" altLang="en-US" dirty="0"/>
                        <a:t>的类加载体系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遵从模块体系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依赖注入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无，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可通过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ServiceTracker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模拟实现，比较麻烦。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另可见：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OSGi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121 Blueprint Container Specification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apache 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aries</a:t>
                      </a:r>
                      <a:endParaRPr lang="en-US" altLang="zh-CN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Scope/Context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无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方法拦截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无直接支持，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需用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Service Hook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自行实现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1333"/>
          </a:xfrm>
        </p:spPr>
        <p:txBody>
          <a:bodyPr/>
          <a:lstStyle/>
          <a:p>
            <a:r>
              <a:rPr lang="en-US" altLang="zh-CN" dirty="0"/>
              <a:t>HK2 </a:t>
            </a:r>
            <a:r>
              <a:rPr lang="zh-CN" altLang="en-US" dirty="0"/>
              <a:t>和 </a:t>
            </a:r>
            <a:r>
              <a:rPr lang="en-US" altLang="zh-CN" dirty="0"/>
              <a:t>CDI</a:t>
            </a:r>
            <a:r>
              <a:rPr lang="zh-CN" altLang="en-US" dirty="0"/>
              <a:t> 的比较</a:t>
            </a:r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ph idx="1"/>
          </p:nvPr>
        </p:nvGraphicFramePr>
        <p:xfrm>
          <a:off x="838200" y="931333"/>
          <a:ext cx="10515597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067"/>
                <a:gridCol w="4572000"/>
                <a:gridCol w="380153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CDI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基本组件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Bean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对</a:t>
                      </a:r>
                      <a:r>
                        <a:rPr lang="en-US" altLang="zh-CN" dirty="0"/>
                        <a:t>OSGi</a:t>
                      </a:r>
                      <a:r>
                        <a:rPr lang="zh-CN" altLang="en-US" dirty="0"/>
                        <a:t>的支持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dirty="0"/>
                        <a:t>OSGi</a:t>
                      </a:r>
                      <a:r>
                        <a:rPr lang="zh-CN" altLang="en-US" dirty="0"/>
                        <a:t>模块，可在</a:t>
                      </a:r>
                      <a:r>
                        <a:rPr lang="en-US" altLang="zh-CN" dirty="0"/>
                        <a:t>Bundle</a:t>
                      </a:r>
                      <a:r>
                        <a:rPr lang="zh-CN" altLang="en-US" dirty="0"/>
                        <a:t>中加载类和文件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与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OSGi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无关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无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依赖注入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Scope/Context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有自己的</a:t>
                      </a:r>
                      <a:r>
                        <a:rPr lang="en-US" altLang="zh-CN" dirty="0" err="1"/>
                        <a:t>PerThread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PerLookup</a:t>
                      </a:r>
                      <a:r>
                        <a:rPr lang="en-US" altLang="zh-CN" dirty="0"/>
                        <a:t>, Singleton,</a:t>
                      </a:r>
                      <a:r>
                        <a:rPr lang="zh-CN" altLang="en-US" dirty="0"/>
                        <a:t> 无内置</a:t>
                      </a:r>
                      <a:r>
                        <a:rPr lang="en-US" altLang="zh-CN" dirty="0"/>
                        <a:t>{</a:t>
                      </a:r>
                      <a:r>
                        <a:rPr lang="en-US" altLang="zh-CN" dirty="0" err="1"/>
                        <a:t>Request,Session,Conversation</a:t>
                      </a:r>
                      <a:r>
                        <a:rPr lang="en-US" altLang="zh-CN" dirty="0"/>
                        <a:t>}Scope,</a:t>
                      </a:r>
                      <a:r>
                        <a:rPr lang="zh-CN" altLang="en-US" dirty="0"/>
                        <a:t> 但可自定义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内置</a:t>
                      </a:r>
                      <a:r>
                        <a:rPr lang="en-US" altLang="zh-CN" dirty="0"/>
                        <a:t>Scope</a:t>
                      </a:r>
                      <a:r>
                        <a:rPr lang="zh-CN" altLang="en-US" dirty="0"/>
                        <a:t>更全面，更适合</a:t>
                      </a:r>
                      <a:r>
                        <a:rPr lang="en-US" altLang="zh-CN" dirty="0" err="1"/>
                        <a:t>JavaEE</a:t>
                      </a:r>
                      <a:r>
                        <a:rPr lang="zh-CN" altLang="en-US" dirty="0"/>
                        <a:t>应用开发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拦截器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装饰器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无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注解解析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编译时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配置文件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目前无</a:t>
                      </a:r>
                      <a:r>
                        <a:rPr lang="zh-CN" altLang="en-US" dirty="0"/>
                        <a:t>，一切通过 </a:t>
                      </a:r>
                      <a:r>
                        <a:rPr lang="en-US" altLang="zh-CN" dirty="0" err="1"/>
                        <a:t>ServiceLocator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暗中协调）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和 </a:t>
                      </a:r>
                      <a:r>
                        <a:rPr lang="en-US" altLang="zh-CN" dirty="0"/>
                        <a:t>Service</a:t>
                      </a:r>
                      <a:r>
                        <a:rPr lang="zh-CN" altLang="en-US" dirty="0"/>
                        <a:t>（显式实现</a:t>
                      </a:r>
                      <a:r>
                        <a:rPr lang="en-US" altLang="zh-CN" dirty="0"/>
                        <a:t>@Contract</a:t>
                      </a:r>
                      <a:r>
                        <a:rPr lang="zh-CN" altLang="en-US" dirty="0"/>
                        <a:t>）搞定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有（</a:t>
                      </a:r>
                      <a:r>
                        <a:rPr lang="en-US" altLang="zh-CN" dirty="0"/>
                        <a:t>beans.xml)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70467" y="5926667"/>
            <a:ext cx="577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Payara </a:t>
            </a:r>
            <a:r>
              <a:rPr lang="zh-CN" altLang="en-US" dirty="0">
                <a:solidFill>
                  <a:schemeClr val="accent2"/>
                </a:solidFill>
              </a:rPr>
              <a:t>打算将 </a:t>
            </a:r>
            <a:r>
              <a:rPr lang="en-US" altLang="zh-CN" dirty="0">
                <a:solidFill>
                  <a:schemeClr val="accent2"/>
                </a:solidFill>
              </a:rPr>
              <a:t>HK2 </a:t>
            </a:r>
            <a:r>
              <a:rPr lang="zh-CN" altLang="en-US" dirty="0">
                <a:solidFill>
                  <a:schemeClr val="accent2"/>
                </a:solidFill>
              </a:rPr>
              <a:t>打造成完全的</a:t>
            </a:r>
            <a:r>
              <a:rPr lang="en-US" altLang="zh-CN" dirty="0">
                <a:solidFill>
                  <a:schemeClr val="accent2"/>
                </a:solidFill>
              </a:rPr>
              <a:t>CDI</a:t>
            </a:r>
            <a:r>
              <a:rPr lang="zh-CN" altLang="en-US" dirty="0">
                <a:solidFill>
                  <a:schemeClr val="accent2"/>
                </a:solidFill>
              </a:rPr>
              <a:t>实现，以代替</a:t>
            </a:r>
            <a:r>
              <a:rPr lang="en-US" altLang="zh-CN" dirty="0">
                <a:solidFill>
                  <a:schemeClr val="accent2"/>
                </a:solidFill>
              </a:rPr>
              <a:t>Weld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3429000"/>
            <a:ext cx="10515600" cy="1325563"/>
          </a:xfrm>
        </p:spPr>
        <p:txBody>
          <a:bodyPr/>
          <a:lstStyle/>
          <a:p>
            <a:r>
              <a:rPr lang="en-US" altLang="zh-CN" dirty="0"/>
              <a:t>The end</a:t>
            </a:r>
            <a:r>
              <a:rPr lang="zh-CN" altLang="en-US" dirty="0"/>
              <a:t>，</a:t>
            </a:r>
            <a:r>
              <a:rPr lang="en-US" altLang="zh-CN" dirty="0"/>
              <a:t>Thanks</a:t>
            </a:r>
            <a:r>
              <a:rPr lang="zh-CN" altLang="en-US" dirty="0"/>
              <a:t>！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HK2</a:t>
            </a:r>
            <a:endParaRPr lang="en-US" altLang="zh-CN" dirty="0"/>
          </a:p>
          <a:p>
            <a:pPr lvl="1"/>
            <a:r>
              <a:rPr lang="en-US" altLang="zh-CN" dirty="0"/>
              <a:t>The Hundred Kilobyte Kernel 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>
                <a:effectLst/>
              </a:rPr>
              <a:t>JSR-330</a:t>
            </a:r>
            <a:r>
              <a:rPr lang="zh-CN" altLang="en-US" dirty="0">
                <a:effectLst/>
              </a:rPr>
              <a:t>（</a:t>
            </a:r>
            <a:r>
              <a:rPr lang="en-US" altLang="zh-CN" dirty="0" err="1">
                <a:effectLst/>
              </a:rPr>
              <a:t>dependency_injection</a:t>
            </a:r>
            <a:r>
              <a:rPr lang="en-US" altLang="zh-CN" dirty="0">
                <a:effectLst/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的一个实现</a:t>
            </a:r>
            <a:endParaRPr lang="en-US" altLang="zh-CN" dirty="0"/>
          </a:p>
          <a:p>
            <a:r>
              <a:rPr lang="en-US" altLang="zh-CN" dirty="0"/>
              <a:t>2007</a:t>
            </a:r>
            <a:r>
              <a:rPr lang="zh-CN" altLang="en-US" dirty="0"/>
              <a:t>年由 </a:t>
            </a:r>
            <a:r>
              <a:rPr lang="en-US" altLang="zh-CN" dirty="0" err="1"/>
              <a:t>Kohsuke</a:t>
            </a:r>
            <a:r>
              <a:rPr lang="en-US" altLang="zh-CN" dirty="0"/>
              <a:t> Kawaguchi </a:t>
            </a:r>
            <a:r>
              <a:rPr lang="zh-CN" altLang="en-US" dirty="0"/>
              <a:t>（川口耕介）推出</a:t>
            </a:r>
            <a:endParaRPr lang="en-US" altLang="zh-CN" dirty="0"/>
          </a:p>
          <a:p>
            <a:pPr lvl="1"/>
            <a:r>
              <a:rPr lang="zh-CN" altLang="en-US" dirty="0"/>
              <a:t>信息来源：</a:t>
            </a:r>
            <a:r>
              <a:rPr lang="en-US" altLang="zh-CN" dirty="0"/>
              <a:t>https://blog.payara.fish/hk2-the-hundred-kilobyte-kernel</a:t>
            </a:r>
            <a:endParaRPr lang="en-US" altLang="zh-CN" dirty="0"/>
          </a:p>
          <a:p>
            <a:r>
              <a:rPr lang="zh-CN" altLang="en-US" dirty="0"/>
              <a:t>目前主要由 </a:t>
            </a:r>
            <a:r>
              <a:rPr lang="en-US" altLang="zh-CN" dirty="0"/>
              <a:t>payara </a:t>
            </a:r>
            <a:r>
              <a:rPr lang="zh-CN" altLang="en-US" dirty="0"/>
              <a:t>的人在维护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EC7D11"/>
                </a:solidFill>
                <a:effectLst/>
                <a:latin typeface="Mukta Vaani"/>
              </a:rPr>
              <a:t>轻量级动态依赖注入框架</a:t>
            </a:r>
            <a:endParaRPr lang="zh-CN" altLang="en-US" b="0" i="0" dirty="0">
              <a:solidFill>
                <a:srgbClr val="EC7D11"/>
              </a:solidFill>
              <a:effectLst/>
              <a:latin typeface="Mukta Vaani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783" y="1476639"/>
            <a:ext cx="1843617" cy="18436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基本用法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318934" y="566678"/>
            <a:ext cx="8178799" cy="57246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@Service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@PostConstruct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postConstuct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B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ar.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postConstruct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doS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omething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"Bar</a:t>
            </a:r>
            <a:r>
              <a:rPr lang="en-US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.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@Service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@Inject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doS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omething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ServiceLocator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serviceLocator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ServiceLocatorUtilities.createAndPopulateServiceLocator();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ServiceLocatorUtilities.addClasses(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serviceLocator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 foo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serviceLocator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.getService(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如何组装服务？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构建时搜集</a:t>
            </a:r>
            <a:r>
              <a:rPr lang="en-US" altLang="zh-CN" dirty="0"/>
              <a:t>annotation</a:t>
            </a:r>
            <a:r>
              <a:rPr lang="zh-CN" altLang="en-US" dirty="0"/>
              <a:t>信息</a:t>
            </a:r>
            <a:endParaRPr lang="en-US" altLang="zh-CN" dirty="0"/>
          </a:p>
          <a:p>
            <a:pPr lvl="1"/>
            <a:r>
              <a:rPr lang="zh-CN" altLang="en-US" dirty="0"/>
              <a:t>把服务及接口信息保存到 </a:t>
            </a:r>
            <a:r>
              <a:rPr lang="en-US" altLang="zh-CN" dirty="0"/>
              <a:t>META-INF/hk2-locator/default </a:t>
            </a:r>
            <a:r>
              <a:rPr lang="zh-CN" altLang="en-US" dirty="0"/>
              <a:t>文件中（也称为 </a:t>
            </a:r>
            <a:r>
              <a:rPr lang="en-US" altLang="zh-CN" dirty="0"/>
              <a:t>in</a:t>
            </a:r>
            <a:r>
              <a:rPr lang="en-US" altLang="zh-CN" sz="2400" dirty="0"/>
              <a:t>habitant </a:t>
            </a:r>
            <a:r>
              <a:rPr lang="zh-CN" altLang="en-US" sz="2400" dirty="0"/>
              <a:t>文件）</a:t>
            </a:r>
            <a:endParaRPr lang="en-US" altLang="zh-CN" dirty="0"/>
          </a:p>
          <a:p>
            <a:pPr lvl="1"/>
            <a:r>
              <a:rPr lang="zh-CN" altLang="en-US" dirty="0"/>
              <a:t>也可运行时动态添加</a:t>
            </a:r>
            <a:endParaRPr lang="en-US" altLang="zh-CN" dirty="0"/>
          </a:p>
          <a:p>
            <a:r>
              <a:rPr lang="zh-CN" altLang="en-US" dirty="0"/>
              <a:t>运行时根据收集到的信息组装服务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2867" y="4505563"/>
            <a:ext cx="101248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[com.apusic.aas.api.admin.config.ApplicationNameInjector]S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contract={org.jvnet.hk2.config.ConfigInjector}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name=application-name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qualifier={org.jvnet.hk2.config.InjectionTarget}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metadata=@name={optional,datatype\:java.lang.String,leaf},keyed-as={com.apusic.aas.api.admin.config.ApplicationName},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key={@name},target={com.apusic.aas.api.admin.config.ApplicationName}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2867" y="4001294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default </a:t>
            </a:r>
            <a:r>
              <a:rPr lang="zh-CN" altLang="en-US" dirty="0"/>
              <a:t>文件内容举例：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aas10</a:t>
            </a:r>
            <a:r>
              <a:rPr lang="zh-CN" altLang="en-US" dirty="0"/>
              <a:t>中什么地方用到</a:t>
            </a:r>
            <a:r>
              <a:rPr lang="en-US" altLang="zh-CN" dirty="0"/>
              <a:t>hk2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effectLst/>
              </a:rPr>
              <a:t>整个服务器的使用：</a:t>
            </a:r>
            <a:endParaRPr lang="en-US" altLang="zh-CN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com.apusic.enterprise.aas.bootstrap.osgi.EmbeddedOSGiApusicRuntime.newApusic() </a:t>
            </a:r>
            <a:r>
              <a:rPr lang="zh-CN" altLang="en-US" dirty="0">
                <a:effectLst/>
              </a:rPr>
              <a:t>中会开启</a:t>
            </a:r>
            <a:r>
              <a:rPr lang="en-US" altLang="zh-CN" dirty="0">
                <a:effectLst/>
              </a:rPr>
              <a:t>hk2</a:t>
            </a:r>
            <a:r>
              <a:rPr lang="zh-CN" altLang="en-US" dirty="0">
                <a:effectLst/>
              </a:rPr>
              <a:t>的运作。</a:t>
            </a:r>
            <a:endParaRPr lang="zh-CN" altLang="en-US" dirty="0">
              <a:effectLst/>
            </a:endParaRPr>
          </a:p>
          <a:p>
            <a:pPr lvl="1"/>
            <a:r>
              <a:rPr lang="en-US" altLang="zh-CN" dirty="0"/>
              <a:t>hk2 </a:t>
            </a:r>
            <a:r>
              <a:rPr lang="zh-CN" altLang="en-US" dirty="0"/>
              <a:t>的 </a:t>
            </a:r>
            <a:r>
              <a:rPr lang="en-US" altLang="zh-CN" dirty="0"/>
              <a:t>osgi-adapter-2.5.0.jar </a:t>
            </a:r>
            <a:r>
              <a:rPr lang="zh-CN" altLang="en-US" dirty="0"/>
              <a:t>这个</a:t>
            </a:r>
            <a:r>
              <a:rPr lang="en-US" altLang="zh-CN" dirty="0"/>
              <a:t>Bundle </a:t>
            </a:r>
            <a:r>
              <a:rPr lang="zh-CN" altLang="en-US" dirty="0"/>
              <a:t>在启动时，把 </a:t>
            </a:r>
            <a:r>
              <a:rPr lang="en-US" altLang="zh-CN" dirty="0"/>
              <a:t>org.jvnet.hk2.osgiadapter.HK2Main </a:t>
            </a:r>
            <a:r>
              <a:rPr lang="zh-CN" altLang="en-US" dirty="0"/>
              <a:t>注册成</a:t>
            </a:r>
            <a:r>
              <a:rPr lang="en-US" altLang="zh-CN" dirty="0"/>
              <a:t>OSGi</a:t>
            </a:r>
            <a:r>
              <a:rPr lang="zh-CN" altLang="en-US" dirty="0"/>
              <a:t>的一个服务，</a:t>
            </a:r>
            <a:r>
              <a:rPr lang="en-US" altLang="zh-CN" dirty="0" err="1"/>
              <a:t>newApusic</a:t>
            </a:r>
            <a:r>
              <a:rPr lang="en-US" altLang="zh-CN" dirty="0"/>
              <a:t>()</a:t>
            </a:r>
            <a:r>
              <a:rPr lang="zh-CN" altLang="en-US" dirty="0"/>
              <a:t>方法中会通过 </a:t>
            </a:r>
            <a:r>
              <a:rPr lang="en-US" altLang="zh-CN" dirty="0"/>
              <a:t>OSGi </a:t>
            </a:r>
            <a:r>
              <a:rPr lang="zh-CN" altLang="en-US" dirty="0"/>
              <a:t>的 </a:t>
            </a:r>
            <a:r>
              <a:rPr lang="en-US" altLang="zh-CN" dirty="0" err="1"/>
              <a:t>ServiceTracker</a:t>
            </a:r>
            <a:r>
              <a:rPr lang="en-US" altLang="zh-CN" dirty="0"/>
              <a:t> </a:t>
            </a:r>
            <a:r>
              <a:rPr lang="zh-CN" altLang="en-US" dirty="0"/>
              <a:t>获取到这个服务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在部署的应用中的使用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JerseyContainer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中的使用（略）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ffectLst/>
              </a:rPr>
              <a:t>在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effectLst/>
              </a:rPr>
              <a:t>aas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</a:rPr>
              <a:t> EJB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ffectLst/>
              </a:rPr>
              <a:t>客户端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/>
              </a:rPr>
              <a:t>aasclient.jar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ffectLst/>
              </a:rPr>
              <a:t>中的使用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667" cy="1325563"/>
          </a:xfrm>
        </p:spPr>
        <p:txBody>
          <a:bodyPr/>
          <a:lstStyle/>
          <a:p>
            <a:r>
              <a:rPr lang="en-US" altLang="zh-CN" dirty="0"/>
              <a:t>HK2Main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87333" cy="435133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是 </a:t>
            </a:r>
            <a:r>
              <a:rPr lang="en-US" altLang="zh-CN" sz="1600" dirty="0" err="1"/>
              <a:t>osgi</a:t>
            </a:r>
            <a:r>
              <a:rPr lang="en-US" altLang="zh-CN" sz="1600" dirty="0"/>
              <a:t>-adapter </a:t>
            </a:r>
            <a:r>
              <a:rPr lang="zh-CN" altLang="en-US" sz="1600" dirty="0"/>
              <a:t>这个 </a:t>
            </a:r>
            <a:r>
              <a:rPr lang="en-US" altLang="zh-CN" sz="1600" dirty="0"/>
              <a:t>Bundle </a:t>
            </a:r>
            <a:r>
              <a:rPr lang="zh-CN" altLang="en-US" sz="1600" dirty="0"/>
              <a:t>的 </a:t>
            </a:r>
            <a:r>
              <a:rPr lang="en-US" altLang="zh-CN" sz="1600" dirty="0" err="1"/>
              <a:t>BundleActivator</a:t>
            </a:r>
            <a:endParaRPr lang="en-US" altLang="zh-CN" sz="1600" dirty="0"/>
          </a:p>
          <a:p>
            <a:r>
              <a:rPr lang="zh-CN" altLang="en-US" sz="1600" dirty="0"/>
              <a:t>是 </a:t>
            </a:r>
            <a:r>
              <a:rPr lang="en-US" altLang="zh-CN" sz="1600" dirty="0"/>
              <a:t>hk2 </a:t>
            </a:r>
            <a:r>
              <a:rPr lang="zh-CN" altLang="en-US" sz="1600" dirty="0"/>
              <a:t>在 </a:t>
            </a:r>
            <a:r>
              <a:rPr lang="en-US" altLang="zh-CN" sz="1600" dirty="0"/>
              <a:t>OSGi </a:t>
            </a:r>
            <a:r>
              <a:rPr lang="zh-CN" altLang="en-US" sz="1600" dirty="0"/>
              <a:t>环境下启动的源头。</a:t>
            </a:r>
            <a:endParaRPr lang="zh-CN" altLang="en-US" sz="1600" dirty="0"/>
          </a:p>
          <a:p>
            <a:r>
              <a:rPr lang="zh-CN" altLang="en-US" sz="1600" dirty="0"/>
              <a:t>在</a:t>
            </a:r>
            <a:r>
              <a:rPr lang="en-US" altLang="zh-CN" sz="1600" dirty="0"/>
              <a:t>Bundle</a:t>
            </a:r>
            <a:r>
              <a:rPr lang="zh-CN" altLang="en-US" sz="1600" dirty="0"/>
              <a:t>启动时，把自身注册为 </a:t>
            </a:r>
            <a:r>
              <a:rPr lang="en-US" altLang="zh-CN" sz="1600" dirty="0"/>
              <a:t>OSGi </a:t>
            </a:r>
            <a:r>
              <a:rPr lang="zh-CN" altLang="en-US" sz="1600" dirty="0"/>
              <a:t>的一个服务。</a:t>
            </a:r>
            <a:endParaRPr lang="en-US" altLang="zh-CN" sz="1600" dirty="0"/>
          </a:p>
          <a:p>
            <a:r>
              <a:rPr lang="zh-CN" altLang="en-US" sz="1600" dirty="0"/>
              <a:t>生成</a:t>
            </a:r>
            <a:r>
              <a:rPr lang="en-US" altLang="zh-CN" sz="1600" dirty="0" err="1"/>
              <a:t>ModulesRegistry</a:t>
            </a:r>
            <a:r>
              <a:rPr lang="zh-CN" altLang="en-US" sz="1600" dirty="0"/>
              <a:t>，装载 </a:t>
            </a:r>
            <a:r>
              <a:rPr lang="en-US" altLang="zh-CN" sz="1600" dirty="0"/>
              <a:t>hk2 </a:t>
            </a:r>
            <a:r>
              <a:rPr lang="zh-CN" altLang="en-US" sz="1600" dirty="0"/>
              <a:t>的 </a:t>
            </a:r>
            <a:r>
              <a:rPr lang="en-US" altLang="zh-CN" sz="1600" dirty="0"/>
              <a:t>habitants 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r>
              <a:rPr lang="zh-CN" altLang="en-US" sz="1600" dirty="0"/>
              <a:t>把 </a:t>
            </a:r>
            <a:r>
              <a:rPr lang="en-US" altLang="zh-CN" sz="1600" dirty="0" err="1"/>
              <a:t>OSGiModulesRegistryImpl</a:t>
            </a:r>
            <a:r>
              <a:rPr lang="en-US" altLang="zh-CN" sz="1600" dirty="0"/>
              <a:t> </a:t>
            </a:r>
            <a:r>
              <a:rPr lang="zh-CN" altLang="en-US" sz="1600" dirty="0"/>
              <a:t>也注册为 </a:t>
            </a:r>
            <a:r>
              <a:rPr lang="en-US" altLang="zh-CN" sz="1600" dirty="0"/>
              <a:t>OSGi </a:t>
            </a:r>
            <a:r>
              <a:rPr lang="zh-CN" altLang="en-US" sz="1600" dirty="0"/>
              <a:t>的服务</a:t>
            </a:r>
            <a:endParaRPr lang="en-US" altLang="zh-CN" sz="1600" dirty="0"/>
          </a:p>
        </p:txBody>
      </p:sp>
      <p:sp>
        <p:nvSpPr>
          <p:cNvPr id="4" name="标题 1"/>
          <p:cNvSpPr txBox="1"/>
          <p:nvPr/>
        </p:nvSpPr>
        <p:spPr>
          <a:xfrm>
            <a:off x="6223000" y="362480"/>
            <a:ext cx="406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 err="1"/>
              <a:t>ModulesRegistry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223000" y="1825625"/>
            <a:ext cx="4487333" cy="1815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管理模块</a:t>
            </a:r>
            <a:endParaRPr lang="en-US" altLang="zh-CN" sz="1600" dirty="0"/>
          </a:p>
          <a:p>
            <a:pPr lvl="1"/>
            <a:r>
              <a:rPr lang="en-US" altLang="zh-CN" sz="1200" dirty="0"/>
              <a:t>OSGi</a:t>
            </a:r>
            <a:r>
              <a:rPr lang="zh-CN" altLang="en-US" sz="1200" dirty="0"/>
              <a:t>环境下：</a:t>
            </a:r>
            <a:r>
              <a:rPr lang="en-US" altLang="zh-CN" sz="1200" dirty="0"/>
              <a:t>hk2</a:t>
            </a:r>
            <a:r>
              <a:rPr lang="zh-CN" altLang="en-US" sz="1200" dirty="0"/>
              <a:t>模块对应于</a:t>
            </a:r>
            <a:r>
              <a:rPr lang="en-US" altLang="zh-CN" sz="1200" dirty="0"/>
              <a:t>OSGi</a:t>
            </a:r>
            <a:r>
              <a:rPr lang="zh-CN" altLang="en-US" sz="1200" dirty="0"/>
              <a:t>模块</a:t>
            </a:r>
            <a:endParaRPr lang="en-US" altLang="zh-CN" sz="1200" dirty="0"/>
          </a:p>
          <a:p>
            <a:pPr lvl="1"/>
            <a:r>
              <a:rPr lang="zh-CN" altLang="en-US" sz="1200" dirty="0"/>
              <a:t>非</a:t>
            </a:r>
            <a:r>
              <a:rPr lang="en-US" altLang="zh-CN" sz="1200" dirty="0"/>
              <a:t>OSGi</a:t>
            </a:r>
            <a:r>
              <a:rPr lang="zh-CN" altLang="en-US" sz="1200" dirty="0"/>
              <a:t>环境下：通常整个系统是一个大的</a:t>
            </a:r>
            <a:r>
              <a:rPr lang="en-US" altLang="zh-CN" sz="1200" dirty="0"/>
              <a:t>hk2</a:t>
            </a:r>
            <a:r>
              <a:rPr lang="zh-CN" altLang="en-US" sz="1200" dirty="0"/>
              <a:t>模块</a:t>
            </a:r>
            <a:endParaRPr lang="en-US" altLang="zh-CN" sz="1200" dirty="0"/>
          </a:p>
          <a:p>
            <a:r>
              <a:rPr lang="zh-CN" altLang="en-US" sz="1600" dirty="0"/>
              <a:t>读取并解析 </a:t>
            </a:r>
            <a:r>
              <a:rPr lang="en-US" altLang="zh-CN" sz="1600" dirty="0"/>
              <a:t>habitants 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r>
              <a:rPr lang="zh-CN" altLang="en-US" sz="1600" dirty="0"/>
              <a:t>生成并组装 </a:t>
            </a:r>
            <a:r>
              <a:rPr lang="en-US" altLang="zh-CN" sz="1600" dirty="0" err="1"/>
              <a:t>ServiceLocator</a:t>
            </a:r>
            <a:endParaRPr lang="en-US" altLang="zh-CN" sz="1600" dirty="0"/>
          </a:p>
        </p:txBody>
      </p:sp>
      <p:sp>
        <p:nvSpPr>
          <p:cNvPr id="6" name="标题 1"/>
          <p:cNvSpPr txBox="1"/>
          <p:nvPr/>
        </p:nvSpPr>
        <p:spPr>
          <a:xfrm>
            <a:off x="6222999" y="3338512"/>
            <a:ext cx="406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 err="1">
                <a:solidFill>
                  <a:srgbClr val="FF0000"/>
                </a:solidFill>
              </a:rPr>
              <a:t>ServiceLocator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6222999" y="4499502"/>
            <a:ext cx="4487333" cy="1815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Service </a:t>
            </a:r>
            <a:r>
              <a:rPr lang="zh-CN" altLang="en-US" sz="1600" dirty="0"/>
              <a:t>的注册表</a:t>
            </a:r>
            <a:endParaRPr lang="en-US" altLang="zh-CN" sz="1600" dirty="0"/>
          </a:p>
          <a:p>
            <a:r>
              <a:rPr lang="zh-CN" altLang="en-US" sz="1600" dirty="0"/>
              <a:t>不同的</a:t>
            </a:r>
            <a:r>
              <a:rPr lang="en-US" altLang="zh-CN" sz="1600" dirty="0" err="1"/>
              <a:t>ServiceLocator</a:t>
            </a:r>
            <a:r>
              <a:rPr lang="zh-CN" altLang="en-US" sz="1600" dirty="0"/>
              <a:t>直接可以有父子关系</a:t>
            </a:r>
            <a:endParaRPr lang="en-US" altLang="zh-CN" sz="1600" dirty="0"/>
          </a:p>
          <a:p>
            <a:r>
              <a:rPr lang="zh-CN" altLang="en-US" sz="1600" dirty="0"/>
              <a:t>通过 </a:t>
            </a:r>
            <a:r>
              <a:rPr lang="en-US" altLang="zh-CN" sz="1600" dirty="0" err="1"/>
              <a:t>ServiceLocator</a:t>
            </a:r>
            <a:r>
              <a:rPr lang="en-US" altLang="zh-CN" sz="1600" dirty="0"/>
              <a:t> </a:t>
            </a:r>
            <a:r>
              <a:rPr lang="zh-CN" altLang="en-US" sz="1600" dirty="0"/>
              <a:t>可获取或产生服务</a:t>
            </a:r>
            <a:endParaRPr lang="en-US" altLang="zh-CN" sz="1600" dirty="0"/>
          </a:p>
          <a:p>
            <a:r>
              <a:rPr lang="en-US" altLang="zh-CN" sz="1600" dirty="0" err="1"/>
              <a:t>aas</a:t>
            </a:r>
            <a:r>
              <a:rPr lang="en-US" altLang="zh-CN" sz="1600" dirty="0"/>
              <a:t> </a:t>
            </a:r>
            <a:r>
              <a:rPr lang="zh-CN" altLang="en-US" sz="1600" dirty="0"/>
              <a:t>中 </a:t>
            </a:r>
            <a:r>
              <a:rPr lang="en-US" altLang="zh-CN" sz="1600" dirty="0" err="1"/>
              <a:t>ServiceLocator</a:t>
            </a:r>
            <a:r>
              <a:rPr lang="en-US" altLang="zh-CN" sz="1600" dirty="0"/>
              <a:t> </a:t>
            </a:r>
            <a:r>
              <a:rPr lang="zh-CN" altLang="en-US" sz="1600" dirty="0"/>
              <a:t>生成后放在</a:t>
            </a:r>
            <a:r>
              <a:rPr lang="en-US" altLang="zh-CN" sz="1600" dirty="0" err="1"/>
              <a:t>Globals</a:t>
            </a:r>
            <a:r>
              <a:rPr lang="zh-CN" altLang="en-US" sz="1600" dirty="0"/>
              <a:t>中，便于整个系统通过静态方法获取使用。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ServiceLocator</a:t>
            </a:r>
            <a:r>
              <a:rPr lang="en-US" altLang="zh-CN" dirty="0"/>
              <a:t> </a:t>
            </a:r>
            <a:r>
              <a:rPr lang="zh-CN" altLang="en-US" dirty="0"/>
              <a:t>是怎么放入 </a:t>
            </a:r>
            <a:r>
              <a:rPr lang="en-US" altLang="zh-CN" dirty="0" err="1"/>
              <a:t>Globals</a:t>
            </a:r>
            <a:r>
              <a:rPr lang="en-US" altLang="zh-CN" dirty="0"/>
              <a:t> </a:t>
            </a:r>
            <a:r>
              <a:rPr lang="zh-CN" altLang="en-US" dirty="0"/>
              <a:t>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第一张多米诺骨牌：</a:t>
            </a:r>
            <a:r>
              <a:rPr lang="en-US" altLang="zh-CN" dirty="0"/>
              <a:t> </a:t>
            </a:r>
            <a:r>
              <a:rPr lang="en-US" altLang="zh-CN" dirty="0" err="1"/>
              <a:t>AppServerStartup</a:t>
            </a:r>
            <a:endParaRPr lang="en-US" altLang="zh-CN" dirty="0"/>
          </a:p>
          <a:p>
            <a:pPr lvl="1"/>
            <a:r>
              <a:rPr lang="zh-CN" altLang="en-US" dirty="0"/>
              <a:t>实现了 </a:t>
            </a:r>
            <a:r>
              <a:rPr lang="en-US" altLang="zh-CN" dirty="0"/>
              <a:t>hk2 </a:t>
            </a:r>
            <a:r>
              <a:rPr lang="zh-CN" altLang="en-US" dirty="0"/>
              <a:t>的 </a:t>
            </a:r>
            <a:r>
              <a:rPr lang="en-US" altLang="zh-CN" dirty="0"/>
              <a:t>@Contract </a:t>
            </a:r>
            <a:r>
              <a:rPr lang="en-US" altLang="zh-CN" dirty="0" err="1"/>
              <a:t>ModuleStartup</a:t>
            </a:r>
            <a:endParaRPr lang="en-US" altLang="zh-CN" dirty="0"/>
          </a:p>
          <a:p>
            <a:pPr lvl="1"/>
            <a:r>
              <a:rPr lang="zh-CN" altLang="en-US" dirty="0"/>
              <a:t>是通过 </a:t>
            </a:r>
            <a:r>
              <a:rPr lang="en-US" altLang="zh-CN" dirty="0" err="1"/>
              <a:t>ServiceLocator</a:t>
            </a:r>
            <a:r>
              <a:rPr lang="en-US" altLang="zh-CN" dirty="0"/>
              <a:t> </a:t>
            </a:r>
            <a:r>
              <a:rPr lang="zh-CN" altLang="en-US" dirty="0"/>
              <a:t>获取的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start() </a:t>
            </a:r>
            <a:r>
              <a:rPr lang="zh-CN" altLang="en-US" dirty="0"/>
              <a:t>方法中把</a:t>
            </a:r>
            <a:r>
              <a:rPr lang="en-US" altLang="zh-CN" dirty="0"/>
              <a:t>hk2</a:t>
            </a:r>
            <a:r>
              <a:rPr lang="zh-CN" altLang="en-US" dirty="0"/>
              <a:t>的运行级别提升到</a:t>
            </a:r>
            <a:r>
              <a:rPr lang="en-US" altLang="zh-CN" dirty="0" err="1"/>
              <a:t>InitRunLevel.VAL</a:t>
            </a:r>
            <a:r>
              <a:rPr lang="en-US" altLang="zh-CN" dirty="0"/>
              <a:t>: 1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 err="1"/>
              <a:t>Globals.GlobalsInitializer</a:t>
            </a:r>
            <a:endParaRPr lang="en-US" altLang="zh-CN" dirty="0"/>
          </a:p>
          <a:p>
            <a:pPr lvl="1"/>
            <a:r>
              <a:rPr lang="en-US" altLang="zh-CN" dirty="0"/>
              <a:t>@Service @RunLevel(value=(InitRunLevel.VAL - 1)</a:t>
            </a:r>
            <a:endParaRPr lang="en-US" altLang="zh-CN" dirty="0"/>
          </a:p>
          <a:p>
            <a:pPr lvl="1"/>
            <a:r>
              <a:rPr lang="zh-CN" altLang="en-US" dirty="0"/>
              <a:t>运行级别提升到 </a:t>
            </a:r>
            <a:r>
              <a:rPr lang="en-US" altLang="zh-CN" dirty="0"/>
              <a:t>1 </a:t>
            </a:r>
            <a:r>
              <a:rPr lang="zh-CN" altLang="en-US" dirty="0"/>
              <a:t>的过程中会得到初始化</a:t>
            </a:r>
            <a:endParaRPr lang="en-US" altLang="zh-CN" dirty="0"/>
          </a:p>
          <a:p>
            <a:pPr lvl="1"/>
            <a:r>
              <a:rPr lang="en-US" altLang="zh-CN" dirty="0" err="1"/>
              <a:t>GlobalsInitializer</a:t>
            </a:r>
            <a:r>
              <a:rPr lang="en-US" altLang="zh-CN" dirty="0"/>
              <a:t> </a:t>
            </a:r>
            <a:r>
              <a:rPr lang="zh-CN" altLang="en-US" dirty="0"/>
              <a:t>中要求注入 </a:t>
            </a:r>
            <a:r>
              <a:rPr lang="en-US" altLang="zh-CN" dirty="0" err="1"/>
              <a:t>Globals</a:t>
            </a:r>
            <a:r>
              <a:rPr lang="en-US" altLang="zh-CN" dirty="0"/>
              <a:t> 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en-US" altLang="zh-CN" dirty="0" err="1"/>
              <a:t>Globals</a:t>
            </a:r>
            <a:r>
              <a:rPr lang="en-US" altLang="zh-CN" dirty="0"/>
              <a:t> </a:t>
            </a:r>
            <a:r>
              <a:rPr lang="zh-CN" altLang="en-US" dirty="0"/>
              <a:t>服务要求注入 </a:t>
            </a:r>
            <a:r>
              <a:rPr lang="en-US" altLang="zh-CN" dirty="0" err="1"/>
              <a:t>ServiceLocator</a:t>
            </a:r>
            <a:r>
              <a:rPr lang="en-US" altLang="zh-CN" dirty="0"/>
              <a:t> </a:t>
            </a:r>
            <a:r>
              <a:rPr lang="zh-CN" altLang="en-US" sz="3200" dirty="0">
                <a:solidFill>
                  <a:srgbClr val="FF0000"/>
                </a:solidFill>
              </a:rPr>
              <a:t>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48259" y="1117595"/>
            <a:ext cx="6680200" cy="351366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图示 9"/>
          <p:cNvGraphicFramePr/>
          <p:nvPr/>
        </p:nvGraphicFramePr>
        <p:xfrm>
          <a:off x="761991" y="1278457"/>
          <a:ext cx="901700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4918"/>
            <a:ext cx="10515600" cy="920349"/>
          </a:xfrm>
        </p:spPr>
        <p:txBody>
          <a:bodyPr/>
          <a:lstStyle/>
          <a:p>
            <a:r>
              <a:rPr lang="zh-CN" altLang="en-US" dirty="0"/>
              <a:t>在部署的应用中的使用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17596" y="1480481"/>
            <a:ext cx="2429933" cy="99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Ear </a:t>
            </a:r>
            <a:r>
              <a:rPr lang="zh-CN" altLang="en-US" dirty="0"/>
              <a:t>使用</a:t>
            </a:r>
            <a:r>
              <a:rPr lang="en-US" altLang="zh-CN" dirty="0" err="1"/>
              <a:t>EarClassLoader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8868826" y="3843861"/>
            <a:ext cx="2429933" cy="939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26800" rIns="0" rtlCol="0" anchor="ctr">
            <a:noAutofit/>
          </a:bodyPr>
          <a:lstStyle/>
          <a:p>
            <a:pPr algn="ctr"/>
            <a:r>
              <a:rPr lang="en-US" altLang="zh-CN" sz="1400" dirty="0"/>
              <a:t>Web</a:t>
            </a:r>
            <a:r>
              <a:rPr lang="zh-CN" altLang="en-US" sz="1400" dirty="0"/>
              <a:t>模块使用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WebappClassLoader</a:t>
            </a:r>
            <a:endParaRPr lang="en-US" altLang="zh-CN" sz="1400" dirty="0"/>
          </a:p>
          <a:p>
            <a:pPr algn="ctr"/>
            <a:r>
              <a:rPr lang="zh-CN" altLang="en-US" sz="1400" dirty="0"/>
              <a:t>寻找</a:t>
            </a:r>
            <a:r>
              <a:rPr lang="en-US" altLang="zh-CN" sz="1400" dirty="0"/>
              <a:t> inhabitant </a:t>
            </a:r>
            <a:r>
              <a:rPr lang="zh-CN" altLang="en-US" sz="1400" dirty="0"/>
              <a:t>文件</a:t>
            </a:r>
            <a:endParaRPr lang="zh-CN" altLang="en-US" sz="1400" dirty="0"/>
          </a:p>
          <a:p>
            <a:pPr algn="ctr"/>
            <a:endParaRPr lang="zh-CN" altLang="en-US" dirty="0"/>
          </a:p>
        </p:txBody>
      </p:sp>
      <p:cxnSp>
        <p:nvCxnSpPr>
          <p:cNvPr id="18" name="连接符: 肘形 17"/>
          <p:cNvCxnSpPr/>
          <p:nvPr/>
        </p:nvCxnSpPr>
        <p:spPr>
          <a:xfrm rot="5400000" flipH="1" flipV="1">
            <a:off x="9376825" y="5185830"/>
            <a:ext cx="1109135" cy="304800"/>
          </a:xfrm>
          <a:prstGeom prst="bentConnector3">
            <a:avLst>
              <a:gd name="adj1" fmla="val 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494173" y="1360075"/>
            <a:ext cx="3179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Ear </a:t>
            </a:r>
            <a:r>
              <a:rPr lang="zh-CN" altLang="en-US" dirty="0"/>
              <a:t>和 里面的</a:t>
            </a:r>
            <a:r>
              <a:rPr lang="en-US" altLang="zh-CN" dirty="0"/>
              <a:t>Web</a:t>
            </a:r>
            <a:r>
              <a:rPr lang="zh-CN" altLang="en-US" dirty="0"/>
              <a:t>模块用的是同一个 </a:t>
            </a:r>
            <a:r>
              <a:rPr lang="en-US" altLang="zh-CN" dirty="0" err="1"/>
              <a:t>ServiceLocator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可通过 </a:t>
            </a:r>
            <a:r>
              <a:rPr lang="en-US" altLang="zh-CN" dirty="0"/>
              <a:t>lookup </a:t>
            </a:r>
            <a:r>
              <a:rPr lang="en-US" altLang="zh-CN" dirty="0" err="1"/>
              <a:t>jndi</a:t>
            </a:r>
            <a:r>
              <a:rPr lang="en-US" altLang="zh-CN" dirty="0"/>
              <a:t> </a:t>
            </a:r>
            <a:r>
              <a:rPr lang="zh-CN" altLang="en-US" dirty="0"/>
              <a:t>名称获取：</a:t>
            </a:r>
            <a:r>
              <a:rPr lang="en-US" altLang="zh-CN" dirty="0" err="1"/>
              <a:t>java:app</a:t>
            </a:r>
            <a:r>
              <a:rPr lang="en-US" altLang="zh-CN" dirty="0"/>
              <a:t>/hk2/</a:t>
            </a:r>
            <a:r>
              <a:rPr lang="en-US" altLang="zh-CN" dirty="0" err="1"/>
              <a:t>ServiceLocator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7" name="箭头: 右 26"/>
          <p:cNvSpPr/>
          <p:nvPr/>
        </p:nvSpPr>
        <p:spPr>
          <a:xfrm flipH="1">
            <a:off x="6671723" y="1819158"/>
            <a:ext cx="1612901" cy="23095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648195" y="1819158"/>
            <a:ext cx="1904994" cy="2821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067" y="109535"/>
            <a:ext cx="10515600" cy="1325563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 err="1"/>
              <a:t>aas</a:t>
            </a:r>
            <a:r>
              <a:rPr lang="en-US" altLang="zh-CN" dirty="0"/>
              <a:t> EJB</a:t>
            </a:r>
            <a:r>
              <a:rPr lang="zh-CN" altLang="en-US" dirty="0"/>
              <a:t>客户端 </a:t>
            </a:r>
            <a:r>
              <a:rPr lang="en-US" altLang="zh-CN" dirty="0"/>
              <a:t>aasclient.jar </a:t>
            </a:r>
            <a:r>
              <a:rPr lang="zh-CN" altLang="en-US" dirty="0"/>
              <a:t>中的使用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56266" y="1456267"/>
            <a:ext cx="3801533" cy="2319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32466" y="1523999"/>
            <a:ext cx="362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</a:rPr>
              <a:t>com.apusic.enterprise.naming.impl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 err="1"/>
              <a:t>SerialInitContextFactory</a:t>
            </a:r>
            <a:r>
              <a:rPr lang="en-US" altLang="zh-CN" dirty="0"/>
              <a:t> </a:t>
            </a:r>
            <a:r>
              <a:rPr lang="zh-CN" altLang="en-US" dirty="0"/>
              <a:t>构造方法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86135" y="1447798"/>
            <a:ext cx="3556000" cy="2404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08902" y="1447797"/>
            <a:ext cx="331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</a:rPr>
              <a:t>com.apusic.aas.internal.api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 err="1"/>
              <a:t>Globals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31669" y="2860699"/>
            <a:ext cx="331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getStaticHabitat</a:t>
            </a:r>
            <a:r>
              <a:rPr lang="en-US" altLang="zh-CN" dirty="0"/>
              <a:t>()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79034" y="2827866"/>
            <a:ext cx="331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services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11" name="箭头: 右 10"/>
          <p:cNvSpPr/>
          <p:nvPr/>
        </p:nvSpPr>
        <p:spPr>
          <a:xfrm flipH="1">
            <a:off x="2870197" y="2788167"/>
            <a:ext cx="4897969" cy="58156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ServiceLocator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363132" y="4470171"/>
            <a:ext cx="778933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ORB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getORB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(services !=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ORBLocator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orbLocator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.getService(ORBLocator.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orbLocator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orbLocator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.getORB() 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RuntimeException(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"Could not get ORB"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63132" y="4064337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services</a:t>
            </a:r>
            <a:r>
              <a:rPr lang="en-US" altLang="zh-CN" dirty="0"/>
              <a:t> </a:t>
            </a:r>
            <a:r>
              <a:rPr lang="zh-CN" altLang="en-US" dirty="0"/>
              <a:t>的使用：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cyYWEzNDc2OWZiOWJhOWExMjg3OWNkN2M4ODI5MG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7248</Words>
  <Application>WPS 演示</Application>
  <PresentationFormat>宽屏</PresentationFormat>
  <Paragraphs>294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Mukta Vaani</vt:lpstr>
      <vt:lpstr>Segoe Print</vt:lpstr>
      <vt:lpstr>Consolas</vt:lpstr>
      <vt:lpstr>unset</vt:lpstr>
      <vt:lpstr>等线</vt:lpstr>
      <vt:lpstr>等线 Light</vt:lpstr>
      <vt:lpstr>微软雅黑</vt:lpstr>
      <vt:lpstr>Arial Unicode MS</vt:lpstr>
      <vt:lpstr>Calibri</vt:lpstr>
      <vt:lpstr>Office 主题​​</vt:lpstr>
      <vt:lpstr>HK2 简介及其在aas中的应用</vt:lpstr>
      <vt:lpstr>概述</vt:lpstr>
      <vt:lpstr>基本用法</vt:lpstr>
      <vt:lpstr>如何组装服务？</vt:lpstr>
      <vt:lpstr>aas10中什么地方用到hk2？</vt:lpstr>
      <vt:lpstr>HK2Main</vt:lpstr>
      <vt:lpstr>ServiceLocator 是怎么放入 Globals 的？</vt:lpstr>
      <vt:lpstr>在部署的应用中的使用</vt:lpstr>
      <vt:lpstr>在 aas EJB客户端 aasclient.jar 中的使用</vt:lpstr>
      <vt:lpstr>如何生成 META-INF/hk2-locator/default 文件 </vt:lpstr>
      <vt:lpstr>命令行和ant生成结果的区别</vt:lpstr>
      <vt:lpstr>aas10中hk2的 inhabitant 文件是怎么生成的？</vt:lpstr>
      <vt:lpstr>aas启动时怎么装载hk2的inhabitant文件？</vt:lpstr>
      <vt:lpstr>hk2 的 repositories 目录如何指定? </vt:lpstr>
      <vt:lpstr>关于应用的父classloader的生成</vt:lpstr>
      <vt:lpstr>HK2 的其他功能</vt:lpstr>
      <vt:lpstr>HK2 和 OSGi 的比较</vt:lpstr>
      <vt:lpstr>HK2 和 CDI 的比较</vt:lpstr>
      <vt:lpstr>The end，Thanks！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HK2 简介</dc:title>
  <dc:creator>navy</dc:creator>
  <cp:lastModifiedBy>开始懂了</cp:lastModifiedBy>
  <cp:revision>91</cp:revision>
  <dcterms:created xsi:type="dcterms:W3CDTF">2020-10-16T08:19:00Z</dcterms:created>
  <dcterms:modified xsi:type="dcterms:W3CDTF">2022-05-24T06:11:07Z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3D6B60E81BBF4987B9809A58758432ED</vt:lpwstr>
  </property>
  <property fmtid="{D5CDD505-2E9C-101B-9397-08002B2CF9AE}" pid="3" name="KSOProductBuildVer">
    <vt:lpwstr>2052-11.1.0.11744</vt:lpwstr>
  </property>
</Properties>
</file>