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6" r:id="rId8"/>
    <p:sldId id="267" r:id="rId9"/>
    <p:sldId id="262" r:id="rId10"/>
    <p:sldId id="269" r:id="rId11"/>
    <p:sldId id="265" r:id="rId12"/>
    <p:sldId id="263" r:id="rId13"/>
    <p:sldId id="270"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8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46BBBD-A26A-4E5B-A09E-7D3F9578BC0F}" type="doc">
      <dgm:prSet loTypeId="urn:microsoft.com/office/officeart/2005/8/layout/hierarchy4" loCatId="list" qsTypeId="urn:microsoft.com/office/officeart/2005/8/quickstyle/simple5" qsCatId="simple" csTypeId="urn:microsoft.com/office/officeart/2005/8/colors/accent4_3" csCatId="accent4" phldr="1"/>
      <dgm:spPr/>
      <dgm:t>
        <a:bodyPr/>
        <a:lstStyle/>
        <a:p>
          <a:endParaRPr lang="ru-RU"/>
        </a:p>
      </dgm:t>
    </dgm:pt>
    <dgm:pt modelId="{E78AD25D-8179-4C72-8B68-BB8156FF760E}">
      <dgm:prSet custT="1">
        <dgm:style>
          <a:lnRef idx="2">
            <a:schemeClr val="dk1"/>
          </a:lnRef>
          <a:fillRef idx="1">
            <a:schemeClr val="lt1"/>
          </a:fillRef>
          <a:effectRef idx="0">
            <a:schemeClr val="dk1"/>
          </a:effectRef>
          <a:fontRef idx="minor">
            <a:schemeClr val="dk1"/>
          </a:fontRef>
        </dgm:style>
      </dgm:prSet>
      <dgm:spPr/>
      <dgm:t>
        <a:bodyPr/>
        <a:lstStyle/>
        <a:p>
          <a:pPr rtl="0"/>
          <a:r>
            <a:rPr lang="ru-RU" sz="3600" b="1" i="0" baseline="0" dirty="0" smtClean="0">
              <a:latin typeface="Times New Roman" pitchFamily="18" charset="0"/>
              <a:cs typeface="Times New Roman" pitchFamily="18" charset="0"/>
            </a:rPr>
            <a:t>Актуальность работы:</a:t>
          </a:r>
          <a:endParaRPr lang="ru-RU" sz="3600" b="1" dirty="0">
            <a:latin typeface="Times New Roman" pitchFamily="18" charset="0"/>
            <a:cs typeface="Times New Roman" pitchFamily="18" charset="0"/>
          </a:endParaRPr>
        </a:p>
      </dgm:t>
    </dgm:pt>
    <dgm:pt modelId="{99602042-461A-4964-8642-341C402717FD}" type="parTrans" cxnId="{C7B72437-ADB2-4644-8387-C58B4F4749DE}">
      <dgm:prSet/>
      <dgm:spPr/>
      <dgm:t>
        <a:bodyPr/>
        <a:lstStyle/>
        <a:p>
          <a:endParaRPr lang="ru-RU">
            <a:latin typeface="Times New Roman" pitchFamily="18" charset="0"/>
            <a:cs typeface="Times New Roman" pitchFamily="18" charset="0"/>
          </a:endParaRPr>
        </a:p>
      </dgm:t>
    </dgm:pt>
    <dgm:pt modelId="{36F47D3B-D0C7-4F4D-A4FB-8F280D537B4E}" type="sibTrans" cxnId="{C7B72437-ADB2-4644-8387-C58B4F4749DE}">
      <dgm:prSet/>
      <dgm:spPr/>
      <dgm:t>
        <a:bodyPr/>
        <a:lstStyle/>
        <a:p>
          <a:endParaRPr lang="ru-RU">
            <a:latin typeface="Times New Roman" pitchFamily="18" charset="0"/>
            <a:cs typeface="Times New Roman" pitchFamily="18" charset="0"/>
          </a:endParaRPr>
        </a:p>
      </dgm:t>
    </dgm:pt>
    <dgm:pt modelId="{3E3004EE-44D2-4138-80D2-34811C443804}">
      <dgm:prSet custT="1">
        <dgm:style>
          <a:lnRef idx="2">
            <a:schemeClr val="dk1"/>
          </a:lnRef>
          <a:fillRef idx="1">
            <a:schemeClr val="lt1"/>
          </a:fillRef>
          <a:effectRef idx="0">
            <a:schemeClr val="dk1"/>
          </a:effectRef>
          <a:fontRef idx="minor">
            <a:schemeClr val="dk1"/>
          </a:fontRef>
        </dgm:style>
      </dgm:prSet>
      <dgm:spPr/>
      <dgm:t>
        <a:bodyPr/>
        <a:lstStyle/>
        <a:p>
          <a:pPr algn="l" rtl="0"/>
          <a:r>
            <a:rPr lang="ru-RU" sz="2800" b="0" i="0" baseline="0" dirty="0" smtClean="0">
              <a:latin typeface="Times New Roman" pitchFamily="18" charset="0"/>
              <a:cs typeface="Times New Roman" pitchFamily="18" charset="0"/>
            </a:rPr>
            <a:t>На рынке представлено достаточно много </a:t>
          </a:r>
          <a:r>
            <a:rPr lang="ru-RU" sz="2800" b="0" i="0" baseline="0" dirty="0" err="1" smtClean="0">
              <a:latin typeface="Times New Roman" pitchFamily="18" charset="0"/>
              <a:cs typeface="Times New Roman" pitchFamily="18" charset="0"/>
            </a:rPr>
            <a:t>браузерных</a:t>
          </a:r>
          <a:r>
            <a:rPr lang="ru-RU" sz="2800" b="0" i="0" baseline="0" dirty="0" smtClean="0">
              <a:latin typeface="Times New Roman" pitchFamily="18" charset="0"/>
              <a:cs typeface="Times New Roman" pitchFamily="18" charset="0"/>
            </a:rPr>
            <a:t> ККИ, однако не представлено ни одной реализации игры «</a:t>
          </a:r>
          <a:r>
            <a:rPr lang="ru-RU" sz="2800" b="0" i="0" baseline="0" dirty="0" err="1" smtClean="0">
              <a:latin typeface="Times New Roman" pitchFamily="18" charset="0"/>
              <a:cs typeface="Times New Roman" pitchFamily="18" charset="0"/>
            </a:rPr>
            <a:t>Гвинт</a:t>
          </a:r>
          <a:r>
            <a:rPr lang="ru-RU" sz="2800" b="0" i="0" baseline="0" dirty="0" smtClean="0">
              <a:latin typeface="Times New Roman" pitchFamily="18" charset="0"/>
              <a:cs typeface="Times New Roman" pitchFamily="18" charset="0"/>
            </a:rPr>
            <a:t>», которая может быть интересна широкому пользователю. </a:t>
          </a:r>
          <a:endParaRPr lang="ru-RU" sz="2800" dirty="0">
            <a:latin typeface="Times New Roman" pitchFamily="18" charset="0"/>
            <a:cs typeface="Times New Roman" pitchFamily="18" charset="0"/>
          </a:endParaRPr>
        </a:p>
      </dgm:t>
    </dgm:pt>
    <dgm:pt modelId="{0DBE1048-B31B-4369-A327-15EB414E0F8B}" type="parTrans" cxnId="{8DA7F715-8EE1-47A5-AB63-E83D74A74D2D}">
      <dgm:prSet/>
      <dgm:spPr/>
      <dgm:t>
        <a:bodyPr/>
        <a:lstStyle/>
        <a:p>
          <a:endParaRPr lang="ru-RU">
            <a:latin typeface="Times New Roman" pitchFamily="18" charset="0"/>
            <a:cs typeface="Times New Roman" pitchFamily="18" charset="0"/>
          </a:endParaRPr>
        </a:p>
      </dgm:t>
    </dgm:pt>
    <dgm:pt modelId="{E0642761-2A56-4E37-80B6-1C85F73F7AA2}" type="sibTrans" cxnId="{8DA7F715-8EE1-47A5-AB63-E83D74A74D2D}">
      <dgm:prSet/>
      <dgm:spPr/>
      <dgm:t>
        <a:bodyPr/>
        <a:lstStyle/>
        <a:p>
          <a:endParaRPr lang="ru-RU">
            <a:latin typeface="Times New Roman" pitchFamily="18" charset="0"/>
            <a:cs typeface="Times New Roman" pitchFamily="18" charset="0"/>
          </a:endParaRPr>
        </a:p>
      </dgm:t>
    </dgm:pt>
    <dgm:pt modelId="{E419C264-CCDA-4553-93DB-4E52E0326B54}">
      <dgm:prSet custT="1">
        <dgm:style>
          <a:lnRef idx="2">
            <a:schemeClr val="dk1"/>
          </a:lnRef>
          <a:fillRef idx="1">
            <a:schemeClr val="lt1"/>
          </a:fillRef>
          <a:effectRef idx="0">
            <a:schemeClr val="dk1"/>
          </a:effectRef>
          <a:fontRef idx="minor">
            <a:schemeClr val="dk1"/>
          </a:fontRef>
        </dgm:style>
      </dgm:prSet>
      <dgm:spPr/>
      <dgm:t>
        <a:bodyPr/>
        <a:lstStyle/>
        <a:p>
          <a:pPr algn="l" rtl="0"/>
          <a:r>
            <a:rPr lang="ru-RU" sz="2800" b="0" i="0" baseline="0" dirty="0" smtClean="0">
              <a:latin typeface="Times New Roman" pitchFamily="18" charset="0"/>
              <a:cs typeface="Times New Roman" pitchFamily="18" charset="0"/>
            </a:rPr>
            <a:t>Также отличительной особенностью проекта является использование протокола </a:t>
          </a:r>
          <a:r>
            <a:rPr lang="ru-RU" sz="2800" b="0" i="0" baseline="0" dirty="0" err="1" smtClean="0">
              <a:latin typeface="Times New Roman" pitchFamily="18" charset="0"/>
              <a:cs typeface="Times New Roman" pitchFamily="18" charset="0"/>
            </a:rPr>
            <a:t>WebSocket</a:t>
          </a:r>
          <a:r>
            <a:rPr lang="ru-RU" sz="2800" b="0" i="0" baseline="0" dirty="0" smtClean="0">
              <a:latin typeface="Times New Roman" pitchFamily="18" charset="0"/>
              <a:cs typeface="Times New Roman" pitchFamily="18" charset="0"/>
            </a:rPr>
            <a:t>, который значительно ускорит работу приложения.</a:t>
          </a:r>
          <a:endParaRPr lang="ru-RU" sz="2800" dirty="0">
            <a:latin typeface="Times New Roman" pitchFamily="18" charset="0"/>
            <a:cs typeface="Times New Roman" pitchFamily="18" charset="0"/>
          </a:endParaRPr>
        </a:p>
      </dgm:t>
    </dgm:pt>
    <dgm:pt modelId="{CAC17A4F-274B-4FF1-A163-CEDE616B2DF2}" type="parTrans" cxnId="{F9242FA3-7EB3-4366-A3D1-E37019C489E7}">
      <dgm:prSet/>
      <dgm:spPr/>
      <dgm:t>
        <a:bodyPr/>
        <a:lstStyle/>
        <a:p>
          <a:endParaRPr lang="ru-RU"/>
        </a:p>
      </dgm:t>
    </dgm:pt>
    <dgm:pt modelId="{12C7E2FB-DF96-4F97-B379-7718E27E3436}" type="sibTrans" cxnId="{F9242FA3-7EB3-4366-A3D1-E37019C489E7}">
      <dgm:prSet/>
      <dgm:spPr/>
      <dgm:t>
        <a:bodyPr/>
        <a:lstStyle/>
        <a:p>
          <a:endParaRPr lang="ru-RU"/>
        </a:p>
      </dgm:t>
    </dgm:pt>
    <dgm:pt modelId="{4E6ABFDB-E0B7-4D9D-8BD9-FB5C35077537}" type="pres">
      <dgm:prSet presAssocID="{5A46BBBD-A26A-4E5B-A09E-7D3F9578BC0F}" presName="Name0" presStyleCnt="0">
        <dgm:presLayoutVars>
          <dgm:chPref val="1"/>
          <dgm:dir/>
          <dgm:animOne val="branch"/>
          <dgm:animLvl val="lvl"/>
          <dgm:resizeHandles/>
        </dgm:presLayoutVars>
      </dgm:prSet>
      <dgm:spPr/>
      <dgm:t>
        <a:bodyPr/>
        <a:lstStyle/>
        <a:p>
          <a:endParaRPr lang="ru-RU"/>
        </a:p>
      </dgm:t>
    </dgm:pt>
    <dgm:pt modelId="{83442599-0E6E-4FA5-9AB0-1E9CDC5463FD}" type="pres">
      <dgm:prSet presAssocID="{E78AD25D-8179-4C72-8B68-BB8156FF760E}" presName="vertOne" presStyleCnt="0"/>
      <dgm:spPr/>
      <dgm:t>
        <a:bodyPr/>
        <a:lstStyle/>
        <a:p>
          <a:endParaRPr lang="ru-RU"/>
        </a:p>
      </dgm:t>
    </dgm:pt>
    <dgm:pt modelId="{E176BB44-A393-4F06-A1E2-63809E271918}" type="pres">
      <dgm:prSet presAssocID="{E78AD25D-8179-4C72-8B68-BB8156FF760E}" presName="txOne" presStyleLbl="node0" presStyleIdx="0" presStyleCnt="1" custScaleY="30906">
        <dgm:presLayoutVars>
          <dgm:chPref val="3"/>
        </dgm:presLayoutVars>
      </dgm:prSet>
      <dgm:spPr/>
      <dgm:t>
        <a:bodyPr/>
        <a:lstStyle/>
        <a:p>
          <a:endParaRPr lang="ru-RU"/>
        </a:p>
      </dgm:t>
    </dgm:pt>
    <dgm:pt modelId="{42D6D304-4759-4579-A3F6-FC230031E4C1}" type="pres">
      <dgm:prSet presAssocID="{E78AD25D-8179-4C72-8B68-BB8156FF760E}" presName="parTransOne" presStyleCnt="0"/>
      <dgm:spPr/>
      <dgm:t>
        <a:bodyPr/>
        <a:lstStyle/>
        <a:p>
          <a:endParaRPr lang="ru-RU"/>
        </a:p>
      </dgm:t>
    </dgm:pt>
    <dgm:pt modelId="{9BCF652D-E9C8-461A-9A09-363027982DDE}" type="pres">
      <dgm:prSet presAssocID="{E78AD25D-8179-4C72-8B68-BB8156FF760E}" presName="horzOne" presStyleCnt="0"/>
      <dgm:spPr/>
      <dgm:t>
        <a:bodyPr/>
        <a:lstStyle/>
        <a:p>
          <a:endParaRPr lang="ru-RU"/>
        </a:p>
      </dgm:t>
    </dgm:pt>
    <dgm:pt modelId="{DCB949F2-0A7D-4207-A62C-D009857BEC51}" type="pres">
      <dgm:prSet presAssocID="{3E3004EE-44D2-4138-80D2-34811C443804}" presName="vertTwo" presStyleCnt="0"/>
      <dgm:spPr/>
      <dgm:t>
        <a:bodyPr/>
        <a:lstStyle/>
        <a:p>
          <a:endParaRPr lang="ru-RU"/>
        </a:p>
      </dgm:t>
    </dgm:pt>
    <dgm:pt modelId="{D337CC1C-36AD-4885-A1F2-6C657CEDFA0E}" type="pres">
      <dgm:prSet presAssocID="{3E3004EE-44D2-4138-80D2-34811C443804}" presName="txTwo" presStyleLbl="node2" presStyleIdx="0" presStyleCnt="2">
        <dgm:presLayoutVars>
          <dgm:chPref val="3"/>
        </dgm:presLayoutVars>
      </dgm:prSet>
      <dgm:spPr/>
      <dgm:t>
        <a:bodyPr/>
        <a:lstStyle/>
        <a:p>
          <a:endParaRPr lang="ru-RU"/>
        </a:p>
      </dgm:t>
    </dgm:pt>
    <dgm:pt modelId="{99D150B2-12BC-44EE-BF98-6D59027003D1}" type="pres">
      <dgm:prSet presAssocID="{3E3004EE-44D2-4138-80D2-34811C443804}" presName="horzTwo" presStyleCnt="0"/>
      <dgm:spPr/>
      <dgm:t>
        <a:bodyPr/>
        <a:lstStyle/>
        <a:p>
          <a:endParaRPr lang="ru-RU"/>
        </a:p>
      </dgm:t>
    </dgm:pt>
    <dgm:pt modelId="{27A2700C-D91D-49A9-ACB7-67F7574B5E7C}" type="pres">
      <dgm:prSet presAssocID="{E0642761-2A56-4E37-80B6-1C85F73F7AA2}" presName="sibSpaceTwo" presStyleCnt="0"/>
      <dgm:spPr/>
      <dgm:t>
        <a:bodyPr/>
        <a:lstStyle/>
        <a:p>
          <a:endParaRPr lang="ru-RU"/>
        </a:p>
      </dgm:t>
    </dgm:pt>
    <dgm:pt modelId="{174CB8D2-49FA-45D7-AFD5-021E538A3997}" type="pres">
      <dgm:prSet presAssocID="{E419C264-CCDA-4553-93DB-4E52E0326B54}" presName="vertTwo" presStyleCnt="0"/>
      <dgm:spPr/>
      <dgm:t>
        <a:bodyPr/>
        <a:lstStyle/>
        <a:p>
          <a:endParaRPr lang="ru-RU"/>
        </a:p>
      </dgm:t>
    </dgm:pt>
    <dgm:pt modelId="{B9300DDF-4BB9-4793-8F17-08611B106477}" type="pres">
      <dgm:prSet presAssocID="{E419C264-CCDA-4553-93DB-4E52E0326B54}" presName="txTwo" presStyleLbl="node2" presStyleIdx="1" presStyleCnt="2">
        <dgm:presLayoutVars>
          <dgm:chPref val="3"/>
        </dgm:presLayoutVars>
      </dgm:prSet>
      <dgm:spPr/>
      <dgm:t>
        <a:bodyPr/>
        <a:lstStyle/>
        <a:p>
          <a:endParaRPr lang="ru-RU"/>
        </a:p>
      </dgm:t>
    </dgm:pt>
    <dgm:pt modelId="{717B694D-E242-4410-9FC1-A5A7503ABA12}" type="pres">
      <dgm:prSet presAssocID="{E419C264-CCDA-4553-93DB-4E52E0326B54}" presName="horzTwo" presStyleCnt="0"/>
      <dgm:spPr/>
      <dgm:t>
        <a:bodyPr/>
        <a:lstStyle/>
        <a:p>
          <a:endParaRPr lang="ru-RU"/>
        </a:p>
      </dgm:t>
    </dgm:pt>
  </dgm:ptLst>
  <dgm:cxnLst>
    <dgm:cxn modelId="{02574290-2944-4CC1-B230-071BE196018A}" type="presOf" srcId="{5A46BBBD-A26A-4E5B-A09E-7D3F9578BC0F}" destId="{4E6ABFDB-E0B7-4D9D-8BD9-FB5C35077537}" srcOrd="0" destOrd="0" presId="urn:microsoft.com/office/officeart/2005/8/layout/hierarchy4"/>
    <dgm:cxn modelId="{DFD97B5A-4D23-4D0B-B472-75E70300F113}" type="presOf" srcId="{3E3004EE-44D2-4138-80D2-34811C443804}" destId="{D337CC1C-36AD-4885-A1F2-6C657CEDFA0E}" srcOrd="0" destOrd="0" presId="urn:microsoft.com/office/officeart/2005/8/layout/hierarchy4"/>
    <dgm:cxn modelId="{8DA7F715-8EE1-47A5-AB63-E83D74A74D2D}" srcId="{E78AD25D-8179-4C72-8B68-BB8156FF760E}" destId="{3E3004EE-44D2-4138-80D2-34811C443804}" srcOrd="0" destOrd="0" parTransId="{0DBE1048-B31B-4369-A327-15EB414E0F8B}" sibTransId="{E0642761-2A56-4E37-80B6-1C85F73F7AA2}"/>
    <dgm:cxn modelId="{C7B72437-ADB2-4644-8387-C58B4F4749DE}" srcId="{5A46BBBD-A26A-4E5B-A09E-7D3F9578BC0F}" destId="{E78AD25D-8179-4C72-8B68-BB8156FF760E}" srcOrd="0" destOrd="0" parTransId="{99602042-461A-4964-8642-341C402717FD}" sibTransId="{36F47D3B-D0C7-4F4D-A4FB-8F280D537B4E}"/>
    <dgm:cxn modelId="{F9242FA3-7EB3-4366-A3D1-E37019C489E7}" srcId="{E78AD25D-8179-4C72-8B68-BB8156FF760E}" destId="{E419C264-CCDA-4553-93DB-4E52E0326B54}" srcOrd="1" destOrd="0" parTransId="{CAC17A4F-274B-4FF1-A163-CEDE616B2DF2}" sibTransId="{12C7E2FB-DF96-4F97-B379-7718E27E3436}"/>
    <dgm:cxn modelId="{226FA872-B329-48E6-A578-E4C9BFCC7571}" type="presOf" srcId="{E78AD25D-8179-4C72-8B68-BB8156FF760E}" destId="{E176BB44-A393-4F06-A1E2-63809E271918}" srcOrd="0" destOrd="0" presId="urn:microsoft.com/office/officeart/2005/8/layout/hierarchy4"/>
    <dgm:cxn modelId="{8F06CEC6-8C89-4B52-B3B9-1B9026EC7616}" type="presOf" srcId="{E419C264-CCDA-4553-93DB-4E52E0326B54}" destId="{B9300DDF-4BB9-4793-8F17-08611B106477}" srcOrd="0" destOrd="0" presId="urn:microsoft.com/office/officeart/2005/8/layout/hierarchy4"/>
    <dgm:cxn modelId="{2FF646DF-0C94-49C2-BFD5-A3885CC353D5}" type="presParOf" srcId="{4E6ABFDB-E0B7-4D9D-8BD9-FB5C35077537}" destId="{83442599-0E6E-4FA5-9AB0-1E9CDC5463FD}" srcOrd="0" destOrd="0" presId="urn:microsoft.com/office/officeart/2005/8/layout/hierarchy4"/>
    <dgm:cxn modelId="{3977A102-1AF6-46EC-BFA0-A66FD9FFC3F4}" type="presParOf" srcId="{83442599-0E6E-4FA5-9AB0-1E9CDC5463FD}" destId="{E176BB44-A393-4F06-A1E2-63809E271918}" srcOrd="0" destOrd="0" presId="urn:microsoft.com/office/officeart/2005/8/layout/hierarchy4"/>
    <dgm:cxn modelId="{F1637518-2B21-466D-AEF3-D443DF52E626}" type="presParOf" srcId="{83442599-0E6E-4FA5-9AB0-1E9CDC5463FD}" destId="{42D6D304-4759-4579-A3F6-FC230031E4C1}" srcOrd="1" destOrd="0" presId="urn:microsoft.com/office/officeart/2005/8/layout/hierarchy4"/>
    <dgm:cxn modelId="{C19848B9-4E25-409A-A35F-77236657A0F5}" type="presParOf" srcId="{83442599-0E6E-4FA5-9AB0-1E9CDC5463FD}" destId="{9BCF652D-E9C8-461A-9A09-363027982DDE}" srcOrd="2" destOrd="0" presId="urn:microsoft.com/office/officeart/2005/8/layout/hierarchy4"/>
    <dgm:cxn modelId="{E009A70A-F4C5-4F09-A2CD-3CCFF2320E18}" type="presParOf" srcId="{9BCF652D-E9C8-461A-9A09-363027982DDE}" destId="{DCB949F2-0A7D-4207-A62C-D009857BEC51}" srcOrd="0" destOrd="0" presId="urn:microsoft.com/office/officeart/2005/8/layout/hierarchy4"/>
    <dgm:cxn modelId="{759A6588-91F2-47EB-A1AC-A6CCC015C1E7}" type="presParOf" srcId="{DCB949F2-0A7D-4207-A62C-D009857BEC51}" destId="{D337CC1C-36AD-4885-A1F2-6C657CEDFA0E}" srcOrd="0" destOrd="0" presId="urn:microsoft.com/office/officeart/2005/8/layout/hierarchy4"/>
    <dgm:cxn modelId="{732FB260-AB4A-462C-B0E8-1308370A0BC1}" type="presParOf" srcId="{DCB949F2-0A7D-4207-A62C-D009857BEC51}" destId="{99D150B2-12BC-44EE-BF98-6D59027003D1}" srcOrd="1" destOrd="0" presId="urn:microsoft.com/office/officeart/2005/8/layout/hierarchy4"/>
    <dgm:cxn modelId="{447C4187-69B1-49E7-B5C8-EC4C9CAB0281}" type="presParOf" srcId="{9BCF652D-E9C8-461A-9A09-363027982DDE}" destId="{27A2700C-D91D-49A9-ACB7-67F7574B5E7C}" srcOrd="1" destOrd="0" presId="urn:microsoft.com/office/officeart/2005/8/layout/hierarchy4"/>
    <dgm:cxn modelId="{F8B93B56-F9BB-4B78-8824-A393A7F44E5D}" type="presParOf" srcId="{9BCF652D-E9C8-461A-9A09-363027982DDE}" destId="{174CB8D2-49FA-45D7-AFD5-021E538A3997}" srcOrd="2" destOrd="0" presId="urn:microsoft.com/office/officeart/2005/8/layout/hierarchy4"/>
    <dgm:cxn modelId="{D2A0B267-5BDE-4992-B03C-7ADA8B00C080}" type="presParOf" srcId="{174CB8D2-49FA-45D7-AFD5-021E538A3997}" destId="{B9300DDF-4BB9-4793-8F17-08611B106477}" srcOrd="0" destOrd="0" presId="urn:microsoft.com/office/officeart/2005/8/layout/hierarchy4"/>
    <dgm:cxn modelId="{FB3EFB71-E1F3-4CEF-8A90-3E83246AF535}" type="presParOf" srcId="{174CB8D2-49FA-45D7-AFD5-021E538A3997}" destId="{717B694D-E242-4410-9FC1-A5A7503ABA1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804F2-914E-4323-BE12-1358C250CC21}" type="doc">
      <dgm:prSet loTypeId="urn:microsoft.com/office/officeart/2005/8/layout/list1" loCatId="list" qsTypeId="urn:microsoft.com/office/officeart/2005/8/quickstyle/simple5" qsCatId="simple" csTypeId="urn:microsoft.com/office/officeart/2005/8/colors/accent0_1" csCatId="mainScheme" phldr="1"/>
      <dgm:spPr/>
      <dgm:t>
        <a:bodyPr/>
        <a:lstStyle/>
        <a:p>
          <a:endParaRPr lang="ru-RU"/>
        </a:p>
      </dgm:t>
    </dgm:pt>
    <dgm:pt modelId="{61C91DD8-AC34-4D45-8461-C6E19B508D95}">
      <dgm:prSet phldrT="[Текст]" custT="1">
        <dgm:style>
          <a:lnRef idx="2">
            <a:schemeClr val="dk1"/>
          </a:lnRef>
          <a:fillRef idx="1">
            <a:schemeClr val="lt1"/>
          </a:fillRef>
          <a:effectRef idx="0">
            <a:schemeClr val="dk1"/>
          </a:effectRef>
          <a:fontRef idx="minor">
            <a:schemeClr val="dk1"/>
          </a:fontRef>
        </dgm:style>
      </dgm:prSet>
      <dgm:spPr/>
      <dgm:t>
        <a:bodyPr/>
        <a:lstStyle/>
        <a:p>
          <a:r>
            <a:rPr lang="ru-RU" sz="2800" b="1" dirty="0" smtClean="0">
              <a:latin typeface="Times New Roman" pitchFamily="18" charset="0"/>
              <a:cs typeface="Times New Roman" pitchFamily="18" charset="0"/>
            </a:rPr>
            <a:t>Объект исследования – система взаимодействия клиента и сервера по протоколу HTTP и </a:t>
          </a:r>
          <a:r>
            <a:rPr lang="ru-RU" sz="2800" b="1" dirty="0" err="1" smtClean="0">
              <a:latin typeface="Times New Roman" pitchFamily="18" charset="0"/>
              <a:cs typeface="Times New Roman" pitchFamily="18" charset="0"/>
            </a:rPr>
            <a:t>WebSocket</a:t>
          </a:r>
          <a:r>
            <a:rPr lang="ru-RU" sz="2800" b="1" dirty="0" smtClean="0">
              <a:latin typeface="Times New Roman" pitchFamily="18" charset="0"/>
              <a:cs typeface="Times New Roman" pitchFamily="18" charset="0"/>
            </a:rPr>
            <a:t>.</a:t>
          </a:r>
        </a:p>
        <a:p>
          <a:pPr algn="just"/>
          <a:endParaRPr lang="ru-RU" sz="2800" b="1" dirty="0">
            <a:latin typeface="Times New Roman" pitchFamily="18" charset="0"/>
            <a:cs typeface="Times New Roman" pitchFamily="18" charset="0"/>
          </a:endParaRPr>
        </a:p>
      </dgm:t>
    </dgm:pt>
    <dgm:pt modelId="{E47C12EF-881F-47C5-83BD-37ED0C225417}" type="parTrans" cxnId="{54A63AE1-E108-4B74-BD20-668D72B6CD83}">
      <dgm:prSet/>
      <dgm:spPr/>
      <dgm:t>
        <a:bodyPr/>
        <a:lstStyle/>
        <a:p>
          <a:pPr algn="just"/>
          <a:endParaRPr lang="ru-RU" sz="2800" b="1">
            <a:latin typeface="Times New Roman" pitchFamily="18" charset="0"/>
            <a:cs typeface="Times New Roman" pitchFamily="18" charset="0"/>
          </a:endParaRPr>
        </a:p>
      </dgm:t>
    </dgm:pt>
    <dgm:pt modelId="{9AF72BC9-80C8-4040-8F70-E784F6159E0D}" type="sibTrans" cxnId="{54A63AE1-E108-4B74-BD20-668D72B6CD83}">
      <dgm:prSet/>
      <dgm:spPr/>
      <dgm:t>
        <a:bodyPr/>
        <a:lstStyle/>
        <a:p>
          <a:pPr algn="just"/>
          <a:endParaRPr lang="ru-RU" sz="2800" b="1">
            <a:latin typeface="Times New Roman" pitchFamily="18" charset="0"/>
            <a:cs typeface="Times New Roman" pitchFamily="18" charset="0"/>
          </a:endParaRPr>
        </a:p>
      </dgm:t>
    </dgm:pt>
    <dgm:pt modelId="{C9BDE24D-A463-4D55-BB34-29B726A9ADAD}">
      <dgm:prSet phldrT="[Текст]" custT="1">
        <dgm:style>
          <a:lnRef idx="2">
            <a:schemeClr val="dk1"/>
          </a:lnRef>
          <a:fillRef idx="1">
            <a:schemeClr val="lt1"/>
          </a:fillRef>
          <a:effectRef idx="0">
            <a:schemeClr val="dk1"/>
          </a:effectRef>
          <a:fontRef idx="minor">
            <a:schemeClr val="dk1"/>
          </a:fontRef>
        </dgm:style>
      </dgm:prSet>
      <dgm:spPr/>
      <dgm:t>
        <a:bodyPr/>
        <a:lstStyle/>
        <a:p>
          <a:r>
            <a:rPr lang="ru-RU" sz="2800" b="1" dirty="0" smtClean="0">
              <a:latin typeface="Times New Roman" pitchFamily="18" charset="0"/>
              <a:cs typeface="Times New Roman" pitchFamily="18" charset="0"/>
            </a:rPr>
            <a:t>Предмет исследования – возможность реализации клиент-северного приложения для игры «</a:t>
          </a:r>
          <a:r>
            <a:rPr lang="ru-RU" sz="2800" b="1" dirty="0" err="1" smtClean="0">
              <a:latin typeface="Times New Roman" pitchFamily="18" charset="0"/>
              <a:cs typeface="Times New Roman" pitchFamily="18" charset="0"/>
            </a:rPr>
            <a:t>Гвинт</a:t>
          </a:r>
          <a:r>
            <a:rPr lang="ru-RU" sz="2800" b="1" dirty="0" smtClean="0">
              <a:latin typeface="Times New Roman" pitchFamily="18" charset="0"/>
              <a:cs typeface="Times New Roman" pitchFamily="18" charset="0"/>
            </a:rPr>
            <a:t>» между пользователями.</a:t>
          </a:r>
        </a:p>
        <a:p>
          <a:pPr algn="just"/>
          <a:endParaRPr lang="ru-RU" sz="2800" b="1" dirty="0">
            <a:latin typeface="Times New Roman" pitchFamily="18" charset="0"/>
            <a:cs typeface="Times New Roman" pitchFamily="18" charset="0"/>
          </a:endParaRPr>
        </a:p>
      </dgm:t>
    </dgm:pt>
    <dgm:pt modelId="{DFCCD2B3-E9C7-4AD4-B328-BE53B178CB5D}" type="parTrans" cxnId="{442D2AD4-F504-464A-9866-CE53FDBB4A13}">
      <dgm:prSet/>
      <dgm:spPr/>
      <dgm:t>
        <a:bodyPr/>
        <a:lstStyle/>
        <a:p>
          <a:pPr algn="just"/>
          <a:endParaRPr lang="ru-RU" sz="2800" b="1">
            <a:latin typeface="Times New Roman" pitchFamily="18" charset="0"/>
            <a:cs typeface="Times New Roman" pitchFamily="18" charset="0"/>
          </a:endParaRPr>
        </a:p>
      </dgm:t>
    </dgm:pt>
    <dgm:pt modelId="{A08685D8-77DB-4CE8-9DD3-8BB7C5C5A518}" type="sibTrans" cxnId="{442D2AD4-F504-464A-9866-CE53FDBB4A13}">
      <dgm:prSet/>
      <dgm:spPr/>
      <dgm:t>
        <a:bodyPr/>
        <a:lstStyle/>
        <a:p>
          <a:pPr algn="just"/>
          <a:endParaRPr lang="ru-RU" sz="2800" b="1">
            <a:latin typeface="Times New Roman" pitchFamily="18" charset="0"/>
            <a:cs typeface="Times New Roman" pitchFamily="18" charset="0"/>
          </a:endParaRPr>
        </a:p>
      </dgm:t>
    </dgm:pt>
    <dgm:pt modelId="{1CE6D6B9-A28C-43C3-9C5A-0A95D5D3B20B}" type="pres">
      <dgm:prSet presAssocID="{07C804F2-914E-4323-BE12-1358C250CC21}" presName="linear" presStyleCnt="0">
        <dgm:presLayoutVars>
          <dgm:dir/>
          <dgm:animLvl val="lvl"/>
          <dgm:resizeHandles val="exact"/>
        </dgm:presLayoutVars>
      </dgm:prSet>
      <dgm:spPr/>
      <dgm:t>
        <a:bodyPr/>
        <a:lstStyle/>
        <a:p>
          <a:endParaRPr lang="ru-RU"/>
        </a:p>
      </dgm:t>
    </dgm:pt>
    <dgm:pt modelId="{DECF6818-9647-49A0-93A6-AA447849D10A}" type="pres">
      <dgm:prSet presAssocID="{61C91DD8-AC34-4D45-8461-C6E19B508D95}" presName="parentLin" presStyleCnt="0"/>
      <dgm:spPr/>
      <dgm:t>
        <a:bodyPr/>
        <a:lstStyle/>
        <a:p>
          <a:endParaRPr lang="ru-RU"/>
        </a:p>
      </dgm:t>
    </dgm:pt>
    <dgm:pt modelId="{4FD8050A-8DD1-4572-9917-A50EE5CEC457}" type="pres">
      <dgm:prSet presAssocID="{61C91DD8-AC34-4D45-8461-C6E19B508D95}" presName="parentLeftMargin" presStyleLbl="node1" presStyleIdx="0" presStyleCnt="2"/>
      <dgm:spPr/>
      <dgm:t>
        <a:bodyPr/>
        <a:lstStyle/>
        <a:p>
          <a:endParaRPr lang="ru-RU"/>
        </a:p>
      </dgm:t>
    </dgm:pt>
    <dgm:pt modelId="{CCCAF8DF-75DA-4E9E-925A-8185EF6B61FD}" type="pres">
      <dgm:prSet presAssocID="{61C91DD8-AC34-4D45-8461-C6E19B508D95}" presName="parentText" presStyleLbl="node1" presStyleIdx="0" presStyleCnt="2" custScaleX="128571" custScaleY="95258">
        <dgm:presLayoutVars>
          <dgm:chMax val="0"/>
          <dgm:bulletEnabled val="1"/>
        </dgm:presLayoutVars>
      </dgm:prSet>
      <dgm:spPr/>
      <dgm:t>
        <a:bodyPr/>
        <a:lstStyle/>
        <a:p>
          <a:endParaRPr lang="ru-RU"/>
        </a:p>
      </dgm:t>
    </dgm:pt>
    <dgm:pt modelId="{BECE0521-0B2E-4156-8D6F-60D7E29BB27D}" type="pres">
      <dgm:prSet presAssocID="{61C91DD8-AC34-4D45-8461-C6E19B508D95}" presName="negativeSpace" presStyleCnt="0"/>
      <dgm:spPr/>
      <dgm:t>
        <a:bodyPr/>
        <a:lstStyle/>
        <a:p>
          <a:endParaRPr lang="ru-RU"/>
        </a:p>
      </dgm:t>
    </dgm:pt>
    <dgm:pt modelId="{B2C7DC40-B647-43FC-AABD-D5AFB5414DC3}" type="pres">
      <dgm:prSet presAssocID="{61C91DD8-AC34-4D45-8461-C6E19B508D95}" presName="childText" presStyleLbl="conFgAcc1" presStyleIdx="0" presStyleCnt="2">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ru-RU"/>
        </a:p>
      </dgm:t>
    </dgm:pt>
    <dgm:pt modelId="{B6619411-73F4-4E31-AA6D-2AE1590DFDBB}" type="pres">
      <dgm:prSet presAssocID="{9AF72BC9-80C8-4040-8F70-E784F6159E0D}" presName="spaceBetweenRectangles" presStyleCnt="0"/>
      <dgm:spPr/>
      <dgm:t>
        <a:bodyPr/>
        <a:lstStyle/>
        <a:p>
          <a:endParaRPr lang="ru-RU"/>
        </a:p>
      </dgm:t>
    </dgm:pt>
    <dgm:pt modelId="{71C6D0B9-F687-46B9-9920-093933E64976}" type="pres">
      <dgm:prSet presAssocID="{C9BDE24D-A463-4D55-BB34-29B726A9ADAD}" presName="parentLin" presStyleCnt="0"/>
      <dgm:spPr/>
      <dgm:t>
        <a:bodyPr/>
        <a:lstStyle/>
        <a:p>
          <a:endParaRPr lang="ru-RU"/>
        </a:p>
      </dgm:t>
    </dgm:pt>
    <dgm:pt modelId="{4DA22B85-DA7D-42EE-87B6-126EDF3F5B3A}" type="pres">
      <dgm:prSet presAssocID="{C9BDE24D-A463-4D55-BB34-29B726A9ADAD}" presName="parentLeftMargin" presStyleLbl="node1" presStyleIdx="0" presStyleCnt="2"/>
      <dgm:spPr/>
      <dgm:t>
        <a:bodyPr/>
        <a:lstStyle/>
        <a:p>
          <a:endParaRPr lang="ru-RU"/>
        </a:p>
      </dgm:t>
    </dgm:pt>
    <dgm:pt modelId="{1A4B0C27-E3F8-4FCF-A68B-A4135A717EAE}" type="pres">
      <dgm:prSet presAssocID="{C9BDE24D-A463-4D55-BB34-29B726A9ADAD}" presName="parentText" presStyleLbl="node1" presStyleIdx="1" presStyleCnt="2" custScaleX="128571" custScaleY="92165" custLinFactNeighborY="-1784">
        <dgm:presLayoutVars>
          <dgm:chMax val="0"/>
          <dgm:bulletEnabled val="1"/>
        </dgm:presLayoutVars>
      </dgm:prSet>
      <dgm:spPr/>
      <dgm:t>
        <a:bodyPr/>
        <a:lstStyle/>
        <a:p>
          <a:endParaRPr lang="ru-RU"/>
        </a:p>
      </dgm:t>
    </dgm:pt>
    <dgm:pt modelId="{547D0A29-881C-414B-897D-1F26601B7DC8}" type="pres">
      <dgm:prSet presAssocID="{C9BDE24D-A463-4D55-BB34-29B726A9ADAD}" presName="negativeSpace" presStyleCnt="0"/>
      <dgm:spPr/>
      <dgm:t>
        <a:bodyPr/>
        <a:lstStyle/>
        <a:p>
          <a:endParaRPr lang="ru-RU"/>
        </a:p>
      </dgm:t>
    </dgm:pt>
    <dgm:pt modelId="{671CD181-0E0F-49F0-8FF2-ED92011E45B4}" type="pres">
      <dgm:prSet presAssocID="{C9BDE24D-A463-4D55-BB34-29B726A9ADAD}" presName="childText" presStyleLbl="conFgAcc1" presStyleIdx="1" presStyleCnt="2">
        <dgm:presLayoutVars>
          <dgm:bulletEnabled val="1"/>
        </dgm:presLayoutVars>
        <dgm:style>
          <a:lnRef idx="2">
            <a:schemeClr val="dk1"/>
          </a:lnRef>
          <a:fillRef idx="1">
            <a:schemeClr val="lt1"/>
          </a:fillRef>
          <a:effectRef idx="0">
            <a:schemeClr val="dk1"/>
          </a:effectRef>
          <a:fontRef idx="minor">
            <a:schemeClr val="dk1"/>
          </a:fontRef>
        </dgm:style>
      </dgm:prSet>
      <dgm:spPr/>
      <dgm:t>
        <a:bodyPr/>
        <a:lstStyle/>
        <a:p>
          <a:endParaRPr lang="ru-RU"/>
        </a:p>
      </dgm:t>
    </dgm:pt>
  </dgm:ptLst>
  <dgm:cxnLst>
    <dgm:cxn modelId="{290308F8-3BAE-4062-A835-AEB54579027F}" type="presOf" srcId="{C9BDE24D-A463-4D55-BB34-29B726A9ADAD}" destId="{4DA22B85-DA7D-42EE-87B6-126EDF3F5B3A}" srcOrd="0" destOrd="0" presId="urn:microsoft.com/office/officeart/2005/8/layout/list1"/>
    <dgm:cxn modelId="{6C30E83F-7A02-4581-B2FC-94E9438B901E}" type="presOf" srcId="{C9BDE24D-A463-4D55-BB34-29B726A9ADAD}" destId="{1A4B0C27-E3F8-4FCF-A68B-A4135A717EAE}" srcOrd="1" destOrd="0" presId="urn:microsoft.com/office/officeart/2005/8/layout/list1"/>
    <dgm:cxn modelId="{DEC17ED6-C0AC-4B6D-B7F5-BEAA95E1CA05}" type="presOf" srcId="{61C91DD8-AC34-4D45-8461-C6E19B508D95}" destId="{4FD8050A-8DD1-4572-9917-A50EE5CEC457}" srcOrd="0" destOrd="0" presId="urn:microsoft.com/office/officeart/2005/8/layout/list1"/>
    <dgm:cxn modelId="{FA4A76F2-A8C6-4A83-9E38-7000B4FDB3A6}" type="presOf" srcId="{61C91DD8-AC34-4D45-8461-C6E19B508D95}" destId="{CCCAF8DF-75DA-4E9E-925A-8185EF6B61FD}" srcOrd="1" destOrd="0" presId="urn:microsoft.com/office/officeart/2005/8/layout/list1"/>
    <dgm:cxn modelId="{D462890E-276E-4919-87ED-3D773049D89D}" type="presOf" srcId="{07C804F2-914E-4323-BE12-1358C250CC21}" destId="{1CE6D6B9-A28C-43C3-9C5A-0A95D5D3B20B}" srcOrd="0" destOrd="0" presId="urn:microsoft.com/office/officeart/2005/8/layout/list1"/>
    <dgm:cxn modelId="{442D2AD4-F504-464A-9866-CE53FDBB4A13}" srcId="{07C804F2-914E-4323-BE12-1358C250CC21}" destId="{C9BDE24D-A463-4D55-BB34-29B726A9ADAD}" srcOrd="1" destOrd="0" parTransId="{DFCCD2B3-E9C7-4AD4-B328-BE53B178CB5D}" sibTransId="{A08685D8-77DB-4CE8-9DD3-8BB7C5C5A518}"/>
    <dgm:cxn modelId="{54A63AE1-E108-4B74-BD20-668D72B6CD83}" srcId="{07C804F2-914E-4323-BE12-1358C250CC21}" destId="{61C91DD8-AC34-4D45-8461-C6E19B508D95}" srcOrd="0" destOrd="0" parTransId="{E47C12EF-881F-47C5-83BD-37ED0C225417}" sibTransId="{9AF72BC9-80C8-4040-8F70-E784F6159E0D}"/>
    <dgm:cxn modelId="{EBA5AF2F-811F-4687-B209-8D973200E369}" type="presParOf" srcId="{1CE6D6B9-A28C-43C3-9C5A-0A95D5D3B20B}" destId="{DECF6818-9647-49A0-93A6-AA447849D10A}" srcOrd="0" destOrd="0" presId="urn:microsoft.com/office/officeart/2005/8/layout/list1"/>
    <dgm:cxn modelId="{EB507B1A-F4BD-491A-B665-DF34E2F17E83}" type="presParOf" srcId="{DECF6818-9647-49A0-93A6-AA447849D10A}" destId="{4FD8050A-8DD1-4572-9917-A50EE5CEC457}" srcOrd="0" destOrd="0" presId="urn:microsoft.com/office/officeart/2005/8/layout/list1"/>
    <dgm:cxn modelId="{5ECA7D21-56F7-4336-9041-D5799CDDC84B}" type="presParOf" srcId="{DECF6818-9647-49A0-93A6-AA447849D10A}" destId="{CCCAF8DF-75DA-4E9E-925A-8185EF6B61FD}" srcOrd="1" destOrd="0" presId="urn:microsoft.com/office/officeart/2005/8/layout/list1"/>
    <dgm:cxn modelId="{19F8A0D6-9B2C-49F6-A1A6-6CF8FD905589}" type="presParOf" srcId="{1CE6D6B9-A28C-43C3-9C5A-0A95D5D3B20B}" destId="{BECE0521-0B2E-4156-8D6F-60D7E29BB27D}" srcOrd="1" destOrd="0" presId="urn:microsoft.com/office/officeart/2005/8/layout/list1"/>
    <dgm:cxn modelId="{7FAD0319-9E4C-44FE-8281-88000405A19B}" type="presParOf" srcId="{1CE6D6B9-A28C-43C3-9C5A-0A95D5D3B20B}" destId="{B2C7DC40-B647-43FC-AABD-D5AFB5414DC3}" srcOrd="2" destOrd="0" presId="urn:microsoft.com/office/officeart/2005/8/layout/list1"/>
    <dgm:cxn modelId="{C6358446-39E6-4282-A129-20C7892C40E4}" type="presParOf" srcId="{1CE6D6B9-A28C-43C3-9C5A-0A95D5D3B20B}" destId="{B6619411-73F4-4E31-AA6D-2AE1590DFDBB}" srcOrd="3" destOrd="0" presId="urn:microsoft.com/office/officeart/2005/8/layout/list1"/>
    <dgm:cxn modelId="{64F1EDD7-2E28-4FC7-8C80-20B340339147}" type="presParOf" srcId="{1CE6D6B9-A28C-43C3-9C5A-0A95D5D3B20B}" destId="{71C6D0B9-F687-46B9-9920-093933E64976}" srcOrd="4" destOrd="0" presId="urn:microsoft.com/office/officeart/2005/8/layout/list1"/>
    <dgm:cxn modelId="{B2595956-D6A8-4796-9465-BEA9C819C50F}" type="presParOf" srcId="{71C6D0B9-F687-46B9-9920-093933E64976}" destId="{4DA22B85-DA7D-42EE-87B6-126EDF3F5B3A}" srcOrd="0" destOrd="0" presId="urn:microsoft.com/office/officeart/2005/8/layout/list1"/>
    <dgm:cxn modelId="{E37317EA-1E04-4B08-9913-309B42B93A85}" type="presParOf" srcId="{71C6D0B9-F687-46B9-9920-093933E64976}" destId="{1A4B0C27-E3F8-4FCF-A68B-A4135A717EAE}" srcOrd="1" destOrd="0" presId="urn:microsoft.com/office/officeart/2005/8/layout/list1"/>
    <dgm:cxn modelId="{F2359B6F-B2D4-43DB-9B7F-47E098445C5A}" type="presParOf" srcId="{1CE6D6B9-A28C-43C3-9C5A-0A95D5D3B20B}" destId="{547D0A29-881C-414B-897D-1F26601B7DC8}" srcOrd="5" destOrd="0" presId="urn:microsoft.com/office/officeart/2005/8/layout/list1"/>
    <dgm:cxn modelId="{44E740ED-07E4-4527-A710-EC3318B29DD0}" type="presParOf" srcId="{1CE6D6B9-A28C-43C3-9C5A-0A95D5D3B20B}" destId="{671CD181-0E0F-49F0-8FF2-ED92011E45B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6ED423-EC0D-49AF-8AC0-E6C57DA4BC51}" type="doc">
      <dgm:prSet loTypeId="urn:microsoft.com/office/officeart/2008/layout/VerticalCurvedList" loCatId="list" qsTypeId="urn:microsoft.com/office/officeart/2005/8/quickstyle/simple5" qsCatId="simple" csTypeId="urn:microsoft.com/office/officeart/2005/8/colors/colorful2" csCatId="colorful" phldr="1"/>
      <dgm:spPr/>
      <dgm:t>
        <a:bodyPr/>
        <a:lstStyle/>
        <a:p>
          <a:endParaRPr lang="ru-RU"/>
        </a:p>
      </dgm:t>
    </dgm:pt>
    <dgm:pt modelId="{46B4866F-06A2-4271-AABA-D95C8A443DBC}">
      <dgm:prSet phldrT="[Текст]" custT="1"/>
      <dgm:spPr/>
      <dgm:t>
        <a:bodyPr/>
        <a:lstStyle/>
        <a:p>
          <a:pPr algn="l"/>
          <a:r>
            <a:rPr lang="ru-RU" sz="2800" dirty="0" smtClean="0">
              <a:latin typeface="Times New Roman" pitchFamily="18" charset="0"/>
              <a:cs typeface="Times New Roman" pitchFamily="18" charset="0"/>
            </a:rPr>
            <a:t>Разработать систему, связанную с предоставлением пользователям возможности игры в «</a:t>
          </a:r>
          <a:r>
            <a:rPr lang="ru-RU" sz="2800" dirty="0" err="1" smtClean="0">
              <a:latin typeface="Times New Roman" pitchFamily="18" charset="0"/>
              <a:cs typeface="Times New Roman" pitchFamily="18" charset="0"/>
            </a:rPr>
            <a:t>Гвинт</a:t>
          </a:r>
          <a:r>
            <a:rPr lang="ru-RU" sz="2800" dirty="0" smtClean="0">
              <a:latin typeface="Times New Roman" pitchFamily="18" charset="0"/>
              <a:cs typeface="Times New Roman" pitchFamily="18" charset="0"/>
            </a:rPr>
            <a:t>».</a:t>
          </a:r>
          <a:endParaRPr lang="ru-RU" sz="2800" dirty="0">
            <a:latin typeface="Times New Roman" pitchFamily="18" charset="0"/>
            <a:cs typeface="Times New Roman" pitchFamily="18" charset="0"/>
          </a:endParaRPr>
        </a:p>
      </dgm:t>
    </dgm:pt>
    <dgm:pt modelId="{2CF9D680-0822-4E55-A8ED-66B28A4DDE29}" type="parTrans" cxnId="{2FD255D4-5360-4FAC-B1B8-7EF0C2639C08}">
      <dgm:prSet/>
      <dgm:spPr/>
      <dgm:t>
        <a:bodyPr/>
        <a:lstStyle/>
        <a:p>
          <a:endParaRPr lang="ru-RU" sz="2800"/>
        </a:p>
      </dgm:t>
    </dgm:pt>
    <dgm:pt modelId="{BB6B5467-6EC5-403F-A41E-0A8551C52189}" type="sibTrans" cxnId="{2FD255D4-5360-4FAC-B1B8-7EF0C2639C08}">
      <dgm:prSet/>
      <dgm:spPr/>
      <dgm:t>
        <a:bodyPr/>
        <a:lstStyle/>
        <a:p>
          <a:endParaRPr lang="ru-RU" sz="2800"/>
        </a:p>
      </dgm:t>
    </dgm:pt>
    <dgm:pt modelId="{AF6CED8A-BC10-4B69-AE06-DDDD2343BB88}" type="pres">
      <dgm:prSet presAssocID="{6B6ED423-EC0D-49AF-8AC0-E6C57DA4BC51}" presName="Name0" presStyleCnt="0">
        <dgm:presLayoutVars>
          <dgm:chMax val="7"/>
          <dgm:chPref val="7"/>
          <dgm:dir/>
        </dgm:presLayoutVars>
      </dgm:prSet>
      <dgm:spPr/>
      <dgm:t>
        <a:bodyPr/>
        <a:lstStyle/>
        <a:p>
          <a:endParaRPr lang="ru-RU"/>
        </a:p>
      </dgm:t>
    </dgm:pt>
    <dgm:pt modelId="{254BDDD1-35F8-406F-8A15-DE04ECBE4394}" type="pres">
      <dgm:prSet presAssocID="{6B6ED423-EC0D-49AF-8AC0-E6C57DA4BC51}" presName="Name1" presStyleCnt="0"/>
      <dgm:spPr/>
    </dgm:pt>
    <dgm:pt modelId="{F6C2C18D-5D47-4EF9-814B-3B930789CFDD}" type="pres">
      <dgm:prSet presAssocID="{6B6ED423-EC0D-49AF-8AC0-E6C57DA4BC51}" presName="cycle" presStyleCnt="0"/>
      <dgm:spPr/>
    </dgm:pt>
    <dgm:pt modelId="{DB5FBDCD-4D5D-4C3F-9627-34C9E81B3E5A}" type="pres">
      <dgm:prSet presAssocID="{6B6ED423-EC0D-49AF-8AC0-E6C57DA4BC51}" presName="srcNode" presStyleLbl="node1" presStyleIdx="0" presStyleCnt="1"/>
      <dgm:spPr/>
    </dgm:pt>
    <dgm:pt modelId="{A751B0FC-6B8A-4B3D-BFF7-E381D323B13F}" type="pres">
      <dgm:prSet presAssocID="{6B6ED423-EC0D-49AF-8AC0-E6C57DA4BC51}" presName="conn" presStyleLbl="parChTrans1D2" presStyleIdx="0" presStyleCnt="1"/>
      <dgm:spPr/>
      <dgm:t>
        <a:bodyPr/>
        <a:lstStyle/>
        <a:p>
          <a:endParaRPr lang="ru-RU"/>
        </a:p>
      </dgm:t>
    </dgm:pt>
    <dgm:pt modelId="{CAEB9547-C357-488B-9C7E-FC178D1E181A}" type="pres">
      <dgm:prSet presAssocID="{6B6ED423-EC0D-49AF-8AC0-E6C57DA4BC51}" presName="extraNode" presStyleLbl="node1" presStyleIdx="0" presStyleCnt="1"/>
      <dgm:spPr/>
    </dgm:pt>
    <dgm:pt modelId="{1089AB2C-7233-4CC1-9CA1-B8BCAEED8ABA}" type="pres">
      <dgm:prSet presAssocID="{6B6ED423-EC0D-49AF-8AC0-E6C57DA4BC51}" presName="dstNode" presStyleLbl="node1" presStyleIdx="0" presStyleCnt="1"/>
      <dgm:spPr/>
    </dgm:pt>
    <dgm:pt modelId="{A9CB08DF-A7DD-48C2-B137-52C9950846FF}" type="pres">
      <dgm:prSet presAssocID="{46B4866F-06A2-4271-AABA-D95C8A443DBC}" presName="text_1" presStyleLbl="node1" presStyleIdx="0" presStyleCnt="1">
        <dgm:presLayoutVars>
          <dgm:bulletEnabled val="1"/>
        </dgm:presLayoutVars>
      </dgm:prSet>
      <dgm:spPr/>
      <dgm:t>
        <a:bodyPr/>
        <a:lstStyle/>
        <a:p>
          <a:endParaRPr lang="ru-RU"/>
        </a:p>
      </dgm:t>
    </dgm:pt>
    <dgm:pt modelId="{ECD5A761-5C3A-4715-8C26-7F688CE62176}" type="pres">
      <dgm:prSet presAssocID="{46B4866F-06A2-4271-AABA-D95C8A443DBC}" presName="accent_1" presStyleCnt="0"/>
      <dgm:spPr/>
    </dgm:pt>
    <dgm:pt modelId="{06AA0423-F6F8-424B-9A3F-D1A4EE1843B1}" type="pres">
      <dgm:prSet presAssocID="{46B4866F-06A2-4271-AABA-D95C8A443DBC}" presName="accentRepeatNode" presStyleLbl="solidFgAcc1" presStyleIdx="0" presStyleCnt="1"/>
      <dgm:spPr/>
      <dgm:t>
        <a:bodyPr/>
        <a:lstStyle/>
        <a:p>
          <a:endParaRPr lang="ru-RU"/>
        </a:p>
      </dgm:t>
    </dgm:pt>
  </dgm:ptLst>
  <dgm:cxnLst>
    <dgm:cxn modelId="{C1EF7C27-4E14-4DCC-A84B-06BF0390E389}" type="presOf" srcId="{6B6ED423-EC0D-49AF-8AC0-E6C57DA4BC51}" destId="{AF6CED8A-BC10-4B69-AE06-DDDD2343BB88}" srcOrd="0" destOrd="0" presId="urn:microsoft.com/office/officeart/2008/layout/VerticalCurvedList"/>
    <dgm:cxn modelId="{2FD255D4-5360-4FAC-B1B8-7EF0C2639C08}" srcId="{6B6ED423-EC0D-49AF-8AC0-E6C57DA4BC51}" destId="{46B4866F-06A2-4271-AABA-D95C8A443DBC}" srcOrd="0" destOrd="0" parTransId="{2CF9D680-0822-4E55-A8ED-66B28A4DDE29}" sibTransId="{BB6B5467-6EC5-403F-A41E-0A8551C52189}"/>
    <dgm:cxn modelId="{27AE8976-1C42-4DD2-A2EE-42D171AE168F}" type="presOf" srcId="{46B4866F-06A2-4271-AABA-D95C8A443DBC}" destId="{A9CB08DF-A7DD-48C2-B137-52C9950846FF}" srcOrd="0" destOrd="0" presId="urn:microsoft.com/office/officeart/2008/layout/VerticalCurvedList"/>
    <dgm:cxn modelId="{9ED53E49-8863-4D17-B286-4B6896B37E2B}" type="presOf" srcId="{BB6B5467-6EC5-403F-A41E-0A8551C52189}" destId="{A751B0FC-6B8A-4B3D-BFF7-E381D323B13F}" srcOrd="0" destOrd="0" presId="urn:microsoft.com/office/officeart/2008/layout/VerticalCurvedList"/>
    <dgm:cxn modelId="{C75C8DBC-F86B-4A8B-951B-97BAF1CB0B38}" type="presParOf" srcId="{AF6CED8A-BC10-4B69-AE06-DDDD2343BB88}" destId="{254BDDD1-35F8-406F-8A15-DE04ECBE4394}" srcOrd="0" destOrd="0" presId="urn:microsoft.com/office/officeart/2008/layout/VerticalCurvedList"/>
    <dgm:cxn modelId="{316BCDD8-61AE-4EAB-8A14-E425797F4660}" type="presParOf" srcId="{254BDDD1-35F8-406F-8A15-DE04ECBE4394}" destId="{F6C2C18D-5D47-4EF9-814B-3B930789CFDD}" srcOrd="0" destOrd="0" presId="urn:microsoft.com/office/officeart/2008/layout/VerticalCurvedList"/>
    <dgm:cxn modelId="{532CE9E9-CFEB-4C0E-979B-415E9D9EB9D3}" type="presParOf" srcId="{F6C2C18D-5D47-4EF9-814B-3B930789CFDD}" destId="{DB5FBDCD-4D5D-4C3F-9627-34C9E81B3E5A}" srcOrd="0" destOrd="0" presId="urn:microsoft.com/office/officeart/2008/layout/VerticalCurvedList"/>
    <dgm:cxn modelId="{EE05B579-EC24-43F3-A0AF-8855A694845C}" type="presParOf" srcId="{F6C2C18D-5D47-4EF9-814B-3B930789CFDD}" destId="{A751B0FC-6B8A-4B3D-BFF7-E381D323B13F}" srcOrd="1" destOrd="0" presId="urn:microsoft.com/office/officeart/2008/layout/VerticalCurvedList"/>
    <dgm:cxn modelId="{F258C2AD-F109-4FBA-AF03-20F5915CC72D}" type="presParOf" srcId="{F6C2C18D-5D47-4EF9-814B-3B930789CFDD}" destId="{CAEB9547-C357-488B-9C7E-FC178D1E181A}" srcOrd="2" destOrd="0" presId="urn:microsoft.com/office/officeart/2008/layout/VerticalCurvedList"/>
    <dgm:cxn modelId="{549199BD-DE13-463E-A68B-84EC971FA129}" type="presParOf" srcId="{F6C2C18D-5D47-4EF9-814B-3B930789CFDD}" destId="{1089AB2C-7233-4CC1-9CA1-B8BCAEED8ABA}" srcOrd="3" destOrd="0" presId="urn:microsoft.com/office/officeart/2008/layout/VerticalCurvedList"/>
    <dgm:cxn modelId="{A781CE7C-72E7-4685-B9E3-F1DAAB7F53D2}" type="presParOf" srcId="{254BDDD1-35F8-406F-8A15-DE04ECBE4394}" destId="{A9CB08DF-A7DD-48C2-B137-52C9950846FF}" srcOrd="1" destOrd="0" presId="urn:microsoft.com/office/officeart/2008/layout/VerticalCurvedList"/>
    <dgm:cxn modelId="{E065821F-3028-4FCD-AEC2-7BE37D232B19}" type="presParOf" srcId="{254BDDD1-35F8-406F-8A15-DE04ECBE4394}" destId="{ECD5A761-5C3A-4715-8C26-7F688CE62176}" srcOrd="2" destOrd="0" presId="urn:microsoft.com/office/officeart/2008/layout/VerticalCurvedList"/>
    <dgm:cxn modelId="{7D1BD0CB-9EC1-424C-9BE8-6CA6CC63FF0D}" type="presParOf" srcId="{ECD5A761-5C3A-4715-8C26-7F688CE62176}" destId="{06AA0423-F6F8-424B-9A3F-D1A4EE1843B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35C4F3-6E7D-47EC-B7DA-07A9F25FD16C}"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ru-RU"/>
        </a:p>
      </dgm:t>
    </dgm:pt>
    <dgm:pt modelId="{56322640-C4A0-4F32-A5F6-7F581460DD5D}">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проанализировать </a:t>
          </a:r>
          <a:r>
            <a:rPr lang="ru-RU" sz="1800" b="1" dirty="0">
              <a:latin typeface="Times New Roman" pitchFamily="18" charset="0"/>
              <a:cs typeface="Times New Roman" pitchFamily="18" charset="0"/>
            </a:rPr>
            <a:t>предметную область системы, связанной с предоставлением пользователям возможности игры в «</a:t>
          </a:r>
          <a:r>
            <a:rPr lang="ru-RU" sz="1800" b="1" dirty="0" err="1">
              <a:latin typeface="Times New Roman" pitchFamily="18" charset="0"/>
              <a:cs typeface="Times New Roman" pitchFamily="18" charset="0"/>
            </a:rPr>
            <a:t>Гвинт</a:t>
          </a:r>
          <a:r>
            <a:rPr lang="ru-RU" sz="1800" b="1" dirty="0">
              <a:latin typeface="Times New Roman" pitchFamily="18" charset="0"/>
              <a:cs typeface="Times New Roman" pitchFamily="18" charset="0"/>
            </a:rPr>
            <a:t>»;</a:t>
          </a:r>
        </a:p>
      </dgm:t>
    </dgm:pt>
    <dgm:pt modelId="{E7F60574-A8E6-4392-A64B-D7BB86DCD06B}" type="parTrans" cxnId="{4E5A4E79-A550-4532-95FF-08B41BA00964}">
      <dgm:prSet/>
      <dgm:spPr/>
      <dgm:t>
        <a:bodyPr/>
        <a:lstStyle/>
        <a:p>
          <a:endParaRPr lang="ru-RU" sz="1800" b="1">
            <a:latin typeface="Times New Roman" pitchFamily="18" charset="0"/>
            <a:cs typeface="Times New Roman" pitchFamily="18" charset="0"/>
          </a:endParaRPr>
        </a:p>
      </dgm:t>
    </dgm:pt>
    <dgm:pt modelId="{8C6F5063-481B-4D79-9E19-AB6FCEA5FD5C}" type="sibTrans" cxnId="{4E5A4E79-A550-4532-95FF-08B41BA00964}">
      <dgm:prSet/>
      <dgm:spPr/>
      <dgm:t>
        <a:bodyPr/>
        <a:lstStyle/>
        <a:p>
          <a:endParaRPr lang="ru-RU" sz="1800" b="1">
            <a:latin typeface="Times New Roman" pitchFamily="18" charset="0"/>
            <a:cs typeface="Times New Roman" pitchFamily="18" charset="0"/>
          </a:endParaRPr>
        </a:p>
      </dgm:t>
    </dgm:pt>
    <dgm:pt modelId="{A43EAF21-14B3-4A7F-BEAE-5FFDF8558188}">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исследовать </a:t>
          </a:r>
          <a:r>
            <a:rPr lang="ru-RU" sz="1800" b="1" dirty="0">
              <a:latin typeface="Times New Roman" pitchFamily="18" charset="0"/>
              <a:cs typeface="Times New Roman" pitchFamily="18" charset="0"/>
            </a:rPr>
            <a:t>новизну и оригинальность проекта;</a:t>
          </a:r>
        </a:p>
      </dgm:t>
    </dgm:pt>
    <dgm:pt modelId="{DE5B8B84-E400-4D8F-83DA-BE4E2DA61C25}" type="parTrans" cxnId="{293D87A5-D89C-458B-8B1F-207D4F4E3C60}">
      <dgm:prSet/>
      <dgm:spPr/>
      <dgm:t>
        <a:bodyPr/>
        <a:lstStyle/>
        <a:p>
          <a:endParaRPr lang="ru-RU" sz="1800" b="1">
            <a:latin typeface="Times New Roman" pitchFamily="18" charset="0"/>
            <a:cs typeface="Times New Roman" pitchFamily="18" charset="0"/>
          </a:endParaRPr>
        </a:p>
      </dgm:t>
    </dgm:pt>
    <dgm:pt modelId="{40A752E5-7BE6-4046-880E-A8F5825E30F2}" type="sibTrans" cxnId="{293D87A5-D89C-458B-8B1F-207D4F4E3C60}">
      <dgm:prSet/>
      <dgm:spPr/>
      <dgm:t>
        <a:bodyPr/>
        <a:lstStyle/>
        <a:p>
          <a:endParaRPr lang="ru-RU" sz="1800" b="1">
            <a:latin typeface="Times New Roman" pitchFamily="18" charset="0"/>
            <a:cs typeface="Times New Roman" pitchFamily="18" charset="0"/>
          </a:endParaRPr>
        </a:p>
      </dgm:t>
    </dgm:pt>
    <dgm:pt modelId="{88AC9C07-D8A6-4E53-B241-CEE5599D7696}">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выявить </a:t>
          </a:r>
          <a:r>
            <a:rPr lang="ru-RU" sz="1800" b="1" dirty="0">
              <a:latin typeface="Times New Roman" pitchFamily="18" charset="0"/>
              <a:cs typeface="Times New Roman" pitchFamily="18" charset="0"/>
            </a:rPr>
            <a:t>актуальность разработки приложения;</a:t>
          </a:r>
        </a:p>
      </dgm:t>
    </dgm:pt>
    <dgm:pt modelId="{3D3472EA-61AF-4D93-AF6A-B568A9692E65}" type="parTrans" cxnId="{0BE99ECC-784E-464A-B62F-CEF5FA5CD4EF}">
      <dgm:prSet/>
      <dgm:spPr/>
      <dgm:t>
        <a:bodyPr/>
        <a:lstStyle/>
        <a:p>
          <a:endParaRPr lang="ru-RU" sz="1800" b="1">
            <a:latin typeface="Times New Roman" pitchFamily="18" charset="0"/>
            <a:cs typeface="Times New Roman" pitchFamily="18" charset="0"/>
          </a:endParaRPr>
        </a:p>
      </dgm:t>
    </dgm:pt>
    <dgm:pt modelId="{BDD319CC-5616-4B40-A50A-C49D66C171AB}" type="sibTrans" cxnId="{0BE99ECC-784E-464A-B62F-CEF5FA5CD4EF}">
      <dgm:prSet/>
      <dgm:spPr/>
      <dgm:t>
        <a:bodyPr/>
        <a:lstStyle/>
        <a:p>
          <a:endParaRPr lang="ru-RU" sz="1800" b="1">
            <a:latin typeface="Times New Roman" pitchFamily="18" charset="0"/>
            <a:cs typeface="Times New Roman" pitchFamily="18" charset="0"/>
          </a:endParaRPr>
        </a:p>
      </dgm:t>
    </dgm:pt>
    <dgm:pt modelId="{63D52DAF-BDFB-4398-88B1-A7F9F6E38B38}">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выбрать </a:t>
          </a:r>
          <a:r>
            <a:rPr lang="ru-RU" sz="1800" b="1" dirty="0">
              <a:latin typeface="Times New Roman" pitchFamily="18" charset="0"/>
              <a:cs typeface="Times New Roman" pitchFamily="18" charset="0"/>
            </a:rPr>
            <a:t>архитектуру приложения;</a:t>
          </a:r>
        </a:p>
      </dgm:t>
    </dgm:pt>
    <dgm:pt modelId="{150009F2-E669-4AB8-B2E5-7BB52011898C}" type="parTrans" cxnId="{FA8B1DEC-FD37-4823-AD6F-FB40828D9199}">
      <dgm:prSet/>
      <dgm:spPr/>
      <dgm:t>
        <a:bodyPr/>
        <a:lstStyle/>
        <a:p>
          <a:endParaRPr lang="ru-RU" sz="1800" b="1">
            <a:latin typeface="Times New Roman" pitchFamily="18" charset="0"/>
            <a:cs typeface="Times New Roman" pitchFamily="18" charset="0"/>
          </a:endParaRPr>
        </a:p>
      </dgm:t>
    </dgm:pt>
    <dgm:pt modelId="{4D6F0506-190F-43E3-BA98-97AF3C6AADA6}" type="sibTrans" cxnId="{FA8B1DEC-FD37-4823-AD6F-FB40828D9199}">
      <dgm:prSet/>
      <dgm:spPr/>
      <dgm:t>
        <a:bodyPr/>
        <a:lstStyle/>
        <a:p>
          <a:endParaRPr lang="ru-RU" sz="1800" b="1">
            <a:latin typeface="Times New Roman" pitchFamily="18" charset="0"/>
            <a:cs typeface="Times New Roman" pitchFamily="18" charset="0"/>
          </a:endParaRPr>
        </a:p>
      </dgm:t>
    </dgm:pt>
    <dgm:pt modelId="{4FD31FFC-C2E0-4FB6-ADDE-5FF4B5CBFF80}">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выбрать </a:t>
          </a:r>
          <a:r>
            <a:rPr lang="ru-RU" sz="1800" b="1" dirty="0">
              <a:latin typeface="Times New Roman" pitchFamily="18" charset="0"/>
              <a:cs typeface="Times New Roman" pitchFamily="18" charset="0"/>
            </a:rPr>
            <a:t>тип взаимодействия клиента и сервера;</a:t>
          </a:r>
        </a:p>
      </dgm:t>
    </dgm:pt>
    <dgm:pt modelId="{3962C531-5D54-47EC-9CD2-EE673DB2F154}" type="parTrans" cxnId="{7DABFD6B-474A-4124-809C-07462E2F72C6}">
      <dgm:prSet/>
      <dgm:spPr/>
      <dgm:t>
        <a:bodyPr/>
        <a:lstStyle/>
        <a:p>
          <a:endParaRPr lang="ru-RU" sz="1800" b="1">
            <a:latin typeface="Times New Roman" pitchFamily="18" charset="0"/>
            <a:cs typeface="Times New Roman" pitchFamily="18" charset="0"/>
          </a:endParaRPr>
        </a:p>
      </dgm:t>
    </dgm:pt>
    <dgm:pt modelId="{17A52B25-D1CD-42FA-BFE2-4B002D115E40}" type="sibTrans" cxnId="{7DABFD6B-474A-4124-809C-07462E2F72C6}">
      <dgm:prSet/>
      <dgm:spPr/>
      <dgm:t>
        <a:bodyPr/>
        <a:lstStyle/>
        <a:p>
          <a:endParaRPr lang="ru-RU" sz="1800" b="1">
            <a:latin typeface="Times New Roman" pitchFamily="18" charset="0"/>
            <a:cs typeface="Times New Roman" pitchFamily="18" charset="0"/>
          </a:endParaRPr>
        </a:p>
      </dgm:t>
    </dgm:pt>
    <dgm:pt modelId="{43A56346-D2BC-400C-8872-7DCFB0F48456}">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спроектировать </a:t>
          </a:r>
          <a:r>
            <a:rPr lang="ru-RU" sz="1800" b="1" dirty="0">
              <a:latin typeface="Times New Roman" pitchFamily="18" charset="0"/>
              <a:cs typeface="Times New Roman" pitchFamily="18" charset="0"/>
            </a:rPr>
            <a:t>серверную часть;</a:t>
          </a:r>
        </a:p>
      </dgm:t>
    </dgm:pt>
    <dgm:pt modelId="{0284856E-7A38-42A2-A619-9C10D1B0A5A7}" type="parTrans" cxnId="{D6B35531-0BF9-4ECE-ADC3-BA25C2B551BA}">
      <dgm:prSet/>
      <dgm:spPr/>
      <dgm:t>
        <a:bodyPr/>
        <a:lstStyle/>
        <a:p>
          <a:endParaRPr lang="ru-RU" sz="1800" b="1">
            <a:latin typeface="Times New Roman" pitchFamily="18" charset="0"/>
            <a:cs typeface="Times New Roman" pitchFamily="18" charset="0"/>
          </a:endParaRPr>
        </a:p>
      </dgm:t>
    </dgm:pt>
    <dgm:pt modelId="{92D69790-B966-4476-9A85-643F395CADB4}" type="sibTrans" cxnId="{D6B35531-0BF9-4ECE-ADC3-BA25C2B551BA}">
      <dgm:prSet/>
      <dgm:spPr/>
      <dgm:t>
        <a:bodyPr/>
        <a:lstStyle/>
        <a:p>
          <a:endParaRPr lang="ru-RU" sz="1800" b="1">
            <a:latin typeface="Times New Roman" pitchFamily="18" charset="0"/>
            <a:cs typeface="Times New Roman" pitchFamily="18" charset="0"/>
          </a:endParaRPr>
        </a:p>
      </dgm:t>
    </dgm:pt>
    <dgm:pt modelId="{13153262-64E4-4684-89EB-26836BE09B51}">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спроектировать </a:t>
          </a:r>
          <a:r>
            <a:rPr lang="ru-RU" sz="1800" b="1" dirty="0">
              <a:latin typeface="Times New Roman" pitchFamily="18" charset="0"/>
              <a:cs typeface="Times New Roman" pitchFamily="18" charset="0"/>
            </a:rPr>
            <a:t>клиентскую часть;</a:t>
          </a:r>
        </a:p>
      </dgm:t>
    </dgm:pt>
    <dgm:pt modelId="{57810438-77E8-4C4F-AFC5-E2D72557D43D}" type="parTrans" cxnId="{93F6524B-F137-4278-BF42-C5FE7FC1F571}">
      <dgm:prSet/>
      <dgm:spPr/>
      <dgm:t>
        <a:bodyPr/>
        <a:lstStyle/>
        <a:p>
          <a:endParaRPr lang="ru-RU" sz="1800" b="1">
            <a:latin typeface="Times New Roman" pitchFamily="18" charset="0"/>
            <a:cs typeface="Times New Roman" pitchFamily="18" charset="0"/>
          </a:endParaRPr>
        </a:p>
      </dgm:t>
    </dgm:pt>
    <dgm:pt modelId="{D052E7D5-E17D-4EAD-BFE8-B8027F9F03EC}" type="sibTrans" cxnId="{93F6524B-F137-4278-BF42-C5FE7FC1F571}">
      <dgm:prSet/>
      <dgm:spPr/>
      <dgm:t>
        <a:bodyPr/>
        <a:lstStyle/>
        <a:p>
          <a:endParaRPr lang="ru-RU" sz="1800" b="1">
            <a:latin typeface="Times New Roman" pitchFamily="18" charset="0"/>
            <a:cs typeface="Times New Roman" pitchFamily="18" charset="0"/>
          </a:endParaRPr>
        </a:p>
      </dgm:t>
    </dgm:pt>
    <dgm:pt modelId="{72849026-D75F-4993-9407-E37770824830}">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выбрать </a:t>
          </a:r>
          <a:r>
            <a:rPr lang="ru-RU" sz="1800" b="1" dirty="0">
              <a:latin typeface="Times New Roman" pitchFamily="18" charset="0"/>
              <a:cs typeface="Times New Roman" pitchFamily="18" charset="0"/>
            </a:rPr>
            <a:t>средства реализации;</a:t>
          </a:r>
        </a:p>
      </dgm:t>
    </dgm:pt>
    <dgm:pt modelId="{480A311E-F5B5-4CDC-9166-5C4E20ABF118}" type="parTrans" cxnId="{653CE691-007A-448E-B9C0-0572A3E714F7}">
      <dgm:prSet/>
      <dgm:spPr/>
      <dgm:t>
        <a:bodyPr/>
        <a:lstStyle/>
        <a:p>
          <a:endParaRPr lang="ru-RU" sz="1800" b="1">
            <a:latin typeface="Times New Roman" pitchFamily="18" charset="0"/>
            <a:cs typeface="Times New Roman" pitchFamily="18" charset="0"/>
          </a:endParaRPr>
        </a:p>
      </dgm:t>
    </dgm:pt>
    <dgm:pt modelId="{96611BF7-0635-4F1E-A767-58E3B45CF12A}" type="sibTrans" cxnId="{653CE691-007A-448E-B9C0-0572A3E714F7}">
      <dgm:prSet/>
      <dgm:spPr/>
      <dgm:t>
        <a:bodyPr/>
        <a:lstStyle/>
        <a:p>
          <a:endParaRPr lang="ru-RU" sz="1800" b="1">
            <a:latin typeface="Times New Roman" pitchFamily="18" charset="0"/>
            <a:cs typeface="Times New Roman" pitchFamily="18" charset="0"/>
          </a:endParaRPr>
        </a:p>
      </dgm:t>
    </dgm:pt>
    <dgm:pt modelId="{97FD6BDA-DCA0-49F5-AC22-E14E768C61FD}">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реализовать </a:t>
          </a:r>
          <a:r>
            <a:rPr lang="ru-RU" sz="1800" b="1" dirty="0">
              <a:latin typeface="Times New Roman" pitchFamily="18" charset="0"/>
              <a:cs typeface="Times New Roman" pitchFamily="18" charset="0"/>
            </a:rPr>
            <a:t>серверную часть;</a:t>
          </a:r>
        </a:p>
      </dgm:t>
    </dgm:pt>
    <dgm:pt modelId="{2464A5D5-D944-4280-9EBA-94516329179D}" type="parTrans" cxnId="{E362B07B-DDC7-4756-87BF-A80D5B863255}">
      <dgm:prSet/>
      <dgm:spPr/>
      <dgm:t>
        <a:bodyPr/>
        <a:lstStyle/>
        <a:p>
          <a:endParaRPr lang="ru-RU" sz="1800" b="1">
            <a:latin typeface="Times New Roman" pitchFamily="18" charset="0"/>
            <a:cs typeface="Times New Roman" pitchFamily="18" charset="0"/>
          </a:endParaRPr>
        </a:p>
      </dgm:t>
    </dgm:pt>
    <dgm:pt modelId="{BCD60A64-C101-4D7C-A851-3DCE139DA107}" type="sibTrans" cxnId="{E362B07B-DDC7-4756-87BF-A80D5B863255}">
      <dgm:prSet/>
      <dgm:spPr/>
      <dgm:t>
        <a:bodyPr/>
        <a:lstStyle/>
        <a:p>
          <a:endParaRPr lang="ru-RU" sz="1800" b="1">
            <a:latin typeface="Times New Roman" pitchFamily="18" charset="0"/>
            <a:cs typeface="Times New Roman" pitchFamily="18" charset="0"/>
          </a:endParaRPr>
        </a:p>
      </dgm:t>
    </dgm:pt>
    <dgm:pt modelId="{F226FA9A-F1F4-4A98-A3A7-047AAC9F50A5}">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протестировать </a:t>
          </a:r>
          <a:r>
            <a:rPr lang="ru-RU" sz="1800" b="1" dirty="0">
              <a:latin typeface="Times New Roman" pitchFamily="18" charset="0"/>
              <a:cs typeface="Times New Roman" pitchFamily="18" charset="0"/>
            </a:rPr>
            <a:t>серверную часть;</a:t>
          </a:r>
        </a:p>
      </dgm:t>
    </dgm:pt>
    <dgm:pt modelId="{E2AD74F9-6B5B-4F23-A5D5-3B06702ABFC3}" type="parTrans" cxnId="{F0511A19-546F-4215-BA35-B31B5CC7FB24}">
      <dgm:prSet/>
      <dgm:spPr/>
      <dgm:t>
        <a:bodyPr/>
        <a:lstStyle/>
        <a:p>
          <a:endParaRPr lang="ru-RU" sz="1800" b="1">
            <a:latin typeface="Times New Roman" pitchFamily="18" charset="0"/>
            <a:cs typeface="Times New Roman" pitchFamily="18" charset="0"/>
          </a:endParaRPr>
        </a:p>
      </dgm:t>
    </dgm:pt>
    <dgm:pt modelId="{70183000-6511-4776-ADAF-9A3B088D9ED8}" type="sibTrans" cxnId="{F0511A19-546F-4215-BA35-B31B5CC7FB24}">
      <dgm:prSet/>
      <dgm:spPr/>
      <dgm:t>
        <a:bodyPr/>
        <a:lstStyle/>
        <a:p>
          <a:endParaRPr lang="ru-RU" sz="1800" b="1">
            <a:latin typeface="Times New Roman" pitchFamily="18" charset="0"/>
            <a:cs typeface="Times New Roman" pitchFamily="18" charset="0"/>
          </a:endParaRPr>
        </a:p>
      </dgm:t>
    </dgm:pt>
    <dgm:pt modelId="{B8F68D98-E36C-47B5-AAE2-EADEA4483936}">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разработать </a:t>
          </a:r>
          <a:r>
            <a:rPr lang="ru-RU" sz="1800" b="1" dirty="0" err="1">
              <a:latin typeface="Times New Roman" pitchFamily="18" charset="0"/>
              <a:cs typeface="Times New Roman" pitchFamily="18" charset="0"/>
            </a:rPr>
            <a:t>мокап</a:t>
          </a:r>
          <a:r>
            <a:rPr lang="ru-RU" sz="1800" b="1" dirty="0">
              <a:latin typeface="Times New Roman" pitchFamily="18" charset="0"/>
              <a:cs typeface="Times New Roman" pitchFamily="18" charset="0"/>
            </a:rPr>
            <a:t> клиентской части;</a:t>
          </a:r>
        </a:p>
      </dgm:t>
    </dgm:pt>
    <dgm:pt modelId="{4E152903-7712-4BB3-BFBE-F3FAECA8A88E}" type="parTrans" cxnId="{3363499F-B4D6-47D1-A7C8-E8FDF052E486}">
      <dgm:prSet/>
      <dgm:spPr/>
      <dgm:t>
        <a:bodyPr/>
        <a:lstStyle/>
        <a:p>
          <a:endParaRPr lang="ru-RU" sz="1800" b="1">
            <a:latin typeface="Times New Roman" pitchFamily="18" charset="0"/>
            <a:cs typeface="Times New Roman" pitchFamily="18" charset="0"/>
          </a:endParaRPr>
        </a:p>
      </dgm:t>
    </dgm:pt>
    <dgm:pt modelId="{05E73349-2718-4A14-BC85-5739B05CB96D}" type="sibTrans" cxnId="{3363499F-B4D6-47D1-A7C8-E8FDF052E486}">
      <dgm:prSet/>
      <dgm:spPr/>
      <dgm:t>
        <a:bodyPr/>
        <a:lstStyle/>
        <a:p>
          <a:endParaRPr lang="ru-RU" sz="1800" b="1">
            <a:latin typeface="Times New Roman" pitchFamily="18" charset="0"/>
            <a:cs typeface="Times New Roman" pitchFamily="18" charset="0"/>
          </a:endParaRPr>
        </a:p>
      </dgm:t>
    </dgm:pt>
    <dgm:pt modelId="{11DCE1DD-5499-4733-B8AE-9B90BBB583B2}">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реализовать </a:t>
          </a:r>
          <a:r>
            <a:rPr lang="ru-RU" sz="1800" b="1" dirty="0">
              <a:latin typeface="Times New Roman" pitchFamily="18" charset="0"/>
              <a:cs typeface="Times New Roman" pitchFamily="18" charset="0"/>
            </a:rPr>
            <a:t>клиентскую часть;</a:t>
          </a:r>
        </a:p>
      </dgm:t>
    </dgm:pt>
    <dgm:pt modelId="{976D66EA-899B-4F02-AA46-548C3E434D80}" type="parTrans" cxnId="{A5DDE89E-392F-47F9-83F2-6CEF33A8654C}">
      <dgm:prSet/>
      <dgm:spPr/>
      <dgm:t>
        <a:bodyPr/>
        <a:lstStyle/>
        <a:p>
          <a:endParaRPr lang="ru-RU" sz="1800" b="1">
            <a:latin typeface="Times New Roman" pitchFamily="18" charset="0"/>
            <a:cs typeface="Times New Roman" pitchFamily="18" charset="0"/>
          </a:endParaRPr>
        </a:p>
      </dgm:t>
    </dgm:pt>
    <dgm:pt modelId="{70E81CB5-1F5B-4730-A1FC-1EEA96497E70}" type="sibTrans" cxnId="{A5DDE89E-392F-47F9-83F2-6CEF33A8654C}">
      <dgm:prSet/>
      <dgm:spPr/>
      <dgm:t>
        <a:bodyPr/>
        <a:lstStyle/>
        <a:p>
          <a:endParaRPr lang="ru-RU" sz="1800" b="1">
            <a:latin typeface="Times New Roman" pitchFamily="18" charset="0"/>
            <a:cs typeface="Times New Roman" pitchFamily="18" charset="0"/>
          </a:endParaRPr>
        </a:p>
      </dgm:t>
    </dgm:pt>
    <dgm:pt modelId="{3EDC112A-8E18-419F-A4DE-D43A5DF2D8B9}">
      <dgm:prSet custT="1">
        <dgm:style>
          <a:lnRef idx="2">
            <a:schemeClr val="dk1"/>
          </a:lnRef>
          <a:fillRef idx="1">
            <a:schemeClr val="lt1"/>
          </a:fillRef>
          <a:effectRef idx="0">
            <a:schemeClr val="dk1"/>
          </a:effectRef>
          <a:fontRef idx="minor">
            <a:schemeClr val="dk1"/>
          </a:fontRef>
        </dgm:style>
      </dgm:prSet>
      <dgm:spPr/>
      <dgm:t>
        <a:bodyPr/>
        <a:lstStyle/>
        <a:p>
          <a:r>
            <a:rPr lang="ru-RU" sz="1800" b="1" dirty="0" smtClean="0">
              <a:latin typeface="Times New Roman" pitchFamily="18" charset="0"/>
              <a:cs typeface="Times New Roman" pitchFamily="18" charset="0"/>
            </a:rPr>
            <a:t>протестировать </a:t>
          </a:r>
          <a:r>
            <a:rPr lang="ru-RU" sz="1800" b="1" dirty="0">
              <a:latin typeface="Times New Roman" pitchFamily="18" charset="0"/>
              <a:cs typeface="Times New Roman" pitchFamily="18" charset="0"/>
            </a:rPr>
            <a:t>клиентскую часть.</a:t>
          </a:r>
        </a:p>
      </dgm:t>
    </dgm:pt>
    <dgm:pt modelId="{643BC5C9-E261-4C86-A4B6-A3C11E33D526}" type="parTrans" cxnId="{B6C98238-D057-43B5-8CCC-737A0F5747F3}">
      <dgm:prSet/>
      <dgm:spPr/>
      <dgm:t>
        <a:bodyPr/>
        <a:lstStyle/>
        <a:p>
          <a:endParaRPr lang="ru-RU" sz="1800" b="1">
            <a:latin typeface="Times New Roman" pitchFamily="18" charset="0"/>
            <a:cs typeface="Times New Roman" pitchFamily="18" charset="0"/>
          </a:endParaRPr>
        </a:p>
      </dgm:t>
    </dgm:pt>
    <dgm:pt modelId="{01C207B5-2FE6-44FE-AC69-A02EF2A342A9}" type="sibTrans" cxnId="{B6C98238-D057-43B5-8CCC-737A0F5747F3}">
      <dgm:prSet/>
      <dgm:spPr/>
      <dgm:t>
        <a:bodyPr/>
        <a:lstStyle/>
        <a:p>
          <a:endParaRPr lang="ru-RU" sz="1800" b="1">
            <a:latin typeface="Times New Roman" pitchFamily="18" charset="0"/>
            <a:cs typeface="Times New Roman" pitchFamily="18" charset="0"/>
          </a:endParaRPr>
        </a:p>
      </dgm:t>
    </dgm:pt>
    <dgm:pt modelId="{86CD5CA2-A6AB-40BF-998A-B020B81FF366}" type="pres">
      <dgm:prSet presAssocID="{9D35C4F3-6E7D-47EC-B7DA-07A9F25FD16C}" presName="linear" presStyleCnt="0">
        <dgm:presLayoutVars>
          <dgm:animLvl val="lvl"/>
          <dgm:resizeHandles val="exact"/>
        </dgm:presLayoutVars>
      </dgm:prSet>
      <dgm:spPr/>
      <dgm:t>
        <a:bodyPr/>
        <a:lstStyle/>
        <a:p>
          <a:endParaRPr lang="ru-RU"/>
        </a:p>
      </dgm:t>
    </dgm:pt>
    <dgm:pt modelId="{286C98CC-D004-49A4-9DB7-C50185236910}" type="pres">
      <dgm:prSet presAssocID="{56322640-C4A0-4F32-A5F6-7F581460DD5D}" presName="parentText" presStyleLbl="node1" presStyleIdx="0" presStyleCnt="13">
        <dgm:presLayoutVars>
          <dgm:chMax val="0"/>
          <dgm:bulletEnabled val="1"/>
        </dgm:presLayoutVars>
      </dgm:prSet>
      <dgm:spPr/>
      <dgm:t>
        <a:bodyPr/>
        <a:lstStyle/>
        <a:p>
          <a:endParaRPr lang="ru-RU"/>
        </a:p>
      </dgm:t>
    </dgm:pt>
    <dgm:pt modelId="{017C4725-C5AE-4006-9A19-FB82C9F8C342}" type="pres">
      <dgm:prSet presAssocID="{8C6F5063-481B-4D79-9E19-AB6FCEA5FD5C}" presName="spacer" presStyleCnt="0"/>
      <dgm:spPr/>
    </dgm:pt>
    <dgm:pt modelId="{50C063E8-B9F7-4101-84BB-41C433DDBFF0}" type="pres">
      <dgm:prSet presAssocID="{A43EAF21-14B3-4A7F-BEAE-5FFDF8558188}" presName="parentText" presStyleLbl="node1" presStyleIdx="1" presStyleCnt="13">
        <dgm:presLayoutVars>
          <dgm:chMax val="0"/>
          <dgm:bulletEnabled val="1"/>
        </dgm:presLayoutVars>
      </dgm:prSet>
      <dgm:spPr/>
      <dgm:t>
        <a:bodyPr/>
        <a:lstStyle/>
        <a:p>
          <a:endParaRPr lang="ru-RU"/>
        </a:p>
      </dgm:t>
    </dgm:pt>
    <dgm:pt modelId="{73382633-A6F8-4AFD-A092-56B3AD604A1F}" type="pres">
      <dgm:prSet presAssocID="{40A752E5-7BE6-4046-880E-A8F5825E30F2}" presName="spacer" presStyleCnt="0"/>
      <dgm:spPr/>
    </dgm:pt>
    <dgm:pt modelId="{603185DB-8EC9-431B-8161-34E1592327CF}" type="pres">
      <dgm:prSet presAssocID="{88AC9C07-D8A6-4E53-B241-CEE5599D7696}" presName="parentText" presStyleLbl="node1" presStyleIdx="2" presStyleCnt="13">
        <dgm:presLayoutVars>
          <dgm:chMax val="0"/>
          <dgm:bulletEnabled val="1"/>
        </dgm:presLayoutVars>
      </dgm:prSet>
      <dgm:spPr/>
      <dgm:t>
        <a:bodyPr/>
        <a:lstStyle/>
        <a:p>
          <a:endParaRPr lang="ru-RU"/>
        </a:p>
      </dgm:t>
    </dgm:pt>
    <dgm:pt modelId="{C077144C-235E-411D-9E62-176D74285CB8}" type="pres">
      <dgm:prSet presAssocID="{BDD319CC-5616-4B40-A50A-C49D66C171AB}" presName="spacer" presStyleCnt="0"/>
      <dgm:spPr/>
    </dgm:pt>
    <dgm:pt modelId="{2B79D3DB-3C43-40B2-ACB3-251BEA3A39F9}" type="pres">
      <dgm:prSet presAssocID="{63D52DAF-BDFB-4398-88B1-A7F9F6E38B38}" presName="parentText" presStyleLbl="node1" presStyleIdx="3" presStyleCnt="13">
        <dgm:presLayoutVars>
          <dgm:chMax val="0"/>
          <dgm:bulletEnabled val="1"/>
        </dgm:presLayoutVars>
      </dgm:prSet>
      <dgm:spPr/>
      <dgm:t>
        <a:bodyPr/>
        <a:lstStyle/>
        <a:p>
          <a:endParaRPr lang="ru-RU"/>
        </a:p>
      </dgm:t>
    </dgm:pt>
    <dgm:pt modelId="{54C74264-20D7-4948-9FB8-721AC7A80E78}" type="pres">
      <dgm:prSet presAssocID="{4D6F0506-190F-43E3-BA98-97AF3C6AADA6}" presName="spacer" presStyleCnt="0"/>
      <dgm:spPr/>
    </dgm:pt>
    <dgm:pt modelId="{D862D571-09FA-4B95-AFB6-03B5248E20D5}" type="pres">
      <dgm:prSet presAssocID="{4FD31FFC-C2E0-4FB6-ADDE-5FF4B5CBFF80}" presName="parentText" presStyleLbl="node1" presStyleIdx="4" presStyleCnt="13">
        <dgm:presLayoutVars>
          <dgm:chMax val="0"/>
          <dgm:bulletEnabled val="1"/>
        </dgm:presLayoutVars>
      </dgm:prSet>
      <dgm:spPr/>
      <dgm:t>
        <a:bodyPr/>
        <a:lstStyle/>
        <a:p>
          <a:endParaRPr lang="ru-RU"/>
        </a:p>
      </dgm:t>
    </dgm:pt>
    <dgm:pt modelId="{042D7E86-7EB6-4B56-A0D8-6E953137BC70}" type="pres">
      <dgm:prSet presAssocID="{17A52B25-D1CD-42FA-BFE2-4B002D115E40}" presName="spacer" presStyleCnt="0"/>
      <dgm:spPr/>
    </dgm:pt>
    <dgm:pt modelId="{5EAD4A0C-3F6E-4E74-ACC9-337B0645DD1C}" type="pres">
      <dgm:prSet presAssocID="{43A56346-D2BC-400C-8872-7DCFB0F48456}" presName="parentText" presStyleLbl="node1" presStyleIdx="5" presStyleCnt="13">
        <dgm:presLayoutVars>
          <dgm:chMax val="0"/>
          <dgm:bulletEnabled val="1"/>
        </dgm:presLayoutVars>
      </dgm:prSet>
      <dgm:spPr/>
      <dgm:t>
        <a:bodyPr/>
        <a:lstStyle/>
        <a:p>
          <a:endParaRPr lang="ru-RU"/>
        </a:p>
      </dgm:t>
    </dgm:pt>
    <dgm:pt modelId="{C0EDBA96-C5C8-42F7-BE05-29B7B2FF9AE1}" type="pres">
      <dgm:prSet presAssocID="{92D69790-B966-4476-9A85-643F395CADB4}" presName="spacer" presStyleCnt="0"/>
      <dgm:spPr/>
    </dgm:pt>
    <dgm:pt modelId="{6694F498-21DA-49BB-9A04-26AD5A45F309}" type="pres">
      <dgm:prSet presAssocID="{13153262-64E4-4684-89EB-26836BE09B51}" presName="parentText" presStyleLbl="node1" presStyleIdx="6" presStyleCnt="13">
        <dgm:presLayoutVars>
          <dgm:chMax val="0"/>
          <dgm:bulletEnabled val="1"/>
        </dgm:presLayoutVars>
      </dgm:prSet>
      <dgm:spPr/>
      <dgm:t>
        <a:bodyPr/>
        <a:lstStyle/>
        <a:p>
          <a:endParaRPr lang="ru-RU"/>
        </a:p>
      </dgm:t>
    </dgm:pt>
    <dgm:pt modelId="{B6C81209-4F38-4817-871C-C8AF7F3C61CD}" type="pres">
      <dgm:prSet presAssocID="{D052E7D5-E17D-4EAD-BFE8-B8027F9F03EC}" presName="spacer" presStyleCnt="0"/>
      <dgm:spPr/>
    </dgm:pt>
    <dgm:pt modelId="{A5A28059-F478-430D-A591-EBE81FC87537}" type="pres">
      <dgm:prSet presAssocID="{72849026-D75F-4993-9407-E37770824830}" presName="parentText" presStyleLbl="node1" presStyleIdx="7" presStyleCnt="13">
        <dgm:presLayoutVars>
          <dgm:chMax val="0"/>
          <dgm:bulletEnabled val="1"/>
        </dgm:presLayoutVars>
      </dgm:prSet>
      <dgm:spPr/>
      <dgm:t>
        <a:bodyPr/>
        <a:lstStyle/>
        <a:p>
          <a:endParaRPr lang="ru-RU"/>
        </a:p>
      </dgm:t>
    </dgm:pt>
    <dgm:pt modelId="{D6D2B35B-9726-430F-9552-6BE8605E7133}" type="pres">
      <dgm:prSet presAssocID="{96611BF7-0635-4F1E-A767-58E3B45CF12A}" presName="spacer" presStyleCnt="0"/>
      <dgm:spPr/>
    </dgm:pt>
    <dgm:pt modelId="{51692CE8-9703-4329-A7CD-FACDF9A0A4E5}" type="pres">
      <dgm:prSet presAssocID="{97FD6BDA-DCA0-49F5-AC22-E14E768C61FD}" presName="parentText" presStyleLbl="node1" presStyleIdx="8" presStyleCnt="13">
        <dgm:presLayoutVars>
          <dgm:chMax val="0"/>
          <dgm:bulletEnabled val="1"/>
        </dgm:presLayoutVars>
      </dgm:prSet>
      <dgm:spPr/>
      <dgm:t>
        <a:bodyPr/>
        <a:lstStyle/>
        <a:p>
          <a:endParaRPr lang="ru-RU"/>
        </a:p>
      </dgm:t>
    </dgm:pt>
    <dgm:pt modelId="{7D19DA9E-38A5-4537-9A29-A66754B42B17}" type="pres">
      <dgm:prSet presAssocID="{BCD60A64-C101-4D7C-A851-3DCE139DA107}" presName="spacer" presStyleCnt="0"/>
      <dgm:spPr/>
    </dgm:pt>
    <dgm:pt modelId="{F4A67B1E-8989-4F9E-9410-8D63163C1B11}" type="pres">
      <dgm:prSet presAssocID="{F226FA9A-F1F4-4A98-A3A7-047AAC9F50A5}" presName="parentText" presStyleLbl="node1" presStyleIdx="9" presStyleCnt="13">
        <dgm:presLayoutVars>
          <dgm:chMax val="0"/>
          <dgm:bulletEnabled val="1"/>
        </dgm:presLayoutVars>
      </dgm:prSet>
      <dgm:spPr/>
      <dgm:t>
        <a:bodyPr/>
        <a:lstStyle/>
        <a:p>
          <a:endParaRPr lang="ru-RU"/>
        </a:p>
      </dgm:t>
    </dgm:pt>
    <dgm:pt modelId="{BE867D6B-1610-4137-AC08-F0B28A52C326}" type="pres">
      <dgm:prSet presAssocID="{70183000-6511-4776-ADAF-9A3B088D9ED8}" presName="spacer" presStyleCnt="0"/>
      <dgm:spPr/>
    </dgm:pt>
    <dgm:pt modelId="{CCEFBA67-4C72-42B2-8EE7-9CC72914075E}" type="pres">
      <dgm:prSet presAssocID="{B8F68D98-E36C-47B5-AAE2-EADEA4483936}" presName="parentText" presStyleLbl="node1" presStyleIdx="10" presStyleCnt="13">
        <dgm:presLayoutVars>
          <dgm:chMax val="0"/>
          <dgm:bulletEnabled val="1"/>
        </dgm:presLayoutVars>
      </dgm:prSet>
      <dgm:spPr/>
      <dgm:t>
        <a:bodyPr/>
        <a:lstStyle/>
        <a:p>
          <a:endParaRPr lang="ru-RU"/>
        </a:p>
      </dgm:t>
    </dgm:pt>
    <dgm:pt modelId="{F9B7C2EE-8AEC-4087-A5C5-D20E0EFA9D4D}" type="pres">
      <dgm:prSet presAssocID="{05E73349-2718-4A14-BC85-5739B05CB96D}" presName="spacer" presStyleCnt="0"/>
      <dgm:spPr/>
    </dgm:pt>
    <dgm:pt modelId="{26A2A79E-F7EB-400E-B583-07EF0BF8A1CB}" type="pres">
      <dgm:prSet presAssocID="{11DCE1DD-5499-4733-B8AE-9B90BBB583B2}" presName="parentText" presStyleLbl="node1" presStyleIdx="11" presStyleCnt="13">
        <dgm:presLayoutVars>
          <dgm:chMax val="0"/>
          <dgm:bulletEnabled val="1"/>
        </dgm:presLayoutVars>
      </dgm:prSet>
      <dgm:spPr/>
      <dgm:t>
        <a:bodyPr/>
        <a:lstStyle/>
        <a:p>
          <a:endParaRPr lang="ru-RU"/>
        </a:p>
      </dgm:t>
    </dgm:pt>
    <dgm:pt modelId="{C65E62B1-3910-4934-A6C9-F6A6ACE7670D}" type="pres">
      <dgm:prSet presAssocID="{70E81CB5-1F5B-4730-A1FC-1EEA96497E70}" presName="spacer" presStyleCnt="0"/>
      <dgm:spPr/>
    </dgm:pt>
    <dgm:pt modelId="{984A1106-A0C6-4135-A9DA-3C201715CD98}" type="pres">
      <dgm:prSet presAssocID="{3EDC112A-8E18-419F-A4DE-D43A5DF2D8B9}" presName="parentText" presStyleLbl="node1" presStyleIdx="12" presStyleCnt="13">
        <dgm:presLayoutVars>
          <dgm:chMax val="0"/>
          <dgm:bulletEnabled val="1"/>
        </dgm:presLayoutVars>
      </dgm:prSet>
      <dgm:spPr/>
      <dgm:t>
        <a:bodyPr/>
        <a:lstStyle/>
        <a:p>
          <a:endParaRPr lang="ru-RU"/>
        </a:p>
      </dgm:t>
    </dgm:pt>
  </dgm:ptLst>
  <dgm:cxnLst>
    <dgm:cxn modelId="{7DABFD6B-474A-4124-809C-07462E2F72C6}" srcId="{9D35C4F3-6E7D-47EC-B7DA-07A9F25FD16C}" destId="{4FD31FFC-C2E0-4FB6-ADDE-5FF4B5CBFF80}" srcOrd="4" destOrd="0" parTransId="{3962C531-5D54-47EC-9CD2-EE673DB2F154}" sibTransId="{17A52B25-D1CD-42FA-BFE2-4B002D115E40}"/>
    <dgm:cxn modelId="{8EFE468B-789D-4704-8189-42D7A7728F1C}" type="presOf" srcId="{9D35C4F3-6E7D-47EC-B7DA-07A9F25FD16C}" destId="{86CD5CA2-A6AB-40BF-998A-B020B81FF366}" srcOrd="0" destOrd="0" presId="urn:microsoft.com/office/officeart/2005/8/layout/vList2"/>
    <dgm:cxn modelId="{73BA86E2-0934-43BC-9FED-0C74AAD5322E}" type="presOf" srcId="{F226FA9A-F1F4-4A98-A3A7-047AAC9F50A5}" destId="{F4A67B1E-8989-4F9E-9410-8D63163C1B11}" srcOrd="0" destOrd="0" presId="urn:microsoft.com/office/officeart/2005/8/layout/vList2"/>
    <dgm:cxn modelId="{293D87A5-D89C-458B-8B1F-207D4F4E3C60}" srcId="{9D35C4F3-6E7D-47EC-B7DA-07A9F25FD16C}" destId="{A43EAF21-14B3-4A7F-BEAE-5FFDF8558188}" srcOrd="1" destOrd="0" parTransId="{DE5B8B84-E400-4D8F-83DA-BE4E2DA61C25}" sibTransId="{40A752E5-7BE6-4046-880E-A8F5825E30F2}"/>
    <dgm:cxn modelId="{93F6524B-F137-4278-BF42-C5FE7FC1F571}" srcId="{9D35C4F3-6E7D-47EC-B7DA-07A9F25FD16C}" destId="{13153262-64E4-4684-89EB-26836BE09B51}" srcOrd="6" destOrd="0" parTransId="{57810438-77E8-4C4F-AFC5-E2D72557D43D}" sibTransId="{D052E7D5-E17D-4EAD-BFE8-B8027F9F03EC}"/>
    <dgm:cxn modelId="{C8B6E25E-9D17-40FA-8535-BF074FE5AAD7}" type="presOf" srcId="{13153262-64E4-4684-89EB-26836BE09B51}" destId="{6694F498-21DA-49BB-9A04-26AD5A45F309}" srcOrd="0" destOrd="0" presId="urn:microsoft.com/office/officeart/2005/8/layout/vList2"/>
    <dgm:cxn modelId="{3363499F-B4D6-47D1-A7C8-E8FDF052E486}" srcId="{9D35C4F3-6E7D-47EC-B7DA-07A9F25FD16C}" destId="{B8F68D98-E36C-47B5-AAE2-EADEA4483936}" srcOrd="10" destOrd="0" parTransId="{4E152903-7712-4BB3-BFBE-F3FAECA8A88E}" sibTransId="{05E73349-2718-4A14-BC85-5739B05CB96D}"/>
    <dgm:cxn modelId="{653CE691-007A-448E-B9C0-0572A3E714F7}" srcId="{9D35C4F3-6E7D-47EC-B7DA-07A9F25FD16C}" destId="{72849026-D75F-4993-9407-E37770824830}" srcOrd="7" destOrd="0" parTransId="{480A311E-F5B5-4CDC-9166-5C4E20ABF118}" sibTransId="{96611BF7-0635-4F1E-A767-58E3B45CF12A}"/>
    <dgm:cxn modelId="{0BE99ECC-784E-464A-B62F-CEF5FA5CD4EF}" srcId="{9D35C4F3-6E7D-47EC-B7DA-07A9F25FD16C}" destId="{88AC9C07-D8A6-4E53-B241-CEE5599D7696}" srcOrd="2" destOrd="0" parTransId="{3D3472EA-61AF-4D93-AF6A-B568A9692E65}" sibTransId="{BDD319CC-5616-4B40-A50A-C49D66C171AB}"/>
    <dgm:cxn modelId="{4E5A4E79-A550-4532-95FF-08B41BA00964}" srcId="{9D35C4F3-6E7D-47EC-B7DA-07A9F25FD16C}" destId="{56322640-C4A0-4F32-A5F6-7F581460DD5D}" srcOrd="0" destOrd="0" parTransId="{E7F60574-A8E6-4392-A64B-D7BB86DCD06B}" sibTransId="{8C6F5063-481B-4D79-9E19-AB6FCEA5FD5C}"/>
    <dgm:cxn modelId="{490EC30A-9D0E-4D07-A11E-7569B552E829}" type="presOf" srcId="{B8F68D98-E36C-47B5-AAE2-EADEA4483936}" destId="{CCEFBA67-4C72-42B2-8EE7-9CC72914075E}" srcOrd="0" destOrd="0" presId="urn:microsoft.com/office/officeart/2005/8/layout/vList2"/>
    <dgm:cxn modelId="{1C2C593B-6507-4051-BB66-C2B35FF67CA5}" type="presOf" srcId="{11DCE1DD-5499-4733-B8AE-9B90BBB583B2}" destId="{26A2A79E-F7EB-400E-B583-07EF0BF8A1CB}" srcOrd="0" destOrd="0" presId="urn:microsoft.com/office/officeart/2005/8/layout/vList2"/>
    <dgm:cxn modelId="{D96B791D-6248-4B91-871B-2F879C384313}" type="presOf" srcId="{4FD31FFC-C2E0-4FB6-ADDE-5FF4B5CBFF80}" destId="{D862D571-09FA-4B95-AFB6-03B5248E20D5}" srcOrd="0" destOrd="0" presId="urn:microsoft.com/office/officeart/2005/8/layout/vList2"/>
    <dgm:cxn modelId="{94B23661-4913-4577-A6FB-D6FE03CA2602}" type="presOf" srcId="{56322640-C4A0-4F32-A5F6-7F581460DD5D}" destId="{286C98CC-D004-49A4-9DB7-C50185236910}" srcOrd="0" destOrd="0" presId="urn:microsoft.com/office/officeart/2005/8/layout/vList2"/>
    <dgm:cxn modelId="{D6B35531-0BF9-4ECE-ADC3-BA25C2B551BA}" srcId="{9D35C4F3-6E7D-47EC-B7DA-07A9F25FD16C}" destId="{43A56346-D2BC-400C-8872-7DCFB0F48456}" srcOrd="5" destOrd="0" parTransId="{0284856E-7A38-42A2-A619-9C10D1B0A5A7}" sibTransId="{92D69790-B966-4476-9A85-643F395CADB4}"/>
    <dgm:cxn modelId="{F70DF659-EB71-44A4-9F09-724D30DEA095}" type="presOf" srcId="{72849026-D75F-4993-9407-E37770824830}" destId="{A5A28059-F478-430D-A591-EBE81FC87537}" srcOrd="0" destOrd="0" presId="urn:microsoft.com/office/officeart/2005/8/layout/vList2"/>
    <dgm:cxn modelId="{74431E81-7B6A-461A-843D-6D00119AED13}" type="presOf" srcId="{63D52DAF-BDFB-4398-88B1-A7F9F6E38B38}" destId="{2B79D3DB-3C43-40B2-ACB3-251BEA3A39F9}" srcOrd="0" destOrd="0" presId="urn:microsoft.com/office/officeart/2005/8/layout/vList2"/>
    <dgm:cxn modelId="{F0511A19-546F-4215-BA35-B31B5CC7FB24}" srcId="{9D35C4F3-6E7D-47EC-B7DA-07A9F25FD16C}" destId="{F226FA9A-F1F4-4A98-A3A7-047AAC9F50A5}" srcOrd="9" destOrd="0" parTransId="{E2AD74F9-6B5B-4F23-A5D5-3B06702ABFC3}" sibTransId="{70183000-6511-4776-ADAF-9A3B088D9ED8}"/>
    <dgm:cxn modelId="{B6C98238-D057-43B5-8CCC-737A0F5747F3}" srcId="{9D35C4F3-6E7D-47EC-B7DA-07A9F25FD16C}" destId="{3EDC112A-8E18-419F-A4DE-D43A5DF2D8B9}" srcOrd="12" destOrd="0" parTransId="{643BC5C9-E261-4C86-A4B6-A3C11E33D526}" sibTransId="{01C207B5-2FE6-44FE-AC69-A02EF2A342A9}"/>
    <dgm:cxn modelId="{39C7F870-1402-4DA9-9C58-B4041CF40DFC}" type="presOf" srcId="{43A56346-D2BC-400C-8872-7DCFB0F48456}" destId="{5EAD4A0C-3F6E-4E74-ACC9-337B0645DD1C}" srcOrd="0" destOrd="0" presId="urn:microsoft.com/office/officeart/2005/8/layout/vList2"/>
    <dgm:cxn modelId="{9AD0604A-9EE3-4B10-8940-5807EC1AE20B}" type="presOf" srcId="{97FD6BDA-DCA0-49F5-AC22-E14E768C61FD}" destId="{51692CE8-9703-4329-A7CD-FACDF9A0A4E5}" srcOrd="0" destOrd="0" presId="urn:microsoft.com/office/officeart/2005/8/layout/vList2"/>
    <dgm:cxn modelId="{869A6721-AE75-4B30-9F27-F19E579FFDCA}" type="presOf" srcId="{88AC9C07-D8A6-4E53-B241-CEE5599D7696}" destId="{603185DB-8EC9-431B-8161-34E1592327CF}" srcOrd="0" destOrd="0" presId="urn:microsoft.com/office/officeart/2005/8/layout/vList2"/>
    <dgm:cxn modelId="{CA855D3E-3C7C-4F01-9C0E-2C0B0B40339C}" type="presOf" srcId="{A43EAF21-14B3-4A7F-BEAE-5FFDF8558188}" destId="{50C063E8-B9F7-4101-84BB-41C433DDBFF0}" srcOrd="0" destOrd="0" presId="urn:microsoft.com/office/officeart/2005/8/layout/vList2"/>
    <dgm:cxn modelId="{A5DDE89E-392F-47F9-83F2-6CEF33A8654C}" srcId="{9D35C4F3-6E7D-47EC-B7DA-07A9F25FD16C}" destId="{11DCE1DD-5499-4733-B8AE-9B90BBB583B2}" srcOrd="11" destOrd="0" parTransId="{976D66EA-899B-4F02-AA46-548C3E434D80}" sibTransId="{70E81CB5-1F5B-4730-A1FC-1EEA96497E70}"/>
    <dgm:cxn modelId="{E362B07B-DDC7-4756-87BF-A80D5B863255}" srcId="{9D35C4F3-6E7D-47EC-B7DA-07A9F25FD16C}" destId="{97FD6BDA-DCA0-49F5-AC22-E14E768C61FD}" srcOrd="8" destOrd="0" parTransId="{2464A5D5-D944-4280-9EBA-94516329179D}" sibTransId="{BCD60A64-C101-4D7C-A851-3DCE139DA107}"/>
    <dgm:cxn modelId="{AECE1637-6CE3-46F2-9BEA-48AFD3DEDEBF}" type="presOf" srcId="{3EDC112A-8E18-419F-A4DE-D43A5DF2D8B9}" destId="{984A1106-A0C6-4135-A9DA-3C201715CD98}" srcOrd="0" destOrd="0" presId="urn:microsoft.com/office/officeart/2005/8/layout/vList2"/>
    <dgm:cxn modelId="{FA8B1DEC-FD37-4823-AD6F-FB40828D9199}" srcId="{9D35C4F3-6E7D-47EC-B7DA-07A9F25FD16C}" destId="{63D52DAF-BDFB-4398-88B1-A7F9F6E38B38}" srcOrd="3" destOrd="0" parTransId="{150009F2-E669-4AB8-B2E5-7BB52011898C}" sibTransId="{4D6F0506-190F-43E3-BA98-97AF3C6AADA6}"/>
    <dgm:cxn modelId="{A2A42531-AEC4-4879-A556-8FDF3AB384DA}" type="presParOf" srcId="{86CD5CA2-A6AB-40BF-998A-B020B81FF366}" destId="{286C98CC-D004-49A4-9DB7-C50185236910}" srcOrd="0" destOrd="0" presId="urn:microsoft.com/office/officeart/2005/8/layout/vList2"/>
    <dgm:cxn modelId="{9EC62A67-6D6C-4375-9501-B65E1D19915B}" type="presParOf" srcId="{86CD5CA2-A6AB-40BF-998A-B020B81FF366}" destId="{017C4725-C5AE-4006-9A19-FB82C9F8C342}" srcOrd="1" destOrd="0" presId="urn:microsoft.com/office/officeart/2005/8/layout/vList2"/>
    <dgm:cxn modelId="{E612920F-F4A6-49E1-8DC4-7B45DC5EF173}" type="presParOf" srcId="{86CD5CA2-A6AB-40BF-998A-B020B81FF366}" destId="{50C063E8-B9F7-4101-84BB-41C433DDBFF0}" srcOrd="2" destOrd="0" presId="urn:microsoft.com/office/officeart/2005/8/layout/vList2"/>
    <dgm:cxn modelId="{7BB87C55-6356-4E55-860C-500A2F694C5F}" type="presParOf" srcId="{86CD5CA2-A6AB-40BF-998A-B020B81FF366}" destId="{73382633-A6F8-4AFD-A092-56B3AD604A1F}" srcOrd="3" destOrd="0" presId="urn:microsoft.com/office/officeart/2005/8/layout/vList2"/>
    <dgm:cxn modelId="{1A037FC7-DD1A-4091-9BBA-6AAF4059B16A}" type="presParOf" srcId="{86CD5CA2-A6AB-40BF-998A-B020B81FF366}" destId="{603185DB-8EC9-431B-8161-34E1592327CF}" srcOrd="4" destOrd="0" presId="urn:microsoft.com/office/officeart/2005/8/layout/vList2"/>
    <dgm:cxn modelId="{82B7A5FC-9632-45A8-8473-D3379FC5B4E3}" type="presParOf" srcId="{86CD5CA2-A6AB-40BF-998A-B020B81FF366}" destId="{C077144C-235E-411D-9E62-176D74285CB8}" srcOrd="5" destOrd="0" presId="urn:microsoft.com/office/officeart/2005/8/layout/vList2"/>
    <dgm:cxn modelId="{337A89F9-FB67-4C69-8146-B48997B2A4AB}" type="presParOf" srcId="{86CD5CA2-A6AB-40BF-998A-B020B81FF366}" destId="{2B79D3DB-3C43-40B2-ACB3-251BEA3A39F9}" srcOrd="6" destOrd="0" presId="urn:microsoft.com/office/officeart/2005/8/layout/vList2"/>
    <dgm:cxn modelId="{16E023DC-557D-48DC-9742-8613CD22C0CB}" type="presParOf" srcId="{86CD5CA2-A6AB-40BF-998A-B020B81FF366}" destId="{54C74264-20D7-4948-9FB8-721AC7A80E78}" srcOrd="7" destOrd="0" presId="urn:microsoft.com/office/officeart/2005/8/layout/vList2"/>
    <dgm:cxn modelId="{AA1AE37F-E68E-4503-A4B6-E261D94CB60D}" type="presParOf" srcId="{86CD5CA2-A6AB-40BF-998A-B020B81FF366}" destId="{D862D571-09FA-4B95-AFB6-03B5248E20D5}" srcOrd="8" destOrd="0" presId="urn:microsoft.com/office/officeart/2005/8/layout/vList2"/>
    <dgm:cxn modelId="{02E97BED-4345-4321-AD71-6FE5FAB0E331}" type="presParOf" srcId="{86CD5CA2-A6AB-40BF-998A-B020B81FF366}" destId="{042D7E86-7EB6-4B56-A0D8-6E953137BC70}" srcOrd="9" destOrd="0" presId="urn:microsoft.com/office/officeart/2005/8/layout/vList2"/>
    <dgm:cxn modelId="{313F7519-FFC6-4A93-9D2D-4765596FFAE3}" type="presParOf" srcId="{86CD5CA2-A6AB-40BF-998A-B020B81FF366}" destId="{5EAD4A0C-3F6E-4E74-ACC9-337B0645DD1C}" srcOrd="10" destOrd="0" presId="urn:microsoft.com/office/officeart/2005/8/layout/vList2"/>
    <dgm:cxn modelId="{5AE0A759-CB2A-49E8-82A1-CEEA71EF6638}" type="presParOf" srcId="{86CD5CA2-A6AB-40BF-998A-B020B81FF366}" destId="{C0EDBA96-C5C8-42F7-BE05-29B7B2FF9AE1}" srcOrd="11" destOrd="0" presId="urn:microsoft.com/office/officeart/2005/8/layout/vList2"/>
    <dgm:cxn modelId="{7348D221-1172-400D-876B-EFB65DD94912}" type="presParOf" srcId="{86CD5CA2-A6AB-40BF-998A-B020B81FF366}" destId="{6694F498-21DA-49BB-9A04-26AD5A45F309}" srcOrd="12" destOrd="0" presId="urn:microsoft.com/office/officeart/2005/8/layout/vList2"/>
    <dgm:cxn modelId="{1647D5A2-DDB5-4FE1-920A-D44AC54766AD}" type="presParOf" srcId="{86CD5CA2-A6AB-40BF-998A-B020B81FF366}" destId="{B6C81209-4F38-4817-871C-C8AF7F3C61CD}" srcOrd="13" destOrd="0" presId="urn:microsoft.com/office/officeart/2005/8/layout/vList2"/>
    <dgm:cxn modelId="{769514C2-B38C-40DF-A6C7-A3D96C269D00}" type="presParOf" srcId="{86CD5CA2-A6AB-40BF-998A-B020B81FF366}" destId="{A5A28059-F478-430D-A591-EBE81FC87537}" srcOrd="14" destOrd="0" presId="urn:microsoft.com/office/officeart/2005/8/layout/vList2"/>
    <dgm:cxn modelId="{9FB41689-6405-458D-A288-72041E067351}" type="presParOf" srcId="{86CD5CA2-A6AB-40BF-998A-B020B81FF366}" destId="{D6D2B35B-9726-430F-9552-6BE8605E7133}" srcOrd="15" destOrd="0" presId="urn:microsoft.com/office/officeart/2005/8/layout/vList2"/>
    <dgm:cxn modelId="{FB8EC4C2-41B2-41A6-A1B3-5C2254831DF3}" type="presParOf" srcId="{86CD5CA2-A6AB-40BF-998A-B020B81FF366}" destId="{51692CE8-9703-4329-A7CD-FACDF9A0A4E5}" srcOrd="16" destOrd="0" presId="urn:microsoft.com/office/officeart/2005/8/layout/vList2"/>
    <dgm:cxn modelId="{A5F6720A-1211-4693-8E86-BBE1C1839CF3}" type="presParOf" srcId="{86CD5CA2-A6AB-40BF-998A-B020B81FF366}" destId="{7D19DA9E-38A5-4537-9A29-A66754B42B17}" srcOrd="17" destOrd="0" presId="urn:microsoft.com/office/officeart/2005/8/layout/vList2"/>
    <dgm:cxn modelId="{8DA30284-DD07-499F-9E1E-A0C7F2829B22}" type="presParOf" srcId="{86CD5CA2-A6AB-40BF-998A-B020B81FF366}" destId="{F4A67B1E-8989-4F9E-9410-8D63163C1B11}" srcOrd="18" destOrd="0" presId="urn:microsoft.com/office/officeart/2005/8/layout/vList2"/>
    <dgm:cxn modelId="{58B922CA-39A0-4C33-B421-3926F931B736}" type="presParOf" srcId="{86CD5CA2-A6AB-40BF-998A-B020B81FF366}" destId="{BE867D6B-1610-4137-AC08-F0B28A52C326}" srcOrd="19" destOrd="0" presId="urn:microsoft.com/office/officeart/2005/8/layout/vList2"/>
    <dgm:cxn modelId="{F24B2DD7-3A23-4598-B6B0-CEA6D0882B4B}" type="presParOf" srcId="{86CD5CA2-A6AB-40BF-998A-B020B81FF366}" destId="{CCEFBA67-4C72-42B2-8EE7-9CC72914075E}" srcOrd="20" destOrd="0" presId="urn:microsoft.com/office/officeart/2005/8/layout/vList2"/>
    <dgm:cxn modelId="{74B0C7C7-6954-47AE-B837-45486072336D}" type="presParOf" srcId="{86CD5CA2-A6AB-40BF-998A-B020B81FF366}" destId="{F9B7C2EE-8AEC-4087-A5C5-D20E0EFA9D4D}" srcOrd="21" destOrd="0" presId="urn:microsoft.com/office/officeart/2005/8/layout/vList2"/>
    <dgm:cxn modelId="{E4C02888-A12C-4F8F-956A-27B295DFE227}" type="presParOf" srcId="{86CD5CA2-A6AB-40BF-998A-B020B81FF366}" destId="{26A2A79E-F7EB-400E-B583-07EF0BF8A1CB}" srcOrd="22" destOrd="0" presId="urn:microsoft.com/office/officeart/2005/8/layout/vList2"/>
    <dgm:cxn modelId="{8D812F16-66C2-45FB-87C6-E4E8F6540F5A}" type="presParOf" srcId="{86CD5CA2-A6AB-40BF-998A-B020B81FF366}" destId="{C65E62B1-3910-4934-A6C9-F6A6ACE7670D}" srcOrd="23" destOrd="0" presId="urn:microsoft.com/office/officeart/2005/8/layout/vList2"/>
    <dgm:cxn modelId="{9645DB03-4583-4312-B97A-833E579D0BF7}" type="presParOf" srcId="{86CD5CA2-A6AB-40BF-998A-B020B81FF366}" destId="{984A1106-A0C6-4135-A9DA-3C201715CD98}"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10F939-ED48-4B7A-B500-90C1203833D4}"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ru-RU"/>
        </a:p>
      </dgm:t>
    </dgm:pt>
    <dgm:pt modelId="{30552245-4251-4D34-A536-48B21475524D}">
      <dgm:prSet custT="1">
        <dgm:style>
          <a:lnRef idx="2">
            <a:schemeClr val="dk1"/>
          </a:lnRef>
          <a:fillRef idx="1">
            <a:schemeClr val="lt1"/>
          </a:fillRef>
          <a:effectRef idx="0">
            <a:schemeClr val="dk1"/>
          </a:effectRef>
          <a:fontRef idx="minor">
            <a:schemeClr val="dk1"/>
          </a:fontRef>
        </dgm:style>
      </dgm:prSet>
      <dgm:spPr/>
      <dgm:t>
        <a:bodyPr/>
        <a:lstStyle/>
        <a:p>
          <a:pPr algn="just" rtl="0"/>
          <a:r>
            <a:rPr lang="ru-RU" sz="2800" b="0" i="0" baseline="0" dirty="0" smtClean="0">
              <a:latin typeface="Times New Roman" pitchFamily="18" charset="0"/>
              <a:cs typeface="Times New Roman" pitchFamily="18" charset="0"/>
            </a:rPr>
            <a:t>Настольная игра «</a:t>
          </a:r>
          <a:r>
            <a:rPr lang="ru-RU" sz="2800" b="0" i="0" baseline="0" dirty="0" err="1" smtClean="0">
              <a:latin typeface="Times New Roman" pitchFamily="18" charset="0"/>
              <a:cs typeface="Times New Roman" pitchFamily="18" charset="0"/>
            </a:rPr>
            <a:t>Гвинт</a:t>
          </a:r>
          <a:r>
            <a:rPr lang="ru-RU" sz="2800" b="0" i="0" baseline="0" dirty="0" smtClean="0">
              <a:latin typeface="Times New Roman" pitchFamily="18" charset="0"/>
              <a:cs typeface="Times New Roman" pitchFamily="18" charset="0"/>
            </a:rPr>
            <a:t>» - это пошаговая карточная интеллектуальная игра для пользователей в количестве двух человек.</a:t>
          </a:r>
          <a:endParaRPr lang="ru-RU" sz="2800" b="0" i="0" baseline="0" dirty="0">
            <a:latin typeface="Times New Roman" pitchFamily="18" charset="0"/>
            <a:cs typeface="Times New Roman" pitchFamily="18" charset="0"/>
          </a:endParaRPr>
        </a:p>
      </dgm:t>
    </dgm:pt>
    <dgm:pt modelId="{054DA9CB-0EAD-45B3-905F-59A2C31B8B96}" type="parTrans" cxnId="{D13DD5A1-8964-474D-B8C9-98F19371825D}">
      <dgm:prSet/>
      <dgm:spPr/>
      <dgm:t>
        <a:bodyPr/>
        <a:lstStyle/>
        <a:p>
          <a:pPr algn="just"/>
          <a:endParaRPr lang="ru-RU" sz="2800">
            <a:latin typeface="Times New Roman" pitchFamily="18" charset="0"/>
            <a:cs typeface="Times New Roman" pitchFamily="18" charset="0"/>
          </a:endParaRPr>
        </a:p>
      </dgm:t>
    </dgm:pt>
    <dgm:pt modelId="{D79A2E1F-B171-4B14-85E4-D96329A00A38}" type="sibTrans" cxnId="{D13DD5A1-8964-474D-B8C9-98F19371825D}">
      <dgm:prSet/>
      <dgm:spPr/>
      <dgm:t>
        <a:bodyPr/>
        <a:lstStyle/>
        <a:p>
          <a:pPr algn="just"/>
          <a:endParaRPr lang="ru-RU" sz="2800">
            <a:latin typeface="Times New Roman" pitchFamily="18" charset="0"/>
            <a:cs typeface="Times New Roman" pitchFamily="18" charset="0"/>
          </a:endParaRPr>
        </a:p>
      </dgm:t>
    </dgm:pt>
    <dgm:pt modelId="{72F0FFE1-2A6A-434D-941E-CF6646E21A2F}">
      <dgm:prSet custT="1">
        <dgm:style>
          <a:lnRef idx="2">
            <a:schemeClr val="dk1"/>
          </a:lnRef>
          <a:fillRef idx="1">
            <a:schemeClr val="lt1"/>
          </a:fillRef>
          <a:effectRef idx="0">
            <a:schemeClr val="dk1"/>
          </a:effectRef>
          <a:fontRef idx="minor">
            <a:schemeClr val="dk1"/>
          </a:fontRef>
        </dgm:style>
      </dgm:prSet>
      <dgm:spPr/>
      <dgm:t>
        <a:bodyPr/>
        <a:lstStyle/>
        <a:p>
          <a:pPr algn="just" rtl="0"/>
          <a:r>
            <a:rPr lang="ru-RU" sz="2800" b="0" i="0" baseline="0" dirty="0" smtClean="0">
              <a:latin typeface="Times New Roman" pitchFamily="18" charset="0"/>
              <a:cs typeface="Times New Roman" pitchFamily="18" charset="0"/>
            </a:rPr>
            <a:t>На данный момент на рынке не представлена игра «</a:t>
          </a:r>
          <a:r>
            <a:rPr lang="ru-RU" sz="2800" b="0" i="0" baseline="0" dirty="0" err="1" smtClean="0">
              <a:latin typeface="Times New Roman" pitchFamily="18" charset="0"/>
              <a:cs typeface="Times New Roman" pitchFamily="18" charset="0"/>
            </a:rPr>
            <a:t>Гринт</a:t>
          </a:r>
          <a:r>
            <a:rPr lang="ru-RU" sz="2800" b="0" i="0" baseline="0" dirty="0" smtClean="0">
              <a:latin typeface="Times New Roman" pitchFamily="18" charset="0"/>
              <a:cs typeface="Times New Roman" pitchFamily="18" charset="0"/>
            </a:rPr>
            <a:t>» в обособленном от других игр виде (например, игра «Ведьмак 3», которая реализует игру с компьютерными соперниками, не предоставляя возможности сразиться с реальными людьми).</a:t>
          </a:r>
          <a:endParaRPr lang="ru-RU" sz="2800" b="0" i="0" baseline="0" dirty="0">
            <a:latin typeface="Times New Roman" pitchFamily="18" charset="0"/>
            <a:cs typeface="Times New Roman" pitchFamily="18" charset="0"/>
          </a:endParaRPr>
        </a:p>
      </dgm:t>
    </dgm:pt>
    <dgm:pt modelId="{055077DF-26E5-460F-944F-9F3947ADD107}" type="parTrans" cxnId="{F731EF6C-57CC-4588-8BB9-9BED69EBAC68}">
      <dgm:prSet/>
      <dgm:spPr/>
      <dgm:t>
        <a:bodyPr/>
        <a:lstStyle/>
        <a:p>
          <a:pPr algn="just"/>
          <a:endParaRPr lang="ru-RU" sz="2800">
            <a:latin typeface="Times New Roman" pitchFamily="18" charset="0"/>
            <a:cs typeface="Times New Roman" pitchFamily="18" charset="0"/>
          </a:endParaRPr>
        </a:p>
      </dgm:t>
    </dgm:pt>
    <dgm:pt modelId="{D864C7E6-F5C4-4763-946C-21830CE32C67}" type="sibTrans" cxnId="{F731EF6C-57CC-4588-8BB9-9BED69EBAC68}">
      <dgm:prSet/>
      <dgm:spPr/>
      <dgm:t>
        <a:bodyPr/>
        <a:lstStyle/>
        <a:p>
          <a:pPr algn="just"/>
          <a:endParaRPr lang="ru-RU" sz="2800">
            <a:latin typeface="Times New Roman" pitchFamily="18" charset="0"/>
            <a:cs typeface="Times New Roman" pitchFamily="18" charset="0"/>
          </a:endParaRPr>
        </a:p>
      </dgm:t>
    </dgm:pt>
    <dgm:pt modelId="{46643765-5C35-40BC-89BB-C39798DE70F6}" type="pres">
      <dgm:prSet presAssocID="{C310F939-ED48-4B7A-B500-90C1203833D4}" presName="linear" presStyleCnt="0">
        <dgm:presLayoutVars>
          <dgm:animLvl val="lvl"/>
          <dgm:resizeHandles val="exact"/>
        </dgm:presLayoutVars>
      </dgm:prSet>
      <dgm:spPr/>
      <dgm:t>
        <a:bodyPr/>
        <a:lstStyle/>
        <a:p>
          <a:endParaRPr lang="ru-RU"/>
        </a:p>
      </dgm:t>
    </dgm:pt>
    <dgm:pt modelId="{F8F1827E-29F2-401D-95CA-9AB8699746D2}" type="pres">
      <dgm:prSet presAssocID="{30552245-4251-4D34-A536-48B21475524D}" presName="parentText" presStyleLbl="node1" presStyleIdx="0" presStyleCnt="2" custScaleY="89696" custLinFactY="-55172" custLinFactNeighborX="-365" custLinFactNeighborY="-100000">
        <dgm:presLayoutVars>
          <dgm:chMax val="0"/>
          <dgm:bulletEnabled val="1"/>
        </dgm:presLayoutVars>
      </dgm:prSet>
      <dgm:spPr/>
      <dgm:t>
        <a:bodyPr/>
        <a:lstStyle/>
        <a:p>
          <a:endParaRPr lang="ru-RU"/>
        </a:p>
      </dgm:t>
    </dgm:pt>
    <dgm:pt modelId="{5CAC1BBB-5AA2-4A5C-8796-104ED105CA40}" type="pres">
      <dgm:prSet presAssocID="{D79A2E1F-B171-4B14-85E4-D96329A00A38}" presName="spacer" presStyleCnt="0"/>
      <dgm:spPr/>
    </dgm:pt>
    <dgm:pt modelId="{6761EB3A-5D4D-4782-9C00-F5EA68B1660F}" type="pres">
      <dgm:prSet presAssocID="{72F0FFE1-2A6A-434D-941E-CF6646E21A2F}" presName="parentText" presStyleLbl="node1" presStyleIdx="1" presStyleCnt="2" custScaleY="167613">
        <dgm:presLayoutVars>
          <dgm:chMax val="0"/>
          <dgm:bulletEnabled val="1"/>
        </dgm:presLayoutVars>
      </dgm:prSet>
      <dgm:spPr/>
      <dgm:t>
        <a:bodyPr/>
        <a:lstStyle/>
        <a:p>
          <a:endParaRPr lang="ru-RU"/>
        </a:p>
      </dgm:t>
    </dgm:pt>
  </dgm:ptLst>
  <dgm:cxnLst>
    <dgm:cxn modelId="{D13DD5A1-8964-474D-B8C9-98F19371825D}" srcId="{C310F939-ED48-4B7A-B500-90C1203833D4}" destId="{30552245-4251-4D34-A536-48B21475524D}" srcOrd="0" destOrd="0" parTransId="{054DA9CB-0EAD-45B3-905F-59A2C31B8B96}" sibTransId="{D79A2E1F-B171-4B14-85E4-D96329A00A38}"/>
    <dgm:cxn modelId="{8ACAC7B6-EC9D-4AFB-B8A8-6EA9448F0F78}" type="presOf" srcId="{C310F939-ED48-4B7A-B500-90C1203833D4}" destId="{46643765-5C35-40BC-89BB-C39798DE70F6}" srcOrd="0" destOrd="0" presId="urn:microsoft.com/office/officeart/2005/8/layout/vList2"/>
    <dgm:cxn modelId="{F731EF6C-57CC-4588-8BB9-9BED69EBAC68}" srcId="{C310F939-ED48-4B7A-B500-90C1203833D4}" destId="{72F0FFE1-2A6A-434D-941E-CF6646E21A2F}" srcOrd="1" destOrd="0" parTransId="{055077DF-26E5-460F-944F-9F3947ADD107}" sibTransId="{D864C7E6-F5C4-4763-946C-21830CE32C67}"/>
    <dgm:cxn modelId="{52D8F25A-FC71-48C8-BCBD-41DA05679FDB}" type="presOf" srcId="{30552245-4251-4D34-A536-48B21475524D}" destId="{F8F1827E-29F2-401D-95CA-9AB8699746D2}" srcOrd="0" destOrd="0" presId="urn:microsoft.com/office/officeart/2005/8/layout/vList2"/>
    <dgm:cxn modelId="{25421361-7311-42D3-9FB1-77E6AA43F366}" type="presOf" srcId="{72F0FFE1-2A6A-434D-941E-CF6646E21A2F}" destId="{6761EB3A-5D4D-4782-9C00-F5EA68B1660F}" srcOrd="0" destOrd="0" presId="urn:microsoft.com/office/officeart/2005/8/layout/vList2"/>
    <dgm:cxn modelId="{09B2F93E-489D-4E6E-ADD4-E1EF40802966}" type="presParOf" srcId="{46643765-5C35-40BC-89BB-C39798DE70F6}" destId="{F8F1827E-29F2-401D-95CA-9AB8699746D2}" srcOrd="0" destOrd="0" presId="urn:microsoft.com/office/officeart/2005/8/layout/vList2"/>
    <dgm:cxn modelId="{15712295-4335-4C5B-8FF3-9A67048E5777}" type="presParOf" srcId="{46643765-5C35-40BC-89BB-C39798DE70F6}" destId="{5CAC1BBB-5AA2-4A5C-8796-104ED105CA40}" srcOrd="1" destOrd="0" presId="urn:microsoft.com/office/officeart/2005/8/layout/vList2"/>
    <dgm:cxn modelId="{AEB2940D-A8F3-43D0-BE35-1EA46F07AAD7}" type="presParOf" srcId="{46643765-5C35-40BC-89BB-C39798DE70F6}" destId="{6761EB3A-5D4D-4782-9C00-F5EA68B1660F}" srcOrd="2" destOrd="0" presId="urn:microsoft.com/office/officeart/2005/8/layout/vList2"/>
  </dgm:cxnLst>
  <dgm:bg>
    <a:solidFill>
      <a:schemeClr val="tx2">
        <a:lumMod val="60000"/>
        <a:lumOff val="40000"/>
        <a:alpha val="59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38B6EF-7F07-4DDC-A150-5074DF3B2CC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E7292E91-2DF0-41C3-8C3F-D7DB7C62330C}">
      <dgm:prSet/>
      <dgm:spPr/>
      <dgm:t>
        <a:bodyPr/>
        <a:lstStyle/>
        <a:p>
          <a:pPr rtl="0"/>
          <a:r>
            <a:rPr lang="ru-RU" dirty="0" smtClean="0">
              <a:latin typeface="Times New Roman" pitchFamily="18" charset="0"/>
              <a:cs typeface="Times New Roman" pitchFamily="18" charset="0"/>
            </a:rPr>
            <a:t>Правила игры</a:t>
          </a:r>
          <a:endParaRPr lang="ru-RU" dirty="0">
            <a:latin typeface="Times New Roman" pitchFamily="18" charset="0"/>
            <a:cs typeface="Times New Roman" pitchFamily="18" charset="0"/>
          </a:endParaRPr>
        </a:p>
      </dgm:t>
    </dgm:pt>
    <dgm:pt modelId="{FA48E190-9503-4F2C-9FE1-27A724A8BD03}" type="parTrans" cxnId="{2B54192C-B1DC-497E-8F26-630BAC7F4AEC}">
      <dgm:prSet/>
      <dgm:spPr/>
      <dgm:t>
        <a:bodyPr/>
        <a:lstStyle/>
        <a:p>
          <a:endParaRPr lang="ru-RU">
            <a:latin typeface="Times New Roman" pitchFamily="18" charset="0"/>
            <a:cs typeface="Times New Roman" pitchFamily="18" charset="0"/>
          </a:endParaRPr>
        </a:p>
      </dgm:t>
    </dgm:pt>
    <dgm:pt modelId="{9C3F296F-9178-4693-9BB6-71D27B814D63}" type="sibTrans" cxnId="{2B54192C-B1DC-497E-8F26-630BAC7F4AEC}">
      <dgm:prSet/>
      <dgm:spPr/>
      <dgm:t>
        <a:bodyPr/>
        <a:lstStyle/>
        <a:p>
          <a:endParaRPr lang="ru-RU">
            <a:latin typeface="Times New Roman" pitchFamily="18" charset="0"/>
            <a:cs typeface="Times New Roman" pitchFamily="18" charset="0"/>
          </a:endParaRPr>
        </a:p>
      </dgm:t>
    </dgm:pt>
    <dgm:pt modelId="{B7FA3C89-5620-4743-9F82-3EE12BEC762B}">
      <dgm:prSet custT="1"/>
      <dgm:spPr/>
      <dgm:t>
        <a:bodyPr/>
        <a:lstStyle/>
        <a:p>
          <a:pPr algn="just" rtl="0"/>
          <a:r>
            <a:rPr lang="ru-RU" sz="2000" dirty="0" smtClean="0">
              <a:latin typeface="Times New Roman" pitchFamily="18" charset="0"/>
              <a:cs typeface="Times New Roman" pitchFamily="18" charset="0"/>
            </a:rPr>
            <a:t>Игра делится на три раунда: победа за игроком, кто победит в двух раундах. На руки игроку случайно из колоды даётся десять карт + карта военачальника, которую можно использовать единожды за партию. </a:t>
          </a:r>
          <a:endParaRPr lang="ru-RU" sz="2000" dirty="0">
            <a:latin typeface="Times New Roman" pitchFamily="18" charset="0"/>
            <a:cs typeface="Times New Roman" pitchFamily="18" charset="0"/>
          </a:endParaRPr>
        </a:p>
      </dgm:t>
    </dgm:pt>
    <dgm:pt modelId="{D56F9EA6-1B67-496B-B261-33E1800A9DE9}" type="parTrans" cxnId="{9ECF6E6D-7D79-4444-83F2-1D8BA96CDE90}">
      <dgm:prSet/>
      <dgm:spPr/>
      <dgm:t>
        <a:bodyPr/>
        <a:lstStyle/>
        <a:p>
          <a:endParaRPr lang="ru-RU">
            <a:latin typeface="Times New Roman" pitchFamily="18" charset="0"/>
            <a:cs typeface="Times New Roman" pitchFamily="18" charset="0"/>
          </a:endParaRPr>
        </a:p>
      </dgm:t>
    </dgm:pt>
    <dgm:pt modelId="{72A88204-2624-43C4-9652-1017F7B0DD6A}" type="sibTrans" cxnId="{9ECF6E6D-7D79-4444-83F2-1D8BA96CDE90}">
      <dgm:prSet/>
      <dgm:spPr/>
      <dgm:t>
        <a:bodyPr/>
        <a:lstStyle/>
        <a:p>
          <a:endParaRPr lang="ru-RU">
            <a:latin typeface="Times New Roman" pitchFamily="18" charset="0"/>
            <a:cs typeface="Times New Roman" pitchFamily="18" charset="0"/>
          </a:endParaRPr>
        </a:p>
      </dgm:t>
    </dgm:pt>
    <dgm:pt modelId="{6894290F-6359-45FD-A331-F5B55F41D70D}">
      <dgm:prSet custT="1"/>
      <dgm:spPr/>
      <dgm:t>
        <a:bodyPr/>
        <a:lstStyle/>
        <a:p>
          <a:pPr algn="just" rtl="0"/>
          <a:r>
            <a:rPr lang="ru-RU" sz="2000" dirty="0" smtClean="0">
              <a:latin typeface="Times New Roman" pitchFamily="18" charset="0"/>
              <a:cs typeface="Times New Roman" pitchFamily="18" charset="0"/>
            </a:rPr>
            <a:t>Игроки по очереди выкладывают на поле свои карты или пасуют. Если игрок спасовал, то он закончил для себя раунд. Противник получает право делать ходы единолично, пока не закончатся карты или он сам не спасует, тем самым завершив раунд. В раунде побеждает противник с большей суммарной силой карт. </a:t>
          </a:r>
          <a:endParaRPr lang="ru-RU" sz="2000" dirty="0">
            <a:latin typeface="Times New Roman" pitchFamily="18" charset="0"/>
            <a:cs typeface="Times New Roman" pitchFamily="18" charset="0"/>
          </a:endParaRPr>
        </a:p>
      </dgm:t>
    </dgm:pt>
    <dgm:pt modelId="{276BFC76-47CF-47D2-8831-0C24F9CAD438}" type="parTrans" cxnId="{FEE34F7E-9342-40B8-9674-9CEF1B7A7296}">
      <dgm:prSet/>
      <dgm:spPr/>
      <dgm:t>
        <a:bodyPr/>
        <a:lstStyle/>
        <a:p>
          <a:endParaRPr lang="ru-RU">
            <a:latin typeface="Times New Roman" pitchFamily="18" charset="0"/>
            <a:cs typeface="Times New Roman" pitchFamily="18" charset="0"/>
          </a:endParaRPr>
        </a:p>
      </dgm:t>
    </dgm:pt>
    <dgm:pt modelId="{61ECF14B-A4B9-4174-8FE9-E2A3820E5748}" type="sibTrans" cxnId="{FEE34F7E-9342-40B8-9674-9CEF1B7A7296}">
      <dgm:prSet/>
      <dgm:spPr/>
      <dgm:t>
        <a:bodyPr/>
        <a:lstStyle/>
        <a:p>
          <a:endParaRPr lang="ru-RU">
            <a:latin typeface="Times New Roman" pitchFamily="18" charset="0"/>
            <a:cs typeface="Times New Roman" pitchFamily="18" charset="0"/>
          </a:endParaRPr>
        </a:p>
      </dgm:t>
    </dgm:pt>
    <dgm:pt modelId="{E49B2CB8-C5C3-4BC7-A127-3B4C43A91CB9}">
      <dgm:prSet custT="1"/>
      <dgm:spPr/>
      <dgm:t>
        <a:bodyPr/>
        <a:lstStyle/>
        <a:p>
          <a:pPr algn="just" rtl="0"/>
          <a:r>
            <a:rPr lang="ru-RU" sz="2000" smtClean="0">
              <a:latin typeface="Times New Roman" pitchFamily="18" charset="0"/>
              <a:cs typeface="Times New Roman" pitchFamily="18" charset="0"/>
            </a:rPr>
            <a:t>После </a:t>
          </a:r>
          <a:r>
            <a:rPr lang="ru-RU" sz="2000" dirty="0" smtClean="0">
              <a:latin typeface="Times New Roman" pitchFamily="18" charset="0"/>
              <a:cs typeface="Times New Roman" pitchFamily="18" charset="0"/>
            </a:rPr>
            <a:t>окончания раунда, игра либо заканчивается, либо начинается новый раунд, а использованные карты отправляются в отбой. </a:t>
          </a:r>
          <a:endParaRPr lang="ru-RU" sz="2000" dirty="0">
            <a:latin typeface="Times New Roman" pitchFamily="18" charset="0"/>
            <a:cs typeface="Times New Roman" pitchFamily="18" charset="0"/>
          </a:endParaRPr>
        </a:p>
      </dgm:t>
    </dgm:pt>
    <dgm:pt modelId="{FF64798B-FD1F-4028-BD1C-77F5D3B1FC11}" type="parTrans" cxnId="{40DDC6DA-6758-4FE6-BF34-D9AD01643B96}">
      <dgm:prSet/>
      <dgm:spPr/>
      <dgm:t>
        <a:bodyPr/>
        <a:lstStyle/>
        <a:p>
          <a:endParaRPr lang="ru-RU">
            <a:latin typeface="Times New Roman" pitchFamily="18" charset="0"/>
            <a:cs typeface="Times New Roman" pitchFamily="18" charset="0"/>
          </a:endParaRPr>
        </a:p>
      </dgm:t>
    </dgm:pt>
    <dgm:pt modelId="{F5D853E8-BE25-4D59-9614-DCE18F0BA0AD}" type="sibTrans" cxnId="{40DDC6DA-6758-4FE6-BF34-D9AD01643B96}">
      <dgm:prSet/>
      <dgm:spPr/>
      <dgm:t>
        <a:bodyPr/>
        <a:lstStyle/>
        <a:p>
          <a:endParaRPr lang="ru-RU">
            <a:latin typeface="Times New Roman" pitchFamily="18" charset="0"/>
            <a:cs typeface="Times New Roman" pitchFamily="18" charset="0"/>
          </a:endParaRPr>
        </a:p>
      </dgm:t>
    </dgm:pt>
    <dgm:pt modelId="{1D5EDF65-A053-4FF5-8825-A96EE1FEE719}" type="pres">
      <dgm:prSet presAssocID="{1238B6EF-7F07-4DDC-A150-5074DF3B2CCC}" presName="diagram" presStyleCnt="0">
        <dgm:presLayoutVars>
          <dgm:chPref val="1"/>
          <dgm:dir/>
          <dgm:animOne val="branch"/>
          <dgm:animLvl val="lvl"/>
          <dgm:resizeHandles/>
        </dgm:presLayoutVars>
      </dgm:prSet>
      <dgm:spPr/>
      <dgm:t>
        <a:bodyPr/>
        <a:lstStyle/>
        <a:p>
          <a:endParaRPr lang="ru-RU"/>
        </a:p>
      </dgm:t>
    </dgm:pt>
    <dgm:pt modelId="{9E69AD8A-57E3-49E9-A5C5-4FD410DD38CD}" type="pres">
      <dgm:prSet presAssocID="{E7292E91-2DF0-41C3-8C3F-D7DB7C62330C}" presName="root" presStyleCnt="0"/>
      <dgm:spPr/>
    </dgm:pt>
    <dgm:pt modelId="{95F1881E-6748-4DB6-9BFD-B67883A70EE3}" type="pres">
      <dgm:prSet presAssocID="{E7292E91-2DF0-41C3-8C3F-D7DB7C62330C}" presName="rootComposite" presStyleCnt="0"/>
      <dgm:spPr/>
    </dgm:pt>
    <dgm:pt modelId="{7229ED66-4786-48E1-A813-2E9C2DFE59F1}" type="pres">
      <dgm:prSet presAssocID="{E7292E91-2DF0-41C3-8C3F-D7DB7C62330C}" presName="rootText" presStyleLbl="node1" presStyleIdx="0" presStyleCnt="1" custScaleX="398155"/>
      <dgm:spPr/>
      <dgm:t>
        <a:bodyPr/>
        <a:lstStyle/>
        <a:p>
          <a:endParaRPr lang="ru-RU"/>
        </a:p>
      </dgm:t>
    </dgm:pt>
    <dgm:pt modelId="{7720BC9B-9034-4621-B70F-DFCAF9FDC6EF}" type="pres">
      <dgm:prSet presAssocID="{E7292E91-2DF0-41C3-8C3F-D7DB7C62330C}" presName="rootConnector" presStyleLbl="node1" presStyleIdx="0" presStyleCnt="1"/>
      <dgm:spPr/>
      <dgm:t>
        <a:bodyPr/>
        <a:lstStyle/>
        <a:p>
          <a:endParaRPr lang="ru-RU"/>
        </a:p>
      </dgm:t>
    </dgm:pt>
    <dgm:pt modelId="{8FF55D0C-2448-4F20-8C23-9D97D5AE35BE}" type="pres">
      <dgm:prSet presAssocID="{E7292E91-2DF0-41C3-8C3F-D7DB7C62330C}" presName="childShape" presStyleCnt="0"/>
      <dgm:spPr/>
    </dgm:pt>
    <dgm:pt modelId="{E9812738-A21E-4DC7-BC63-80B30C7A087B}" type="pres">
      <dgm:prSet presAssocID="{D56F9EA6-1B67-496B-B261-33E1800A9DE9}" presName="Name13" presStyleLbl="parChTrans1D2" presStyleIdx="0" presStyleCnt="3"/>
      <dgm:spPr/>
      <dgm:t>
        <a:bodyPr/>
        <a:lstStyle/>
        <a:p>
          <a:endParaRPr lang="ru-RU"/>
        </a:p>
      </dgm:t>
    </dgm:pt>
    <dgm:pt modelId="{33152137-E94D-4673-8D12-B4BB59DE8280}" type="pres">
      <dgm:prSet presAssocID="{B7FA3C89-5620-4743-9F82-3EE12BEC762B}" presName="childText" presStyleLbl="bgAcc1" presStyleIdx="0" presStyleCnt="3" custScaleX="398155" custScaleY="125000">
        <dgm:presLayoutVars>
          <dgm:bulletEnabled val="1"/>
        </dgm:presLayoutVars>
      </dgm:prSet>
      <dgm:spPr/>
      <dgm:t>
        <a:bodyPr/>
        <a:lstStyle/>
        <a:p>
          <a:endParaRPr lang="ru-RU"/>
        </a:p>
      </dgm:t>
    </dgm:pt>
    <dgm:pt modelId="{689F19D1-4B4A-4197-98ED-D7ADB722962C}" type="pres">
      <dgm:prSet presAssocID="{276BFC76-47CF-47D2-8831-0C24F9CAD438}" presName="Name13" presStyleLbl="parChTrans1D2" presStyleIdx="1" presStyleCnt="3"/>
      <dgm:spPr/>
      <dgm:t>
        <a:bodyPr/>
        <a:lstStyle/>
        <a:p>
          <a:endParaRPr lang="ru-RU"/>
        </a:p>
      </dgm:t>
    </dgm:pt>
    <dgm:pt modelId="{3188692F-7017-418D-ABCB-49F09812DCC1}" type="pres">
      <dgm:prSet presAssocID="{6894290F-6359-45FD-A331-F5B55F41D70D}" presName="childText" presStyleLbl="bgAcc1" presStyleIdx="1" presStyleCnt="3" custScaleX="398155" custScaleY="125000">
        <dgm:presLayoutVars>
          <dgm:bulletEnabled val="1"/>
        </dgm:presLayoutVars>
      </dgm:prSet>
      <dgm:spPr/>
      <dgm:t>
        <a:bodyPr/>
        <a:lstStyle/>
        <a:p>
          <a:endParaRPr lang="ru-RU"/>
        </a:p>
      </dgm:t>
    </dgm:pt>
    <dgm:pt modelId="{5144332A-CBEB-4F56-A0EC-E6FE3DD957BF}" type="pres">
      <dgm:prSet presAssocID="{FF64798B-FD1F-4028-BD1C-77F5D3B1FC11}" presName="Name13" presStyleLbl="parChTrans1D2" presStyleIdx="2" presStyleCnt="3"/>
      <dgm:spPr/>
      <dgm:t>
        <a:bodyPr/>
        <a:lstStyle/>
        <a:p>
          <a:endParaRPr lang="ru-RU"/>
        </a:p>
      </dgm:t>
    </dgm:pt>
    <dgm:pt modelId="{E9F2AC90-F170-4804-9FBE-C02E01F2ECDC}" type="pres">
      <dgm:prSet presAssocID="{E49B2CB8-C5C3-4BC7-A127-3B4C43A91CB9}" presName="childText" presStyleLbl="bgAcc1" presStyleIdx="2" presStyleCnt="3" custScaleX="398155" custScaleY="125000">
        <dgm:presLayoutVars>
          <dgm:bulletEnabled val="1"/>
        </dgm:presLayoutVars>
      </dgm:prSet>
      <dgm:spPr/>
      <dgm:t>
        <a:bodyPr/>
        <a:lstStyle/>
        <a:p>
          <a:endParaRPr lang="ru-RU"/>
        </a:p>
      </dgm:t>
    </dgm:pt>
  </dgm:ptLst>
  <dgm:cxnLst>
    <dgm:cxn modelId="{40DDC6DA-6758-4FE6-BF34-D9AD01643B96}" srcId="{E7292E91-2DF0-41C3-8C3F-D7DB7C62330C}" destId="{E49B2CB8-C5C3-4BC7-A127-3B4C43A91CB9}" srcOrd="2" destOrd="0" parTransId="{FF64798B-FD1F-4028-BD1C-77F5D3B1FC11}" sibTransId="{F5D853E8-BE25-4D59-9614-DCE18F0BA0AD}"/>
    <dgm:cxn modelId="{5D94B83C-C0DD-4B55-AEC1-BDBD0FE52741}" type="presOf" srcId="{1238B6EF-7F07-4DDC-A150-5074DF3B2CCC}" destId="{1D5EDF65-A053-4FF5-8825-A96EE1FEE719}" srcOrd="0" destOrd="0" presId="urn:microsoft.com/office/officeart/2005/8/layout/hierarchy3"/>
    <dgm:cxn modelId="{E92E3C96-63E9-44CB-A1B4-89BC162DD2AF}" type="presOf" srcId="{E7292E91-2DF0-41C3-8C3F-D7DB7C62330C}" destId="{7229ED66-4786-48E1-A813-2E9C2DFE59F1}" srcOrd="0" destOrd="0" presId="urn:microsoft.com/office/officeart/2005/8/layout/hierarchy3"/>
    <dgm:cxn modelId="{FBB5ABF7-1D37-4EBC-B96C-EA8850C5C191}" type="presOf" srcId="{6894290F-6359-45FD-A331-F5B55F41D70D}" destId="{3188692F-7017-418D-ABCB-49F09812DCC1}" srcOrd="0" destOrd="0" presId="urn:microsoft.com/office/officeart/2005/8/layout/hierarchy3"/>
    <dgm:cxn modelId="{9ECF6E6D-7D79-4444-83F2-1D8BA96CDE90}" srcId="{E7292E91-2DF0-41C3-8C3F-D7DB7C62330C}" destId="{B7FA3C89-5620-4743-9F82-3EE12BEC762B}" srcOrd="0" destOrd="0" parTransId="{D56F9EA6-1B67-496B-B261-33E1800A9DE9}" sibTransId="{72A88204-2624-43C4-9652-1017F7B0DD6A}"/>
    <dgm:cxn modelId="{A74256CA-E050-4A1E-8795-043E70E6595F}" type="presOf" srcId="{B7FA3C89-5620-4743-9F82-3EE12BEC762B}" destId="{33152137-E94D-4673-8D12-B4BB59DE8280}" srcOrd="0" destOrd="0" presId="urn:microsoft.com/office/officeart/2005/8/layout/hierarchy3"/>
    <dgm:cxn modelId="{B5C7B868-CF79-4557-A12A-4216745B9C86}" type="presOf" srcId="{E7292E91-2DF0-41C3-8C3F-D7DB7C62330C}" destId="{7720BC9B-9034-4621-B70F-DFCAF9FDC6EF}" srcOrd="1" destOrd="0" presId="urn:microsoft.com/office/officeart/2005/8/layout/hierarchy3"/>
    <dgm:cxn modelId="{FC337C71-6CD3-4DDE-943D-13EEF6826B36}" type="presOf" srcId="{276BFC76-47CF-47D2-8831-0C24F9CAD438}" destId="{689F19D1-4B4A-4197-98ED-D7ADB722962C}" srcOrd="0" destOrd="0" presId="urn:microsoft.com/office/officeart/2005/8/layout/hierarchy3"/>
    <dgm:cxn modelId="{2B54192C-B1DC-497E-8F26-630BAC7F4AEC}" srcId="{1238B6EF-7F07-4DDC-A150-5074DF3B2CCC}" destId="{E7292E91-2DF0-41C3-8C3F-D7DB7C62330C}" srcOrd="0" destOrd="0" parTransId="{FA48E190-9503-4F2C-9FE1-27A724A8BD03}" sibTransId="{9C3F296F-9178-4693-9BB6-71D27B814D63}"/>
    <dgm:cxn modelId="{C412FD64-E3D4-48F0-B819-1AC80763C694}" type="presOf" srcId="{FF64798B-FD1F-4028-BD1C-77F5D3B1FC11}" destId="{5144332A-CBEB-4F56-A0EC-E6FE3DD957BF}" srcOrd="0" destOrd="0" presId="urn:microsoft.com/office/officeart/2005/8/layout/hierarchy3"/>
    <dgm:cxn modelId="{FEE34F7E-9342-40B8-9674-9CEF1B7A7296}" srcId="{E7292E91-2DF0-41C3-8C3F-D7DB7C62330C}" destId="{6894290F-6359-45FD-A331-F5B55F41D70D}" srcOrd="1" destOrd="0" parTransId="{276BFC76-47CF-47D2-8831-0C24F9CAD438}" sibTransId="{61ECF14B-A4B9-4174-8FE9-E2A3820E5748}"/>
    <dgm:cxn modelId="{CF2D618B-788A-42E8-AB1E-90F5BF2F6F25}" type="presOf" srcId="{D56F9EA6-1B67-496B-B261-33E1800A9DE9}" destId="{E9812738-A21E-4DC7-BC63-80B30C7A087B}" srcOrd="0" destOrd="0" presId="urn:microsoft.com/office/officeart/2005/8/layout/hierarchy3"/>
    <dgm:cxn modelId="{E6C4B93E-21B1-4533-B23A-4FC374F63F2C}" type="presOf" srcId="{E49B2CB8-C5C3-4BC7-A127-3B4C43A91CB9}" destId="{E9F2AC90-F170-4804-9FBE-C02E01F2ECDC}" srcOrd="0" destOrd="0" presId="urn:microsoft.com/office/officeart/2005/8/layout/hierarchy3"/>
    <dgm:cxn modelId="{86D3A199-C4EF-4172-83F2-2152F58C59E4}" type="presParOf" srcId="{1D5EDF65-A053-4FF5-8825-A96EE1FEE719}" destId="{9E69AD8A-57E3-49E9-A5C5-4FD410DD38CD}" srcOrd="0" destOrd="0" presId="urn:microsoft.com/office/officeart/2005/8/layout/hierarchy3"/>
    <dgm:cxn modelId="{7618558F-45F6-42A3-A09F-81F70320B5F8}" type="presParOf" srcId="{9E69AD8A-57E3-49E9-A5C5-4FD410DD38CD}" destId="{95F1881E-6748-4DB6-9BFD-B67883A70EE3}" srcOrd="0" destOrd="0" presId="urn:microsoft.com/office/officeart/2005/8/layout/hierarchy3"/>
    <dgm:cxn modelId="{52A0ABE8-89BE-4752-BB3F-46B6758F34E2}" type="presParOf" srcId="{95F1881E-6748-4DB6-9BFD-B67883A70EE3}" destId="{7229ED66-4786-48E1-A813-2E9C2DFE59F1}" srcOrd="0" destOrd="0" presId="urn:microsoft.com/office/officeart/2005/8/layout/hierarchy3"/>
    <dgm:cxn modelId="{65B34115-35D3-436D-9F23-3E20711CD097}" type="presParOf" srcId="{95F1881E-6748-4DB6-9BFD-B67883A70EE3}" destId="{7720BC9B-9034-4621-B70F-DFCAF9FDC6EF}" srcOrd="1" destOrd="0" presId="urn:microsoft.com/office/officeart/2005/8/layout/hierarchy3"/>
    <dgm:cxn modelId="{159130D0-E8FB-4E38-9ADE-2F8DDDF17730}" type="presParOf" srcId="{9E69AD8A-57E3-49E9-A5C5-4FD410DD38CD}" destId="{8FF55D0C-2448-4F20-8C23-9D97D5AE35BE}" srcOrd="1" destOrd="0" presId="urn:microsoft.com/office/officeart/2005/8/layout/hierarchy3"/>
    <dgm:cxn modelId="{8DDEFAF3-B97A-4E63-96C5-CE6E761209C2}" type="presParOf" srcId="{8FF55D0C-2448-4F20-8C23-9D97D5AE35BE}" destId="{E9812738-A21E-4DC7-BC63-80B30C7A087B}" srcOrd="0" destOrd="0" presId="urn:microsoft.com/office/officeart/2005/8/layout/hierarchy3"/>
    <dgm:cxn modelId="{57F3F88B-B716-4D7A-A32A-8D5B44E40F64}" type="presParOf" srcId="{8FF55D0C-2448-4F20-8C23-9D97D5AE35BE}" destId="{33152137-E94D-4673-8D12-B4BB59DE8280}" srcOrd="1" destOrd="0" presId="urn:microsoft.com/office/officeart/2005/8/layout/hierarchy3"/>
    <dgm:cxn modelId="{E4F0E393-3867-4F01-99C0-8C34A0D34003}" type="presParOf" srcId="{8FF55D0C-2448-4F20-8C23-9D97D5AE35BE}" destId="{689F19D1-4B4A-4197-98ED-D7ADB722962C}" srcOrd="2" destOrd="0" presId="urn:microsoft.com/office/officeart/2005/8/layout/hierarchy3"/>
    <dgm:cxn modelId="{3810B523-4C3C-4E2D-876E-24BD1282AFA2}" type="presParOf" srcId="{8FF55D0C-2448-4F20-8C23-9D97D5AE35BE}" destId="{3188692F-7017-418D-ABCB-49F09812DCC1}" srcOrd="3" destOrd="0" presId="urn:microsoft.com/office/officeart/2005/8/layout/hierarchy3"/>
    <dgm:cxn modelId="{4D27545B-A17C-4682-8AC5-2CF7C26B42E4}" type="presParOf" srcId="{8FF55D0C-2448-4F20-8C23-9D97D5AE35BE}" destId="{5144332A-CBEB-4F56-A0EC-E6FE3DD957BF}" srcOrd="4" destOrd="0" presId="urn:microsoft.com/office/officeart/2005/8/layout/hierarchy3"/>
    <dgm:cxn modelId="{57076934-E823-44BE-9B95-B66E15798521}" type="presParOf" srcId="{8FF55D0C-2448-4F20-8C23-9D97D5AE35BE}" destId="{E9F2AC90-F170-4804-9FBE-C02E01F2ECDC}"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DE5073-53B8-44CB-8AE4-82566504046E}"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ru-RU"/>
        </a:p>
      </dgm:t>
    </dgm:pt>
    <dgm:pt modelId="{BD0C1927-3FC2-4C90-8873-5115BC5852DC}">
      <dgm:prSet>
        <dgm:style>
          <a:lnRef idx="2">
            <a:schemeClr val="dk1"/>
          </a:lnRef>
          <a:fillRef idx="1">
            <a:schemeClr val="lt1"/>
          </a:fillRef>
          <a:effectRef idx="0">
            <a:schemeClr val="dk1"/>
          </a:effectRef>
          <a:fontRef idx="minor">
            <a:schemeClr val="dk1"/>
          </a:fontRef>
        </dgm:style>
      </dgm:prSet>
      <dgm:spPr/>
      <dgm:t>
        <a:bodyPr/>
        <a:lstStyle/>
        <a:p>
          <a:pPr rtl="0"/>
          <a:r>
            <a:rPr lang="ru-RU" b="1" smtClean="0">
              <a:latin typeface="Times New Roman" pitchFamily="18" charset="0"/>
              <a:cs typeface="Times New Roman" pitchFamily="18" charset="0"/>
            </a:rPr>
            <a:t>Карта имеет свой тип: карты-юниты, ситуационные карты и карты военачальника. </a:t>
          </a:r>
          <a:endParaRPr lang="ru-RU" b="1">
            <a:latin typeface="Times New Roman" pitchFamily="18" charset="0"/>
            <a:cs typeface="Times New Roman" pitchFamily="18" charset="0"/>
          </a:endParaRPr>
        </a:p>
      </dgm:t>
    </dgm:pt>
    <dgm:pt modelId="{A8AD03B2-2139-44CF-9CE2-932E37F8C0DE}" type="parTrans" cxnId="{3D4FE3A0-27CE-4453-AF75-C8AA532BC55F}">
      <dgm:prSet/>
      <dgm:spPr/>
      <dgm:t>
        <a:bodyPr/>
        <a:lstStyle/>
        <a:p>
          <a:endParaRPr lang="ru-RU" b="1">
            <a:latin typeface="Times New Roman" pitchFamily="18" charset="0"/>
            <a:cs typeface="Times New Roman" pitchFamily="18" charset="0"/>
          </a:endParaRPr>
        </a:p>
      </dgm:t>
    </dgm:pt>
    <dgm:pt modelId="{520C3A38-E49C-42ED-9D0D-DCD109C235D8}" type="sibTrans" cxnId="{3D4FE3A0-27CE-4453-AF75-C8AA532BC55F}">
      <dgm:prSet/>
      <dgm:spPr/>
      <dgm:t>
        <a:bodyPr/>
        <a:lstStyle/>
        <a:p>
          <a:endParaRPr lang="ru-RU" b="1">
            <a:latin typeface="Times New Roman" pitchFamily="18" charset="0"/>
            <a:cs typeface="Times New Roman" pitchFamily="18" charset="0"/>
          </a:endParaRPr>
        </a:p>
      </dgm:t>
    </dgm:pt>
    <dgm:pt modelId="{64B0962E-8D9A-404C-8E72-29728043EBC7}">
      <dgm:prSet>
        <dgm:style>
          <a:lnRef idx="2">
            <a:schemeClr val="dk1"/>
          </a:lnRef>
          <a:fillRef idx="1">
            <a:schemeClr val="lt1"/>
          </a:fillRef>
          <a:effectRef idx="0">
            <a:schemeClr val="dk1"/>
          </a:effectRef>
          <a:fontRef idx="minor">
            <a:schemeClr val="dk1"/>
          </a:fontRef>
        </dgm:style>
      </dgm:prSet>
      <dgm:spPr/>
      <dgm:t>
        <a:bodyPr/>
        <a:lstStyle/>
        <a:p>
          <a:pPr rtl="0"/>
          <a:r>
            <a:rPr lang="ru-RU" b="1" smtClean="0">
              <a:latin typeface="Times New Roman" pitchFamily="18" charset="0"/>
              <a:cs typeface="Times New Roman" pitchFamily="18" charset="0"/>
            </a:rPr>
            <a:t>Карты-юниты бывают трёх видов: юниты ближнего, дальнего боя и осадные орудия. Каждая карта-юнит имеет свой номинал от 1 до 15. Чем выше номинал, тем выше полезность карты. </a:t>
          </a:r>
          <a:endParaRPr lang="ru-RU" b="1" dirty="0">
            <a:latin typeface="Times New Roman" pitchFamily="18" charset="0"/>
            <a:cs typeface="Times New Roman" pitchFamily="18" charset="0"/>
          </a:endParaRPr>
        </a:p>
      </dgm:t>
    </dgm:pt>
    <dgm:pt modelId="{95A2C057-C3DF-42B9-85B1-91577D3085BF}" type="parTrans" cxnId="{F4D183C8-54D2-4F55-BE34-F8E3F094982B}">
      <dgm:prSet>
        <dgm:style>
          <a:lnRef idx="2">
            <a:schemeClr val="dk1"/>
          </a:lnRef>
          <a:fillRef idx="1">
            <a:schemeClr val="lt1"/>
          </a:fillRef>
          <a:effectRef idx="0">
            <a:schemeClr val="dk1"/>
          </a:effectRef>
          <a:fontRef idx="minor">
            <a:schemeClr val="dk1"/>
          </a:fontRef>
        </dgm:style>
      </dgm:prSet>
      <dgm:spPr/>
      <dgm:t>
        <a:bodyPr/>
        <a:lstStyle/>
        <a:p>
          <a:endParaRPr lang="ru-RU" b="1">
            <a:solidFill>
              <a:schemeClr val="tx1"/>
            </a:solidFill>
            <a:latin typeface="Times New Roman" pitchFamily="18" charset="0"/>
            <a:cs typeface="Times New Roman" pitchFamily="18" charset="0"/>
          </a:endParaRPr>
        </a:p>
      </dgm:t>
    </dgm:pt>
    <dgm:pt modelId="{353C0789-837C-4E70-B1EC-4DC4C1769E36}" type="sibTrans" cxnId="{F4D183C8-54D2-4F55-BE34-F8E3F094982B}">
      <dgm:prSet/>
      <dgm:spPr/>
      <dgm:t>
        <a:bodyPr/>
        <a:lstStyle/>
        <a:p>
          <a:endParaRPr lang="ru-RU" b="1">
            <a:latin typeface="Times New Roman" pitchFamily="18" charset="0"/>
            <a:cs typeface="Times New Roman" pitchFamily="18" charset="0"/>
          </a:endParaRPr>
        </a:p>
      </dgm:t>
    </dgm:pt>
    <dgm:pt modelId="{7CF70DA8-8AFD-467E-B034-E85C1E144EC0}">
      <dgm:prSet>
        <dgm:style>
          <a:lnRef idx="2">
            <a:schemeClr val="dk1"/>
          </a:lnRef>
          <a:fillRef idx="1">
            <a:schemeClr val="lt1"/>
          </a:fillRef>
          <a:effectRef idx="0">
            <a:schemeClr val="dk1"/>
          </a:effectRef>
          <a:fontRef idx="minor">
            <a:schemeClr val="dk1"/>
          </a:fontRef>
        </dgm:style>
      </dgm:prSet>
      <dgm:spPr/>
      <dgm:t>
        <a:bodyPr/>
        <a:lstStyle/>
        <a:p>
          <a:pPr rtl="0"/>
          <a:r>
            <a:rPr lang="ru-RU" b="1" smtClean="0">
              <a:latin typeface="Times New Roman" pitchFamily="18" charset="0"/>
              <a:cs typeface="Times New Roman" pitchFamily="18" charset="0"/>
            </a:rPr>
            <a:t>Ситуационные карты это карты, имеющие определенные эффекты (мороз, мгла, ливень и т.д.)</a:t>
          </a:r>
          <a:endParaRPr lang="ru-RU" b="1" dirty="0">
            <a:latin typeface="Times New Roman" pitchFamily="18" charset="0"/>
            <a:cs typeface="Times New Roman" pitchFamily="18" charset="0"/>
          </a:endParaRPr>
        </a:p>
      </dgm:t>
    </dgm:pt>
    <dgm:pt modelId="{C9B602D0-A3EE-4062-BC79-8AEA20B4EF77}" type="parTrans" cxnId="{46B99C6E-E03E-4F6D-BBBE-7E843AB98EF5}">
      <dgm:prSet>
        <dgm:style>
          <a:lnRef idx="2">
            <a:schemeClr val="dk1"/>
          </a:lnRef>
          <a:fillRef idx="1">
            <a:schemeClr val="lt1"/>
          </a:fillRef>
          <a:effectRef idx="0">
            <a:schemeClr val="dk1"/>
          </a:effectRef>
          <a:fontRef idx="minor">
            <a:schemeClr val="dk1"/>
          </a:fontRef>
        </dgm:style>
      </dgm:prSet>
      <dgm:spPr/>
      <dgm:t>
        <a:bodyPr/>
        <a:lstStyle/>
        <a:p>
          <a:endParaRPr lang="ru-RU" b="1">
            <a:solidFill>
              <a:schemeClr val="tx1"/>
            </a:solidFill>
            <a:latin typeface="Times New Roman" pitchFamily="18" charset="0"/>
            <a:cs typeface="Times New Roman" pitchFamily="18" charset="0"/>
          </a:endParaRPr>
        </a:p>
      </dgm:t>
    </dgm:pt>
    <dgm:pt modelId="{A6B7F9C3-CBB9-49FC-BD15-4EAB658C844C}" type="sibTrans" cxnId="{46B99C6E-E03E-4F6D-BBBE-7E843AB98EF5}">
      <dgm:prSet/>
      <dgm:spPr/>
      <dgm:t>
        <a:bodyPr/>
        <a:lstStyle/>
        <a:p>
          <a:endParaRPr lang="ru-RU" b="1">
            <a:latin typeface="Times New Roman" pitchFamily="18" charset="0"/>
            <a:cs typeface="Times New Roman" pitchFamily="18" charset="0"/>
          </a:endParaRPr>
        </a:p>
      </dgm:t>
    </dgm:pt>
    <dgm:pt modelId="{73B1C2CC-1C7B-4D74-B3B0-84725482149E}" type="pres">
      <dgm:prSet presAssocID="{BADE5073-53B8-44CB-8AE4-82566504046E}" presName="diagram" presStyleCnt="0">
        <dgm:presLayoutVars>
          <dgm:chPref val="1"/>
          <dgm:dir/>
          <dgm:animOne val="branch"/>
          <dgm:animLvl val="lvl"/>
          <dgm:resizeHandles val="exact"/>
        </dgm:presLayoutVars>
      </dgm:prSet>
      <dgm:spPr/>
      <dgm:t>
        <a:bodyPr/>
        <a:lstStyle/>
        <a:p>
          <a:endParaRPr lang="ru-RU"/>
        </a:p>
      </dgm:t>
    </dgm:pt>
    <dgm:pt modelId="{98EF38E6-7529-4202-BEBF-27BBFE70003B}" type="pres">
      <dgm:prSet presAssocID="{BD0C1927-3FC2-4C90-8873-5115BC5852DC}" presName="root1" presStyleCnt="0"/>
      <dgm:spPr/>
      <dgm:t>
        <a:bodyPr/>
        <a:lstStyle/>
        <a:p>
          <a:endParaRPr lang="ru-RU"/>
        </a:p>
      </dgm:t>
    </dgm:pt>
    <dgm:pt modelId="{152BDEDE-BEE8-40F6-9A86-32710FC1014F}" type="pres">
      <dgm:prSet presAssocID="{BD0C1927-3FC2-4C90-8873-5115BC5852DC}" presName="LevelOneTextNode" presStyleLbl="node0" presStyleIdx="0" presStyleCnt="1">
        <dgm:presLayoutVars>
          <dgm:chPref val="3"/>
        </dgm:presLayoutVars>
      </dgm:prSet>
      <dgm:spPr/>
      <dgm:t>
        <a:bodyPr/>
        <a:lstStyle/>
        <a:p>
          <a:endParaRPr lang="ru-RU"/>
        </a:p>
      </dgm:t>
    </dgm:pt>
    <dgm:pt modelId="{285CAB82-F00B-4DCA-B351-193B879276B8}" type="pres">
      <dgm:prSet presAssocID="{BD0C1927-3FC2-4C90-8873-5115BC5852DC}" presName="level2hierChild" presStyleCnt="0"/>
      <dgm:spPr/>
      <dgm:t>
        <a:bodyPr/>
        <a:lstStyle/>
        <a:p>
          <a:endParaRPr lang="ru-RU"/>
        </a:p>
      </dgm:t>
    </dgm:pt>
    <dgm:pt modelId="{A0C8EC3B-7EE8-4973-821A-540B41FAF8BB}" type="pres">
      <dgm:prSet presAssocID="{95A2C057-C3DF-42B9-85B1-91577D3085BF}" presName="conn2-1" presStyleLbl="parChTrans1D2" presStyleIdx="0" presStyleCnt="2"/>
      <dgm:spPr/>
      <dgm:t>
        <a:bodyPr/>
        <a:lstStyle/>
        <a:p>
          <a:endParaRPr lang="ru-RU"/>
        </a:p>
      </dgm:t>
    </dgm:pt>
    <dgm:pt modelId="{92C0789D-01DB-435C-B64F-426A02D5AD5B}" type="pres">
      <dgm:prSet presAssocID="{95A2C057-C3DF-42B9-85B1-91577D3085BF}" presName="connTx" presStyleLbl="parChTrans1D2" presStyleIdx="0" presStyleCnt="2"/>
      <dgm:spPr/>
      <dgm:t>
        <a:bodyPr/>
        <a:lstStyle/>
        <a:p>
          <a:endParaRPr lang="ru-RU"/>
        </a:p>
      </dgm:t>
    </dgm:pt>
    <dgm:pt modelId="{7EB5A652-092C-43BF-901A-393F4F7A5A70}" type="pres">
      <dgm:prSet presAssocID="{64B0962E-8D9A-404C-8E72-29728043EBC7}" presName="root2" presStyleCnt="0"/>
      <dgm:spPr/>
      <dgm:t>
        <a:bodyPr/>
        <a:lstStyle/>
        <a:p>
          <a:endParaRPr lang="ru-RU"/>
        </a:p>
      </dgm:t>
    </dgm:pt>
    <dgm:pt modelId="{BCBDAB8F-9A94-4FDE-8E83-377BAA662AE9}" type="pres">
      <dgm:prSet presAssocID="{64B0962E-8D9A-404C-8E72-29728043EBC7}" presName="LevelTwoTextNode" presStyleLbl="node2" presStyleIdx="0" presStyleCnt="2">
        <dgm:presLayoutVars>
          <dgm:chPref val="3"/>
        </dgm:presLayoutVars>
      </dgm:prSet>
      <dgm:spPr/>
      <dgm:t>
        <a:bodyPr/>
        <a:lstStyle/>
        <a:p>
          <a:endParaRPr lang="ru-RU"/>
        </a:p>
      </dgm:t>
    </dgm:pt>
    <dgm:pt modelId="{E6627320-2457-45A9-B5CC-67D9DBA37899}" type="pres">
      <dgm:prSet presAssocID="{64B0962E-8D9A-404C-8E72-29728043EBC7}" presName="level3hierChild" presStyleCnt="0"/>
      <dgm:spPr/>
      <dgm:t>
        <a:bodyPr/>
        <a:lstStyle/>
        <a:p>
          <a:endParaRPr lang="ru-RU"/>
        </a:p>
      </dgm:t>
    </dgm:pt>
    <dgm:pt modelId="{82FE3997-ABDA-4EE2-8EFD-C687793AECE5}" type="pres">
      <dgm:prSet presAssocID="{C9B602D0-A3EE-4062-BC79-8AEA20B4EF77}" presName="conn2-1" presStyleLbl="parChTrans1D2" presStyleIdx="1" presStyleCnt="2"/>
      <dgm:spPr/>
      <dgm:t>
        <a:bodyPr/>
        <a:lstStyle/>
        <a:p>
          <a:endParaRPr lang="ru-RU"/>
        </a:p>
      </dgm:t>
    </dgm:pt>
    <dgm:pt modelId="{9D3594D8-741F-4F0A-9CE8-3EE7E7B4C162}" type="pres">
      <dgm:prSet presAssocID="{C9B602D0-A3EE-4062-BC79-8AEA20B4EF77}" presName="connTx" presStyleLbl="parChTrans1D2" presStyleIdx="1" presStyleCnt="2"/>
      <dgm:spPr/>
      <dgm:t>
        <a:bodyPr/>
        <a:lstStyle/>
        <a:p>
          <a:endParaRPr lang="ru-RU"/>
        </a:p>
      </dgm:t>
    </dgm:pt>
    <dgm:pt modelId="{573E6933-1EF7-4332-A32A-BEB515581F0A}" type="pres">
      <dgm:prSet presAssocID="{7CF70DA8-8AFD-467E-B034-E85C1E144EC0}" presName="root2" presStyleCnt="0"/>
      <dgm:spPr/>
      <dgm:t>
        <a:bodyPr/>
        <a:lstStyle/>
        <a:p>
          <a:endParaRPr lang="ru-RU"/>
        </a:p>
      </dgm:t>
    </dgm:pt>
    <dgm:pt modelId="{71E09DA1-C471-422F-AB14-6F8EDEAFD050}" type="pres">
      <dgm:prSet presAssocID="{7CF70DA8-8AFD-467E-B034-E85C1E144EC0}" presName="LevelTwoTextNode" presStyleLbl="node2" presStyleIdx="1" presStyleCnt="2">
        <dgm:presLayoutVars>
          <dgm:chPref val="3"/>
        </dgm:presLayoutVars>
      </dgm:prSet>
      <dgm:spPr/>
      <dgm:t>
        <a:bodyPr/>
        <a:lstStyle/>
        <a:p>
          <a:endParaRPr lang="ru-RU"/>
        </a:p>
      </dgm:t>
    </dgm:pt>
    <dgm:pt modelId="{4F4DDB56-C504-4240-BE09-5F2A32665A9A}" type="pres">
      <dgm:prSet presAssocID="{7CF70DA8-8AFD-467E-B034-E85C1E144EC0}" presName="level3hierChild" presStyleCnt="0"/>
      <dgm:spPr/>
      <dgm:t>
        <a:bodyPr/>
        <a:lstStyle/>
        <a:p>
          <a:endParaRPr lang="ru-RU"/>
        </a:p>
      </dgm:t>
    </dgm:pt>
  </dgm:ptLst>
  <dgm:cxnLst>
    <dgm:cxn modelId="{08A77039-0E5C-4675-A2F7-38B573B373B8}" type="presOf" srcId="{BD0C1927-3FC2-4C90-8873-5115BC5852DC}" destId="{152BDEDE-BEE8-40F6-9A86-32710FC1014F}" srcOrd="0" destOrd="0" presId="urn:microsoft.com/office/officeart/2005/8/layout/hierarchy2"/>
    <dgm:cxn modelId="{3D4FE3A0-27CE-4453-AF75-C8AA532BC55F}" srcId="{BADE5073-53B8-44CB-8AE4-82566504046E}" destId="{BD0C1927-3FC2-4C90-8873-5115BC5852DC}" srcOrd="0" destOrd="0" parTransId="{A8AD03B2-2139-44CF-9CE2-932E37F8C0DE}" sibTransId="{520C3A38-E49C-42ED-9D0D-DCD109C235D8}"/>
    <dgm:cxn modelId="{CC74DFF7-BD7A-46D8-BCEB-253D6CFB00B6}" type="presOf" srcId="{64B0962E-8D9A-404C-8E72-29728043EBC7}" destId="{BCBDAB8F-9A94-4FDE-8E83-377BAA662AE9}" srcOrd="0" destOrd="0" presId="urn:microsoft.com/office/officeart/2005/8/layout/hierarchy2"/>
    <dgm:cxn modelId="{E50D4F62-323F-4E71-A203-7D33FED74CCA}" type="presOf" srcId="{BADE5073-53B8-44CB-8AE4-82566504046E}" destId="{73B1C2CC-1C7B-4D74-B3B0-84725482149E}" srcOrd="0" destOrd="0" presId="urn:microsoft.com/office/officeart/2005/8/layout/hierarchy2"/>
    <dgm:cxn modelId="{46B99C6E-E03E-4F6D-BBBE-7E843AB98EF5}" srcId="{BD0C1927-3FC2-4C90-8873-5115BC5852DC}" destId="{7CF70DA8-8AFD-467E-B034-E85C1E144EC0}" srcOrd="1" destOrd="0" parTransId="{C9B602D0-A3EE-4062-BC79-8AEA20B4EF77}" sibTransId="{A6B7F9C3-CBB9-49FC-BD15-4EAB658C844C}"/>
    <dgm:cxn modelId="{31313772-F074-45F1-8DEF-B677FEE1D2FB}" type="presOf" srcId="{7CF70DA8-8AFD-467E-B034-E85C1E144EC0}" destId="{71E09DA1-C471-422F-AB14-6F8EDEAFD050}" srcOrd="0" destOrd="0" presId="urn:microsoft.com/office/officeart/2005/8/layout/hierarchy2"/>
    <dgm:cxn modelId="{F4D183C8-54D2-4F55-BE34-F8E3F094982B}" srcId="{BD0C1927-3FC2-4C90-8873-5115BC5852DC}" destId="{64B0962E-8D9A-404C-8E72-29728043EBC7}" srcOrd="0" destOrd="0" parTransId="{95A2C057-C3DF-42B9-85B1-91577D3085BF}" sibTransId="{353C0789-837C-4E70-B1EC-4DC4C1769E36}"/>
    <dgm:cxn modelId="{AF4DE5F4-03C1-4AB7-A432-7FA00B83002D}" type="presOf" srcId="{C9B602D0-A3EE-4062-BC79-8AEA20B4EF77}" destId="{82FE3997-ABDA-4EE2-8EFD-C687793AECE5}" srcOrd="0" destOrd="0" presId="urn:microsoft.com/office/officeart/2005/8/layout/hierarchy2"/>
    <dgm:cxn modelId="{80810AD6-35AC-4BFC-9FB1-1FFEDDEA02C0}" type="presOf" srcId="{95A2C057-C3DF-42B9-85B1-91577D3085BF}" destId="{92C0789D-01DB-435C-B64F-426A02D5AD5B}" srcOrd="1" destOrd="0" presId="urn:microsoft.com/office/officeart/2005/8/layout/hierarchy2"/>
    <dgm:cxn modelId="{33278A81-0457-40C8-B272-C84937DF7B0A}" type="presOf" srcId="{95A2C057-C3DF-42B9-85B1-91577D3085BF}" destId="{A0C8EC3B-7EE8-4973-821A-540B41FAF8BB}" srcOrd="0" destOrd="0" presId="urn:microsoft.com/office/officeart/2005/8/layout/hierarchy2"/>
    <dgm:cxn modelId="{27CF8459-8991-4499-A171-4C5ECB1D6752}" type="presOf" srcId="{C9B602D0-A3EE-4062-BC79-8AEA20B4EF77}" destId="{9D3594D8-741F-4F0A-9CE8-3EE7E7B4C162}" srcOrd="1" destOrd="0" presId="urn:microsoft.com/office/officeart/2005/8/layout/hierarchy2"/>
    <dgm:cxn modelId="{2369B10E-402A-4A7E-AFCC-2A2DBEE75CBD}" type="presParOf" srcId="{73B1C2CC-1C7B-4D74-B3B0-84725482149E}" destId="{98EF38E6-7529-4202-BEBF-27BBFE70003B}" srcOrd="0" destOrd="0" presId="urn:microsoft.com/office/officeart/2005/8/layout/hierarchy2"/>
    <dgm:cxn modelId="{28825E49-B3F3-4473-88FC-7BF28DBE701E}" type="presParOf" srcId="{98EF38E6-7529-4202-BEBF-27BBFE70003B}" destId="{152BDEDE-BEE8-40F6-9A86-32710FC1014F}" srcOrd="0" destOrd="0" presId="urn:microsoft.com/office/officeart/2005/8/layout/hierarchy2"/>
    <dgm:cxn modelId="{4E0F3AA0-86C3-44EA-913B-E47A8C0C7B54}" type="presParOf" srcId="{98EF38E6-7529-4202-BEBF-27BBFE70003B}" destId="{285CAB82-F00B-4DCA-B351-193B879276B8}" srcOrd="1" destOrd="0" presId="urn:microsoft.com/office/officeart/2005/8/layout/hierarchy2"/>
    <dgm:cxn modelId="{73B20CF8-30CE-482E-A1B8-5EA5C11DD2D1}" type="presParOf" srcId="{285CAB82-F00B-4DCA-B351-193B879276B8}" destId="{A0C8EC3B-7EE8-4973-821A-540B41FAF8BB}" srcOrd="0" destOrd="0" presId="urn:microsoft.com/office/officeart/2005/8/layout/hierarchy2"/>
    <dgm:cxn modelId="{71DDE26B-0BC7-41FF-ACD1-BAF28694303E}" type="presParOf" srcId="{A0C8EC3B-7EE8-4973-821A-540B41FAF8BB}" destId="{92C0789D-01DB-435C-B64F-426A02D5AD5B}" srcOrd="0" destOrd="0" presId="urn:microsoft.com/office/officeart/2005/8/layout/hierarchy2"/>
    <dgm:cxn modelId="{83727D68-CE4C-4B1E-AEE7-BCC1D00C0748}" type="presParOf" srcId="{285CAB82-F00B-4DCA-B351-193B879276B8}" destId="{7EB5A652-092C-43BF-901A-393F4F7A5A70}" srcOrd="1" destOrd="0" presId="urn:microsoft.com/office/officeart/2005/8/layout/hierarchy2"/>
    <dgm:cxn modelId="{6393B598-6EE4-4CF9-85D9-FDBCF4E86A61}" type="presParOf" srcId="{7EB5A652-092C-43BF-901A-393F4F7A5A70}" destId="{BCBDAB8F-9A94-4FDE-8E83-377BAA662AE9}" srcOrd="0" destOrd="0" presId="urn:microsoft.com/office/officeart/2005/8/layout/hierarchy2"/>
    <dgm:cxn modelId="{8AFE0C30-CA20-472E-8847-076B877089A7}" type="presParOf" srcId="{7EB5A652-092C-43BF-901A-393F4F7A5A70}" destId="{E6627320-2457-45A9-B5CC-67D9DBA37899}" srcOrd="1" destOrd="0" presId="urn:microsoft.com/office/officeart/2005/8/layout/hierarchy2"/>
    <dgm:cxn modelId="{9CE2D623-5DF0-421E-B910-122A3053D0FB}" type="presParOf" srcId="{285CAB82-F00B-4DCA-B351-193B879276B8}" destId="{82FE3997-ABDA-4EE2-8EFD-C687793AECE5}" srcOrd="2" destOrd="0" presId="urn:microsoft.com/office/officeart/2005/8/layout/hierarchy2"/>
    <dgm:cxn modelId="{0E0A44D3-7B8A-4255-AA88-ADA5DA13EFD8}" type="presParOf" srcId="{82FE3997-ABDA-4EE2-8EFD-C687793AECE5}" destId="{9D3594D8-741F-4F0A-9CE8-3EE7E7B4C162}" srcOrd="0" destOrd="0" presId="urn:microsoft.com/office/officeart/2005/8/layout/hierarchy2"/>
    <dgm:cxn modelId="{1574420A-C725-476A-961C-41DB73E5E146}" type="presParOf" srcId="{285CAB82-F00B-4DCA-B351-193B879276B8}" destId="{573E6933-1EF7-4332-A32A-BEB515581F0A}" srcOrd="3" destOrd="0" presId="urn:microsoft.com/office/officeart/2005/8/layout/hierarchy2"/>
    <dgm:cxn modelId="{1B5EDC42-949B-4A39-845A-43D936C57A6F}" type="presParOf" srcId="{573E6933-1EF7-4332-A32A-BEB515581F0A}" destId="{71E09DA1-C471-422F-AB14-6F8EDEAFD050}" srcOrd="0" destOrd="0" presId="urn:microsoft.com/office/officeart/2005/8/layout/hierarchy2"/>
    <dgm:cxn modelId="{4AE99B31-317D-4FF4-A206-535BD6935269}" type="presParOf" srcId="{573E6933-1EF7-4332-A32A-BEB515581F0A}" destId="{4F4DDB56-C504-4240-BE09-5F2A32665A9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9A3D62-8562-4C05-87F2-CB719BA361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C2155194-F933-4919-92F5-290B42B715DA}">
      <dgm:prSet/>
      <dgm:spPr>
        <a:noFill/>
      </dgm:spPr>
      <dgm:t>
        <a:bodyPr/>
        <a:lstStyle/>
        <a:p>
          <a:pPr rtl="0"/>
          <a:r>
            <a:rPr lang="ru-RU" b="1" dirty="0" smtClean="0">
              <a:solidFill>
                <a:schemeClr val="tx1"/>
              </a:solidFill>
              <a:latin typeface="Times New Roman" pitchFamily="18" charset="0"/>
              <a:cs typeface="Times New Roman" pitchFamily="18" charset="0"/>
            </a:rPr>
            <a:t>Для реализации приложения выбраны следующие программные средства: </a:t>
          </a:r>
          <a:endParaRPr lang="ru-RU" b="1" dirty="0">
            <a:solidFill>
              <a:schemeClr val="tx1"/>
            </a:solidFill>
            <a:latin typeface="Times New Roman" pitchFamily="18" charset="0"/>
            <a:cs typeface="Times New Roman" pitchFamily="18" charset="0"/>
          </a:endParaRPr>
        </a:p>
      </dgm:t>
    </dgm:pt>
    <dgm:pt modelId="{D3815888-96AA-4BEE-88E4-9CB43ECAA854}" type="parTrans" cxnId="{02E69B84-ADBB-4C6F-B78B-47FC604AE705}">
      <dgm:prSet/>
      <dgm:spPr/>
      <dgm:t>
        <a:bodyPr/>
        <a:lstStyle/>
        <a:p>
          <a:endParaRPr lang="ru-RU" b="1">
            <a:latin typeface="Times New Roman" pitchFamily="18" charset="0"/>
            <a:cs typeface="Times New Roman" pitchFamily="18" charset="0"/>
          </a:endParaRPr>
        </a:p>
      </dgm:t>
    </dgm:pt>
    <dgm:pt modelId="{F4D9E34A-8405-4C81-9402-F54E7C196A03}" type="sibTrans" cxnId="{02E69B84-ADBB-4C6F-B78B-47FC604AE705}">
      <dgm:prSet/>
      <dgm:spPr/>
      <dgm:t>
        <a:bodyPr/>
        <a:lstStyle/>
        <a:p>
          <a:endParaRPr lang="ru-RU" b="1">
            <a:latin typeface="Times New Roman" pitchFamily="18" charset="0"/>
            <a:cs typeface="Times New Roman" pitchFamily="18" charset="0"/>
          </a:endParaRPr>
        </a:p>
      </dgm:t>
    </dgm:pt>
    <dgm:pt modelId="{68BBE50E-36FA-4C79-9A96-0E29FD85ED80}">
      <dgm:prSet/>
      <dgm:spPr>
        <a:noFill/>
      </dgm:spPr>
      <dgm:t>
        <a:bodyPr/>
        <a:lstStyle/>
        <a:p>
          <a:pPr rtl="0"/>
          <a:r>
            <a:rPr lang="ru-RU" b="1" dirty="0" smtClean="0">
              <a:latin typeface="Times New Roman" pitchFamily="18" charset="0"/>
              <a:cs typeface="Times New Roman" pitchFamily="18" charset="0"/>
            </a:rPr>
            <a:t>язык </a:t>
          </a:r>
          <a:r>
            <a:rPr lang="en-US" b="1" dirty="0" smtClean="0">
              <a:latin typeface="Times New Roman" pitchFamily="18" charset="0"/>
              <a:cs typeface="Times New Roman" pitchFamily="18" charset="0"/>
            </a:rPr>
            <a:t>PHP </a:t>
          </a:r>
          <a:r>
            <a:rPr lang="ru-RU" b="1" dirty="0" smtClean="0">
              <a:latin typeface="Times New Roman" pitchFamily="18" charset="0"/>
              <a:cs typeface="Times New Roman" pitchFamily="18" charset="0"/>
            </a:rPr>
            <a:t>с </a:t>
          </a:r>
          <a:r>
            <a:rPr lang="ru-RU" b="1" dirty="0" err="1" smtClean="0">
              <a:latin typeface="Times New Roman" pitchFamily="18" charset="0"/>
              <a:cs typeface="Times New Roman" pitchFamily="18" charset="0"/>
            </a:rPr>
            <a:t>фрэймворкомом</a:t>
          </a:r>
          <a:r>
            <a:rPr lang="ru-RU"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Symfony2 </a:t>
          </a:r>
          <a:r>
            <a:rPr lang="ru-RU" b="1" dirty="0" smtClean="0">
              <a:latin typeface="Times New Roman" pitchFamily="18" charset="0"/>
              <a:cs typeface="Times New Roman" pitchFamily="18" charset="0"/>
            </a:rPr>
            <a:t>для серверной части; </a:t>
          </a:r>
          <a:endParaRPr lang="ru-RU" b="1" dirty="0">
            <a:latin typeface="Times New Roman" pitchFamily="18" charset="0"/>
            <a:cs typeface="Times New Roman" pitchFamily="18" charset="0"/>
          </a:endParaRPr>
        </a:p>
      </dgm:t>
    </dgm:pt>
    <dgm:pt modelId="{FD21B279-4C68-42AB-B647-4AB851D1CE1D}" type="parTrans" cxnId="{F0F51634-4FF0-4A05-9969-43DE28135951}">
      <dgm:prSet/>
      <dgm:spPr/>
      <dgm:t>
        <a:bodyPr/>
        <a:lstStyle/>
        <a:p>
          <a:endParaRPr lang="ru-RU" b="1">
            <a:latin typeface="Times New Roman" pitchFamily="18" charset="0"/>
            <a:cs typeface="Times New Roman" pitchFamily="18" charset="0"/>
          </a:endParaRPr>
        </a:p>
      </dgm:t>
    </dgm:pt>
    <dgm:pt modelId="{F800B57D-00C0-478E-B2B1-0A393D771EEC}" type="sibTrans" cxnId="{F0F51634-4FF0-4A05-9969-43DE28135951}">
      <dgm:prSet/>
      <dgm:spPr/>
      <dgm:t>
        <a:bodyPr/>
        <a:lstStyle/>
        <a:p>
          <a:endParaRPr lang="ru-RU" b="1">
            <a:latin typeface="Times New Roman" pitchFamily="18" charset="0"/>
            <a:cs typeface="Times New Roman" pitchFamily="18" charset="0"/>
          </a:endParaRPr>
        </a:p>
      </dgm:t>
    </dgm:pt>
    <dgm:pt modelId="{D70F898E-244D-484A-8EBC-1FE2293AB3DB}">
      <dgm:prSet/>
      <dgm:spPr>
        <a:noFill/>
      </dgm:spPr>
      <dgm:t>
        <a:bodyPr/>
        <a:lstStyle/>
        <a:p>
          <a:pPr rtl="0"/>
          <a:r>
            <a:rPr lang="ru-RU" b="1" dirty="0" smtClean="0">
              <a:latin typeface="Times New Roman" pitchFamily="18" charset="0"/>
              <a:cs typeface="Times New Roman" pitchFamily="18" charset="0"/>
            </a:rPr>
            <a:t>язык </a:t>
          </a:r>
          <a:r>
            <a:rPr lang="en-US" b="1" dirty="0" smtClean="0">
              <a:latin typeface="Times New Roman" pitchFamily="18" charset="0"/>
              <a:cs typeface="Times New Roman" pitchFamily="18" charset="0"/>
            </a:rPr>
            <a:t>JavaScript </a:t>
          </a:r>
          <a:r>
            <a:rPr lang="ru-RU" b="1" dirty="0" smtClean="0">
              <a:latin typeface="Times New Roman" pitchFamily="18" charset="0"/>
              <a:cs typeface="Times New Roman" pitchFamily="18" charset="0"/>
            </a:rPr>
            <a:t>с </a:t>
          </a:r>
          <a:r>
            <a:rPr lang="ru-RU" b="1" dirty="0" err="1" smtClean="0">
              <a:latin typeface="Times New Roman" pitchFamily="18" charset="0"/>
              <a:cs typeface="Times New Roman" pitchFamily="18" charset="0"/>
            </a:rPr>
            <a:t>фрэймворком</a:t>
          </a:r>
          <a:r>
            <a:rPr lang="ru-RU"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AngularJS</a:t>
          </a:r>
          <a:r>
            <a:rPr lang="en-US"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dgm:t>
    </dgm:pt>
    <dgm:pt modelId="{1A244A53-0AB7-407C-991A-B749CED724F1}" type="parTrans" cxnId="{52438B3C-50BC-4974-ADEB-C44831FC453A}">
      <dgm:prSet/>
      <dgm:spPr/>
      <dgm:t>
        <a:bodyPr/>
        <a:lstStyle/>
        <a:p>
          <a:endParaRPr lang="ru-RU" b="1">
            <a:latin typeface="Times New Roman" pitchFamily="18" charset="0"/>
            <a:cs typeface="Times New Roman" pitchFamily="18" charset="0"/>
          </a:endParaRPr>
        </a:p>
      </dgm:t>
    </dgm:pt>
    <dgm:pt modelId="{3DBCCC52-990F-4A22-AAC3-4DF77EA3EA31}" type="sibTrans" cxnId="{52438B3C-50BC-4974-ADEB-C44831FC453A}">
      <dgm:prSet/>
      <dgm:spPr/>
      <dgm:t>
        <a:bodyPr/>
        <a:lstStyle/>
        <a:p>
          <a:endParaRPr lang="ru-RU" b="1">
            <a:latin typeface="Times New Roman" pitchFamily="18" charset="0"/>
            <a:cs typeface="Times New Roman" pitchFamily="18" charset="0"/>
          </a:endParaRPr>
        </a:p>
      </dgm:t>
    </dgm:pt>
    <dgm:pt modelId="{EEA15507-7C1F-482C-8606-7F6AB2D887A1}">
      <dgm:prSet/>
      <dgm:spPr>
        <a:noFill/>
      </dgm:spPr>
      <dgm:t>
        <a:bodyPr/>
        <a:lstStyle/>
        <a:p>
          <a:pPr rtl="0"/>
          <a:r>
            <a:rPr lang="ru-RU" b="1" dirty="0" smtClean="0">
              <a:latin typeface="Times New Roman" pitchFamily="18" charset="0"/>
              <a:cs typeface="Times New Roman" pitchFamily="18" charset="0"/>
            </a:rPr>
            <a:t>СУБД </a:t>
          </a:r>
          <a:r>
            <a:rPr lang="en-US" b="1" dirty="0" smtClean="0">
              <a:latin typeface="Times New Roman" pitchFamily="18" charset="0"/>
              <a:cs typeface="Times New Roman" pitchFamily="18" charset="0"/>
            </a:rPr>
            <a:t>MySQL; </a:t>
          </a:r>
          <a:endParaRPr lang="ru-RU" b="1" dirty="0">
            <a:latin typeface="Times New Roman" pitchFamily="18" charset="0"/>
            <a:cs typeface="Times New Roman" pitchFamily="18" charset="0"/>
          </a:endParaRPr>
        </a:p>
      </dgm:t>
    </dgm:pt>
    <dgm:pt modelId="{17609E45-7BC3-46D8-9AB7-58724057ED0D}" type="parTrans" cxnId="{9772FDBF-37B2-4DE1-A348-804C83DBBDB5}">
      <dgm:prSet/>
      <dgm:spPr/>
      <dgm:t>
        <a:bodyPr/>
        <a:lstStyle/>
        <a:p>
          <a:endParaRPr lang="ru-RU" b="1">
            <a:latin typeface="Times New Roman" pitchFamily="18" charset="0"/>
            <a:cs typeface="Times New Roman" pitchFamily="18" charset="0"/>
          </a:endParaRPr>
        </a:p>
      </dgm:t>
    </dgm:pt>
    <dgm:pt modelId="{060170FA-700D-42A5-B998-CDFFA6660D85}" type="sibTrans" cxnId="{9772FDBF-37B2-4DE1-A348-804C83DBBDB5}">
      <dgm:prSet/>
      <dgm:spPr/>
      <dgm:t>
        <a:bodyPr/>
        <a:lstStyle/>
        <a:p>
          <a:endParaRPr lang="ru-RU" b="1">
            <a:latin typeface="Times New Roman" pitchFamily="18" charset="0"/>
            <a:cs typeface="Times New Roman" pitchFamily="18" charset="0"/>
          </a:endParaRPr>
        </a:p>
      </dgm:t>
    </dgm:pt>
    <dgm:pt modelId="{762D367D-E22E-48B2-A242-9DE3987F0CBB}">
      <dgm:prSet/>
      <dgm:spPr>
        <a:noFill/>
      </dgm:spPr>
      <dgm:t>
        <a:bodyPr/>
        <a:lstStyle/>
        <a:p>
          <a:pPr rtl="0"/>
          <a:r>
            <a:rPr lang="ru-RU" b="1" dirty="0" err="1" smtClean="0">
              <a:latin typeface="Times New Roman" pitchFamily="18" charset="0"/>
              <a:cs typeface="Times New Roman" pitchFamily="18" charset="0"/>
            </a:rPr>
            <a:t>фрэймворк</a:t>
          </a:r>
          <a:r>
            <a:rPr lang="ru-RU"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Twitter Bootstrap </a:t>
          </a:r>
          <a:r>
            <a:rPr lang="ru-RU" b="1" dirty="0" smtClean="0">
              <a:latin typeface="Times New Roman" pitchFamily="18" charset="0"/>
              <a:cs typeface="Times New Roman" pitchFamily="18" charset="0"/>
            </a:rPr>
            <a:t>для </a:t>
          </a:r>
          <a:r>
            <a:rPr lang="en-US" b="1" dirty="0" smtClean="0">
              <a:latin typeface="Times New Roman" pitchFamily="18" charset="0"/>
              <a:cs typeface="Times New Roman" pitchFamily="18" charset="0"/>
            </a:rPr>
            <a:t>CSS.</a:t>
          </a:r>
          <a:endParaRPr lang="ru-RU" b="1" dirty="0">
            <a:latin typeface="Times New Roman" pitchFamily="18" charset="0"/>
            <a:cs typeface="Times New Roman" pitchFamily="18" charset="0"/>
          </a:endParaRPr>
        </a:p>
      </dgm:t>
    </dgm:pt>
    <dgm:pt modelId="{D6F3A7BC-408E-46C4-B1C6-601273A8FB0E}" type="parTrans" cxnId="{811A84B0-DE4A-41C2-A9B9-EE47B6FC04A7}">
      <dgm:prSet/>
      <dgm:spPr/>
      <dgm:t>
        <a:bodyPr/>
        <a:lstStyle/>
        <a:p>
          <a:endParaRPr lang="ru-RU" b="1">
            <a:latin typeface="Times New Roman" pitchFamily="18" charset="0"/>
            <a:cs typeface="Times New Roman" pitchFamily="18" charset="0"/>
          </a:endParaRPr>
        </a:p>
      </dgm:t>
    </dgm:pt>
    <dgm:pt modelId="{F21E8C18-47B1-4B6E-8D5F-85A01A5A61CB}" type="sibTrans" cxnId="{811A84B0-DE4A-41C2-A9B9-EE47B6FC04A7}">
      <dgm:prSet/>
      <dgm:spPr/>
      <dgm:t>
        <a:bodyPr/>
        <a:lstStyle/>
        <a:p>
          <a:endParaRPr lang="ru-RU" b="1">
            <a:latin typeface="Times New Roman" pitchFamily="18" charset="0"/>
            <a:cs typeface="Times New Roman" pitchFamily="18" charset="0"/>
          </a:endParaRPr>
        </a:p>
      </dgm:t>
    </dgm:pt>
    <dgm:pt modelId="{A7914C98-7265-4609-B5F6-B939EEF40C8B}" type="pres">
      <dgm:prSet presAssocID="{5C9A3D62-8562-4C05-87F2-CB719BA36148}" presName="linear" presStyleCnt="0">
        <dgm:presLayoutVars>
          <dgm:animLvl val="lvl"/>
          <dgm:resizeHandles val="exact"/>
        </dgm:presLayoutVars>
      </dgm:prSet>
      <dgm:spPr/>
      <dgm:t>
        <a:bodyPr/>
        <a:lstStyle/>
        <a:p>
          <a:endParaRPr lang="ru-RU"/>
        </a:p>
      </dgm:t>
    </dgm:pt>
    <dgm:pt modelId="{93695D34-62B3-41FB-82AF-8FFFCD91E516}" type="pres">
      <dgm:prSet presAssocID="{C2155194-F933-4919-92F5-290B42B715DA}" presName="parentText" presStyleLbl="node1" presStyleIdx="0" presStyleCnt="1">
        <dgm:presLayoutVars>
          <dgm:chMax val="0"/>
          <dgm:bulletEnabled val="1"/>
        </dgm:presLayoutVars>
      </dgm:prSet>
      <dgm:spPr/>
      <dgm:t>
        <a:bodyPr/>
        <a:lstStyle/>
        <a:p>
          <a:endParaRPr lang="ru-RU"/>
        </a:p>
      </dgm:t>
    </dgm:pt>
    <dgm:pt modelId="{89BF2817-C0A7-49A0-95D9-2D94614CA7F2}" type="pres">
      <dgm:prSet presAssocID="{C2155194-F933-4919-92F5-290B42B715DA}" presName="childText" presStyleLbl="revTx" presStyleIdx="0" presStyleCnt="1">
        <dgm:presLayoutVars>
          <dgm:bulletEnabled val="1"/>
        </dgm:presLayoutVars>
      </dgm:prSet>
      <dgm:spPr/>
      <dgm:t>
        <a:bodyPr/>
        <a:lstStyle/>
        <a:p>
          <a:endParaRPr lang="ru-RU"/>
        </a:p>
      </dgm:t>
    </dgm:pt>
  </dgm:ptLst>
  <dgm:cxnLst>
    <dgm:cxn modelId="{0D691A28-1FA3-4D28-98D8-895F25714CE2}" type="presOf" srcId="{EEA15507-7C1F-482C-8606-7F6AB2D887A1}" destId="{89BF2817-C0A7-49A0-95D9-2D94614CA7F2}" srcOrd="0" destOrd="2" presId="urn:microsoft.com/office/officeart/2005/8/layout/vList2"/>
    <dgm:cxn modelId="{43791B1B-B08F-4B55-9269-F72324978C64}" type="presOf" srcId="{762D367D-E22E-48B2-A242-9DE3987F0CBB}" destId="{89BF2817-C0A7-49A0-95D9-2D94614CA7F2}" srcOrd="0" destOrd="3" presId="urn:microsoft.com/office/officeart/2005/8/layout/vList2"/>
    <dgm:cxn modelId="{9772FDBF-37B2-4DE1-A348-804C83DBBDB5}" srcId="{C2155194-F933-4919-92F5-290B42B715DA}" destId="{EEA15507-7C1F-482C-8606-7F6AB2D887A1}" srcOrd="2" destOrd="0" parTransId="{17609E45-7BC3-46D8-9AB7-58724057ED0D}" sibTransId="{060170FA-700D-42A5-B998-CDFFA6660D85}"/>
    <dgm:cxn modelId="{FD2C4972-1665-4C90-A01C-0C655BAE0889}" type="presOf" srcId="{5C9A3D62-8562-4C05-87F2-CB719BA36148}" destId="{A7914C98-7265-4609-B5F6-B939EEF40C8B}" srcOrd="0" destOrd="0" presId="urn:microsoft.com/office/officeart/2005/8/layout/vList2"/>
    <dgm:cxn modelId="{34EA1407-A1B9-4FF7-837D-29AA61C89F7A}" type="presOf" srcId="{68BBE50E-36FA-4C79-9A96-0E29FD85ED80}" destId="{89BF2817-C0A7-49A0-95D9-2D94614CA7F2}" srcOrd="0" destOrd="0" presId="urn:microsoft.com/office/officeart/2005/8/layout/vList2"/>
    <dgm:cxn modelId="{F0F51634-4FF0-4A05-9969-43DE28135951}" srcId="{C2155194-F933-4919-92F5-290B42B715DA}" destId="{68BBE50E-36FA-4C79-9A96-0E29FD85ED80}" srcOrd="0" destOrd="0" parTransId="{FD21B279-4C68-42AB-B647-4AB851D1CE1D}" sibTransId="{F800B57D-00C0-478E-B2B1-0A393D771EEC}"/>
    <dgm:cxn modelId="{811A84B0-DE4A-41C2-A9B9-EE47B6FC04A7}" srcId="{C2155194-F933-4919-92F5-290B42B715DA}" destId="{762D367D-E22E-48B2-A242-9DE3987F0CBB}" srcOrd="3" destOrd="0" parTransId="{D6F3A7BC-408E-46C4-B1C6-601273A8FB0E}" sibTransId="{F21E8C18-47B1-4B6E-8D5F-85A01A5A61CB}"/>
    <dgm:cxn modelId="{04DE60DA-2A23-4CC4-92AA-1F9F2A482FEE}" type="presOf" srcId="{C2155194-F933-4919-92F5-290B42B715DA}" destId="{93695D34-62B3-41FB-82AF-8FFFCD91E516}" srcOrd="0" destOrd="0" presId="urn:microsoft.com/office/officeart/2005/8/layout/vList2"/>
    <dgm:cxn modelId="{02E69B84-ADBB-4C6F-B78B-47FC604AE705}" srcId="{5C9A3D62-8562-4C05-87F2-CB719BA36148}" destId="{C2155194-F933-4919-92F5-290B42B715DA}" srcOrd="0" destOrd="0" parTransId="{D3815888-96AA-4BEE-88E4-9CB43ECAA854}" sibTransId="{F4D9E34A-8405-4C81-9402-F54E7C196A03}"/>
    <dgm:cxn modelId="{40368E66-7321-4BBA-8B8C-0D8743788D76}" type="presOf" srcId="{D70F898E-244D-484A-8EBC-1FE2293AB3DB}" destId="{89BF2817-C0A7-49A0-95D9-2D94614CA7F2}" srcOrd="0" destOrd="1" presId="urn:microsoft.com/office/officeart/2005/8/layout/vList2"/>
    <dgm:cxn modelId="{52438B3C-50BC-4974-ADEB-C44831FC453A}" srcId="{C2155194-F933-4919-92F5-290B42B715DA}" destId="{D70F898E-244D-484A-8EBC-1FE2293AB3DB}" srcOrd="1" destOrd="0" parTransId="{1A244A53-0AB7-407C-991A-B749CED724F1}" sibTransId="{3DBCCC52-990F-4A22-AAC3-4DF77EA3EA31}"/>
    <dgm:cxn modelId="{484E952E-67E7-4AB7-A9EC-B9A926DDA5C3}" type="presParOf" srcId="{A7914C98-7265-4609-B5F6-B939EEF40C8B}" destId="{93695D34-62B3-41FB-82AF-8FFFCD91E516}" srcOrd="0" destOrd="0" presId="urn:microsoft.com/office/officeart/2005/8/layout/vList2"/>
    <dgm:cxn modelId="{CAB12226-58C1-4DD2-B2A4-AA8311BC0AC7}" type="presParOf" srcId="{A7914C98-7265-4609-B5F6-B939EEF40C8B}" destId="{89BF2817-C0A7-49A0-95D9-2D94614CA7F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DB75B7-8DDA-43C9-904B-63E8112B511C}" type="doc">
      <dgm:prSet loTypeId="urn:microsoft.com/office/officeart/2005/8/layout/orgChart1" loCatId="hierarchy" qsTypeId="urn:microsoft.com/office/officeart/2005/8/quickstyle/simple5" qsCatId="simple" csTypeId="urn:microsoft.com/office/officeart/2005/8/colors/colorful5" csCatId="colorful" phldr="1"/>
      <dgm:spPr/>
      <dgm:t>
        <a:bodyPr/>
        <a:lstStyle/>
        <a:p>
          <a:endParaRPr lang="ru-RU"/>
        </a:p>
      </dgm:t>
    </dgm:pt>
    <dgm:pt modelId="{5AA55A2E-5681-4C30-8E9F-E4403209FB8E}">
      <dgm:prSet/>
      <dgm:spPr>
        <a:noFill/>
      </dgm:spPr>
      <dgm:t>
        <a:bodyPr/>
        <a:lstStyle/>
        <a:p>
          <a:pPr rtl="0"/>
          <a:r>
            <a:rPr lang="ru-RU" b="1" dirty="0" smtClean="0">
              <a:solidFill>
                <a:schemeClr val="tx1"/>
              </a:solidFill>
              <a:latin typeface="Times New Roman" pitchFamily="18" charset="0"/>
              <a:cs typeface="Times New Roman" pitchFamily="18" charset="0"/>
            </a:rPr>
            <a:t>Архитектура для приложения выбрана трёхуровневая, что подразумевает архитектурную модель программного комплекса, предполагающую наличие в нём трёх компонентов:</a:t>
          </a:r>
          <a:endParaRPr lang="ru-RU" b="1" dirty="0">
            <a:solidFill>
              <a:schemeClr val="tx1"/>
            </a:solidFill>
            <a:latin typeface="Times New Roman" pitchFamily="18" charset="0"/>
            <a:cs typeface="Times New Roman" pitchFamily="18" charset="0"/>
          </a:endParaRPr>
        </a:p>
      </dgm:t>
    </dgm:pt>
    <dgm:pt modelId="{B266479D-50F7-43FE-BC27-85980470ADDA}" type="parTrans" cxnId="{B96C0EDA-758B-4F07-A945-F332D3E72BFE}">
      <dgm:prSet/>
      <dgm:spPr/>
      <dgm:t>
        <a:bodyPr/>
        <a:lstStyle/>
        <a:p>
          <a:endParaRPr lang="ru-RU" b="1">
            <a:latin typeface="Times New Roman" pitchFamily="18" charset="0"/>
            <a:cs typeface="Times New Roman" pitchFamily="18" charset="0"/>
          </a:endParaRPr>
        </a:p>
      </dgm:t>
    </dgm:pt>
    <dgm:pt modelId="{D2597858-3968-4223-8A1E-F3ECB168FC86}" type="sibTrans" cxnId="{B96C0EDA-758B-4F07-A945-F332D3E72BFE}">
      <dgm:prSet/>
      <dgm:spPr/>
      <dgm:t>
        <a:bodyPr/>
        <a:lstStyle/>
        <a:p>
          <a:endParaRPr lang="ru-RU" b="1">
            <a:latin typeface="Times New Roman" pitchFamily="18" charset="0"/>
            <a:cs typeface="Times New Roman" pitchFamily="18" charset="0"/>
          </a:endParaRPr>
        </a:p>
      </dgm:t>
    </dgm:pt>
    <dgm:pt modelId="{3D937B7D-CEC2-44C0-A85C-E692D6D91C74}">
      <dgm:prSet/>
      <dgm:spPr>
        <a:noFill/>
      </dgm:spPr>
      <dgm:t>
        <a:bodyPr/>
        <a:lstStyle/>
        <a:p>
          <a:pPr rtl="0"/>
          <a:r>
            <a:rPr lang="ru-RU" b="1" dirty="0" smtClean="0">
              <a:solidFill>
                <a:schemeClr val="tx1"/>
              </a:solidFill>
              <a:latin typeface="Times New Roman" pitchFamily="18" charset="0"/>
              <a:cs typeface="Times New Roman" pitchFamily="18" charset="0"/>
            </a:rPr>
            <a:t>клиент </a:t>
          </a:r>
          <a:endParaRPr lang="ru-RU" b="1" dirty="0">
            <a:solidFill>
              <a:schemeClr val="tx1"/>
            </a:solidFill>
            <a:latin typeface="Times New Roman" pitchFamily="18" charset="0"/>
            <a:cs typeface="Times New Roman" pitchFamily="18" charset="0"/>
          </a:endParaRPr>
        </a:p>
      </dgm:t>
    </dgm:pt>
    <dgm:pt modelId="{A6FF37E2-1A45-491F-914A-DC0DB5C4F4D4}" type="parTrans" cxnId="{5C1EEFC1-D935-43BE-B5E2-A894C141544C}">
      <dgm:prSet/>
      <dgm:spPr>
        <a:noFill/>
      </dgm:spPr>
      <dgm:t>
        <a:bodyPr/>
        <a:lstStyle/>
        <a:p>
          <a:endParaRPr lang="ru-RU" b="1">
            <a:solidFill>
              <a:schemeClr val="tx1"/>
            </a:solidFill>
            <a:latin typeface="Times New Roman" pitchFamily="18" charset="0"/>
            <a:cs typeface="Times New Roman" pitchFamily="18" charset="0"/>
          </a:endParaRPr>
        </a:p>
      </dgm:t>
    </dgm:pt>
    <dgm:pt modelId="{DCC4EE0C-D6B5-4F52-91A7-D32301A9E5F3}" type="sibTrans" cxnId="{5C1EEFC1-D935-43BE-B5E2-A894C141544C}">
      <dgm:prSet/>
      <dgm:spPr/>
      <dgm:t>
        <a:bodyPr/>
        <a:lstStyle/>
        <a:p>
          <a:endParaRPr lang="ru-RU" b="1">
            <a:latin typeface="Times New Roman" pitchFamily="18" charset="0"/>
            <a:cs typeface="Times New Roman" pitchFamily="18" charset="0"/>
          </a:endParaRPr>
        </a:p>
      </dgm:t>
    </dgm:pt>
    <dgm:pt modelId="{5D99F3F3-4A10-4F48-B31B-2095F4CAA8FC}">
      <dgm:prSet/>
      <dgm:spPr>
        <a:noFill/>
      </dgm:spPr>
      <dgm:t>
        <a:bodyPr/>
        <a:lstStyle/>
        <a:p>
          <a:pPr rtl="0"/>
          <a:r>
            <a:rPr lang="ru-RU" b="1" dirty="0" smtClean="0">
              <a:solidFill>
                <a:schemeClr val="tx1"/>
              </a:solidFill>
              <a:latin typeface="Times New Roman" pitchFamily="18" charset="0"/>
              <a:cs typeface="Times New Roman" pitchFamily="18" charset="0"/>
            </a:rPr>
            <a:t>сервер приложений (к которому подключено клиентское приложение) </a:t>
          </a:r>
          <a:endParaRPr lang="ru-RU" b="1" dirty="0">
            <a:solidFill>
              <a:schemeClr val="tx1"/>
            </a:solidFill>
            <a:latin typeface="Times New Roman" pitchFamily="18" charset="0"/>
            <a:cs typeface="Times New Roman" pitchFamily="18" charset="0"/>
          </a:endParaRPr>
        </a:p>
      </dgm:t>
    </dgm:pt>
    <dgm:pt modelId="{D5884536-21BC-474A-8465-4DD87F469454}" type="parTrans" cxnId="{85E569F1-CC9A-4B9C-A419-3CD9DC513AE2}">
      <dgm:prSet/>
      <dgm:spPr>
        <a:noFill/>
      </dgm:spPr>
      <dgm:t>
        <a:bodyPr/>
        <a:lstStyle/>
        <a:p>
          <a:endParaRPr lang="ru-RU" b="1">
            <a:solidFill>
              <a:schemeClr val="tx1"/>
            </a:solidFill>
            <a:latin typeface="Times New Roman" pitchFamily="18" charset="0"/>
            <a:cs typeface="Times New Roman" pitchFamily="18" charset="0"/>
          </a:endParaRPr>
        </a:p>
      </dgm:t>
    </dgm:pt>
    <dgm:pt modelId="{21212068-983F-41C7-8705-8307BE855295}" type="sibTrans" cxnId="{85E569F1-CC9A-4B9C-A419-3CD9DC513AE2}">
      <dgm:prSet/>
      <dgm:spPr/>
      <dgm:t>
        <a:bodyPr/>
        <a:lstStyle/>
        <a:p>
          <a:endParaRPr lang="ru-RU" b="1">
            <a:latin typeface="Times New Roman" pitchFamily="18" charset="0"/>
            <a:cs typeface="Times New Roman" pitchFamily="18" charset="0"/>
          </a:endParaRPr>
        </a:p>
      </dgm:t>
    </dgm:pt>
    <dgm:pt modelId="{2FFF3942-C378-45CC-AC18-5EE411C3B1AD}">
      <dgm:prSet/>
      <dgm:spPr>
        <a:noFill/>
      </dgm:spPr>
      <dgm:t>
        <a:bodyPr/>
        <a:lstStyle/>
        <a:p>
          <a:pPr rtl="0"/>
          <a:r>
            <a:rPr lang="ru-RU" b="1" dirty="0" smtClean="0">
              <a:solidFill>
                <a:schemeClr val="tx1"/>
              </a:solidFill>
              <a:latin typeface="Times New Roman" pitchFamily="18" charset="0"/>
              <a:cs typeface="Times New Roman" pitchFamily="18" charset="0"/>
            </a:rPr>
            <a:t>сервер баз данных (с которым работает сервер приложений)</a:t>
          </a:r>
          <a:endParaRPr lang="ru-RU" b="1" dirty="0">
            <a:solidFill>
              <a:schemeClr val="tx1"/>
            </a:solidFill>
            <a:latin typeface="Times New Roman" pitchFamily="18" charset="0"/>
            <a:cs typeface="Times New Roman" pitchFamily="18" charset="0"/>
          </a:endParaRPr>
        </a:p>
      </dgm:t>
    </dgm:pt>
    <dgm:pt modelId="{278A9760-3C5D-4E35-9DBF-46464C627126}" type="parTrans" cxnId="{255A6F51-3449-4E9A-BCA9-E42F3D77D44F}">
      <dgm:prSet/>
      <dgm:spPr>
        <a:noFill/>
      </dgm:spPr>
      <dgm:t>
        <a:bodyPr/>
        <a:lstStyle/>
        <a:p>
          <a:endParaRPr lang="ru-RU" b="1">
            <a:solidFill>
              <a:schemeClr val="tx1"/>
            </a:solidFill>
            <a:latin typeface="Times New Roman" pitchFamily="18" charset="0"/>
            <a:cs typeface="Times New Roman" pitchFamily="18" charset="0"/>
          </a:endParaRPr>
        </a:p>
      </dgm:t>
    </dgm:pt>
    <dgm:pt modelId="{F28A6F11-D09E-4FAF-A300-8B6E81DBEC13}" type="sibTrans" cxnId="{255A6F51-3449-4E9A-BCA9-E42F3D77D44F}">
      <dgm:prSet/>
      <dgm:spPr/>
      <dgm:t>
        <a:bodyPr/>
        <a:lstStyle/>
        <a:p>
          <a:endParaRPr lang="ru-RU" b="1">
            <a:latin typeface="Times New Roman" pitchFamily="18" charset="0"/>
            <a:cs typeface="Times New Roman" pitchFamily="18" charset="0"/>
          </a:endParaRPr>
        </a:p>
      </dgm:t>
    </dgm:pt>
    <dgm:pt modelId="{91309BA3-1BAF-413F-AF8D-6F906D2BE7B5}" type="pres">
      <dgm:prSet presAssocID="{A5DB75B7-8DDA-43C9-904B-63E8112B511C}" presName="hierChild1" presStyleCnt="0">
        <dgm:presLayoutVars>
          <dgm:orgChart val="1"/>
          <dgm:chPref val="1"/>
          <dgm:dir/>
          <dgm:animOne val="branch"/>
          <dgm:animLvl val="lvl"/>
          <dgm:resizeHandles/>
        </dgm:presLayoutVars>
      </dgm:prSet>
      <dgm:spPr/>
      <dgm:t>
        <a:bodyPr/>
        <a:lstStyle/>
        <a:p>
          <a:endParaRPr lang="ru-RU"/>
        </a:p>
      </dgm:t>
    </dgm:pt>
    <dgm:pt modelId="{B70E6DB0-FF2E-4C09-BF68-83CC2CBDEF85}" type="pres">
      <dgm:prSet presAssocID="{5AA55A2E-5681-4C30-8E9F-E4403209FB8E}" presName="hierRoot1" presStyleCnt="0">
        <dgm:presLayoutVars>
          <dgm:hierBranch val="init"/>
        </dgm:presLayoutVars>
      </dgm:prSet>
      <dgm:spPr/>
    </dgm:pt>
    <dgm:pt modelId="{04DEE0AA-7938-474E-A4A7-C468FE5F00F5}" type="pres">
      <dgm:prSet presAssocID="{5AA55A2E-5681-4C30-8E9F-E4403209FB8E}" presName="rootComposite1" presStyleCnt="0"/>
      <dgm:spPr/>
    </dgm:pt>
    <dgm:pt modelId="{67A7EE4D-03A9-44E0-B22A-67C08DF491F3}" type="pres">
      <dgm:prSet presAssocID="{5AA55A2E-5681-4C30-8E9F-E4403209FB8E}" presName="rootText1" presStyleLbl="node0" presStyleIdx="0" presStyleCnt="1" custScaleX="336529">
        <dgm:presLayoutVars>
          <dgm:chPref val="3"/>
        </dgm:presLayoutVars>
      </dgm:prSet>
      <dgm:spPr/>
      <dgm:t>
        <a:bodyPr/>
        <a:lstStyle/>
        <a:p>
          <a:endParaRPr lang="ru-RU"/>
        </a:p>
      </dgm:t>
    </dgm:pt>
    <dgm:pt modelId="{0AF690C8-D090-44C2-B9DF-0574CA13C6C4}" type="pres">
      <dgm:prSet presAssocID="{5AA55A2E-5681-4C30-8E9F-E4403209FB8E}" presName="rootConnector1" presStyleLbl="node1" presStyleIdx="0" presStyleCnt="0"/>
      <dgm:spPr/>
      <dgm:t>
        <a:bodyPr/>
        <a:lstStyle/>
        <a:p>
          <a:endParaRPr lang="ru-RU"/>
        </a:p>
      </dgm:t>
    </dgm:pt>
    <dgm:pt modelId="{B7A7B008-C863-4E29-8F39-01A91EB1AF7F}" type="pres">
      <dgm:prSet presAssocID="{5AA55A2E-5681-4C30-8E9F-E4403209FB8E}" presName="hierChild2" presStyleCnt="0"/>
      <dgm:spPr/>
    </dgm:pt>
    <dgm:pt modelId="{3EDAA825-5688-4927-A943-72D91D3140FA}" type="pres">
      <dgm:prSet presAssocID="{A6FF37E2-1A45-491F-914A-DC0DB5C4F4D4}" presName="Name37" presStyleLbl="parChTrans1D2" presStyleIdx="0" presStyleCnt="3"/>
      <dgm:spPr/>
      <dgm:t>
        <a:bodyPr/>
        <a:lstStyle/>
        <a:p>
          <a:endParaRPr lang="ru-RU"/>
        </a:p>
      </dgm:t>
    </dgm:pt>
    <dgm:pt modelId="{A59526C1-8C39-4592-AD74-E4498CDB2E48}" type="pres">
      <dgm:prSet presAssocID="{3D937B7D-CEC2-44C0-A85C-E692D6D91C74}" presName="hierRoot2" presStyleCnt="0">
        <dgm:presLayoutVars>
          <dgm:hierBranch val="init"/>
        </dgm:presLayoutVars>
      </dgm:prSet>
      <dgm:spPr/>
    </dgm:pt>
    <dgm:pt modelId="{E2F715CF-5289-46EE-8072-35EAC639E3CA}" type="pres">
      <dgm:prSet presAssocID="{3D937B7D-CEC2-44C0-A85C-E692D6D91C74}" presName="rootComposite" presStyleCnt="0"/>
      <dgm:spPr/>
    </dgm:pt>
    <dgm:pt modelId="{DA08B5D1-5654-40CD-9A02-E29714E3B558}" type="pres">
      <dgm:prSet presAssocID="{3D937B7D-CEC2-44C0-A85C-E692D6D91C74}" presName="rootText" presStyleLbl="node2" presStyleIdx="0" presStyleCnt="3">
        <dgm:presLayoutVars>
          <dgm:chPref val="3"/>
        </dgm:presLayoutVars>
      </dgm:prSet>
      <dgm:spPr/>
      <dgm:t>
        <a:bodyPr/>
        <a:lstStyle/>
        <a:p>
          <a:endParaRPr lang="ru-RU"/>
        </a:p>
      </dgm:t>
    </dgm:pt>
    <dgm:pt modelId="{5987619D-C27D-41B8-ACF1-C3D7D3D58620}" type="pres">
      <dgm:prSet presAssocID="{3D937B7D-CEC2-44C0-A85C-E692D6D91C74}" presName="rootConnector" presStyleLbl="node2" presStyleIdx="0" presStyleCnt="3"/>
      <dgm:spPr/>
      <dgm:t>
        <a:bodyPr/>
        <a:lstStyle/>
        <a:p>
          <a:endParaRPr lang="ru-RU"/>
        </a:p>
      </dgm:t>
    </dgm:pt>
    <dgm:pt modelId="{DA73E44D-A83A-4B71-90E2-4E03B96DFCE4}" type="pres">
      <dgm:prSet presAssocID="{3D937B7D-CEC2-44C0-A85C-E692D6D91C74}" presName="hierChild4" presStyleCnt="0"/>
      <dgm:spPr/>
    </dgm:pt>
    <dgm:pt modelId="{FB960129-7934-4ED3-8E37-53EA6AB04228}" type="pres">
      <dgm:prSet presAssocID="{3D937B7D-CEC2-44C0-A85C-E692D6D91C74}" presName="hierChild5" presStyleCnt="0"/>
      <dgm:spPr/>
    </dgm:pt>
    <dgm:pt modelId="{4FD53711-D83F-4AA6-851C-F41F6E83E5B9}" type="pres">
      <dgm:prSet presAssocID="{D5884536-21BC-474A-8465-4DD87F469454}" presName="Name37" presStyleLbl="parChTrans1D2" presStyleIdx="1" presStyleCnt="3"/>
      <dgm:spPr/>
      <dgm:t>
        <a:bodyPr/>
        <a:lstStyle/>
        <a:p>
          <a:endParaRPr lang="ru-RU"/>
        </a:p>
      </dgm:t>
    </dgm:pt>
    <dgm:pt modelId="{78835065-72A5-45F7-A5BD-F14811745CC6}" type="pres">
      <dgm:prSet presAssocID="{5D99F3F3-4A10-4F48-B31B-2095F4CAA8FC}" presName="hierRoot2" presStyleCnt="0">
        <dgm:presLayoutVars>
          <dgm:hierBranch val="init"/>
        </dgm:presLayoutVars>
      </dgm:prSet>
      <dgm:spPr/>
    </dgm:pt>
    <dgm:pt modelId="{8D617AA7-A8F4-4184-A2BA-B5678F52B25D}" type="pres">
      <dgm:prSet presAssocID="{5D99F3F3-4A10-4F48-B31B-2095F4CAA8FC}" presName="rootComposite" presStyleCnt="0"/>
      <dgm:spPr/>
    </dgm:pt>
    <dgm:pt modelId="{D2730180-04E8-4B39-AD13-B41C14A4F46B}" type="pres">
      <dgm:prSet presAssocID="{5D99F3F3-4A10-4F48-B31B-2095F4CAA8FC}" presName="rootText" presStyleLbl="node2" presStyleIdx="1" presStyleCnt="3">
        <dgm:presLayoutVars>
          <dgm:chPref val="3"/>
        </dgm:presLayoutVars>
      </dgm:prSet>
      <dgm:spPr/>
      <dgm:t>
        <a:bodyPr/>
        <a:lstStyle/>
        <a:p>
          <a:endParaRPr lang="ru-RU"/>
        </a:p>
      </dgm:t>
    </dgm:pt>
    <dgm:pt modelId="{4A52A4EB-7172-4C1C-B3C2-D2B958A51B1C}" type="pres">
      <dgm:prSet presAssocID="{5D99F3F3-4A10-4F48-B31B-2095F4CAA8FC}" presName="rootConnector" presStyleLbl="node2" presStyleIdx="1" presStyleCnt="3"/>
      <dgm:spPr/>
      <dgm:t>
        <a:bodyPr/>
        <a:lstStyle/>
        <a:p>
          <a:endParaRPr lang="ru-RU"/>
        </a:p>
      </dgm:t>
    </dgm:pt>
    <dgm:pt modelId="{A687D418-C080-4B8A-A8B4-73F405796A29}" type="pres">
      <dgm:prSet presAssocID="{5D99F3F3-4A10-4F48-B31B-2095F4CAA8FC}" presName="hierChild4" presStyleCnt="0"/>
      <dgm:spPr/>
    </dgm:pt>
    <dgm:pt modelId="{805932B0-2B51-4CAE-9D4E-F0480C4CE331}" type="pres">
      <dgm:prSet presAssocID="{5D99F3F3-4A10-4F48-B31B-2095F4CAA8FC}" presName="hierChild5" presStyleCnt="0"/>
      <dgm:spPr/>
    </dgm:pt>
    <dgm:pt modelId="{1DB39230-210B-487F-A442-89269D5C07B7}" type="pres">
      <dgm:prSet presAssocID="{278A9760-3C5D-4E35-9DBF-46464C627126}" presName="Name37" presStyleLbl="parChTrans1D2" presStyleIdx="2" presStyleCnt="3"/>
      <dgm:spPr/>
      <dgm:t>
        <a:bodyPr/>
        <a:lstStyle/>
        <a:p>
          <a:endParaRPr lang="ru-RU"/>
        </a:p>
      </dgm:t>
    </dgm:pt>
    <dgm:pt modelId="{C4149BDB-1EDC-4F5B-9B41-B0256A26DB53}" type="pres">
      <dgm:prSet presAssocID="{2FFF3942-C378-45CC-AC18-5EE411C3B1AD}" presName="hierRoot2" presStyleCnt="0">
        <dgm:presLayoutVars>
          <dgm:hierBranch val="init"/>
        </dgm:presLayoutVars>
      </dgm:prSet>
      <dgm:spPr/>
    </dgm:pt>
    <dgm:pt modelId="{663664C6-E910-4040-8D6F-ADD340681361}" type="pres">
      <dgm:prSet presAssocID="{2FFF3942-C378-45CC-AC18-5EE411C3B1AD}" presName="rootComposite" presStyleCnt="0"/>
      <dgm:spPr/>
    </dgm:pt>
    <dgm:pt modelId="{C63B1A92-CB63-4EB9-ADC5-16A71237EF78}" type="pres">
      <dgm:prSet presAssocID="{2FFF3942-C378-45CC-AC18-5EE411C3B1AD}" presName="rootText" presStyleLbl="node2" presStyleIdx="2" presStyleCnt="3">
        <dgm:presLayoutVars>
          <dgm:chPref val="3"/>
        </dgm:presLayoutVars>
      </dgm:prSet>
      <dgm:spPr/>
      <dgm:t>
        <a:bodyPr/>
        <a:lstStyle/>
        <a:p>
          <a:endParaRPr lang="ru-RU"/>
        </a:p>
      </dgm:t>
    </dgm:pt>
    <dgm:pt modelId="{9C4C5D31-C823-4CB8-BF1C-8358759C4F29}" type="pres">
      <dgm:prSet presAssocID="{2FFF3942-C378-45CC-AC18-5EE411C3B1AD}" presName="rootConnector" presStyleLbl="node2" presStyleIdx="2" presStyleCnt="3"/>
      <dgm:spPr/>
      <dgm:t>
        <a:bodyPr/>
        <a:lstStyle/>
        <a:p>
          <a:endParaRPr lang="ru-RU"/>
        </a:p>
      </dgm:t>
    </dgm:pt>
    <dgm:pt modelId="{C4CDB251-C448-48CD-9CCD-31630DA2C59E}" type="pres">
      <dgm:prSet presAssocID="{2FFF3942-C378-45CC-AC18-5EE411C3B1AD}" presName="hierChild4" presStyleCnt="0"/>
      <dgm:spPr/>
    </dgm:pt>
    <dgm:pt modelId="{324953A1-A602-404E-80AB-A79C7ACC0A3C}" type="pres">
      <dgm:prSet presAssocID="{2FFF3942-C378-45CC-AC18-5EE411C3B1AD}" presName="hierChild5" presStyleCnt="0"/>
      <dgm:spPr/>
    </dgm:pt>
    <dgm:pt modelId="{B5A2C73A-C1B8-4058-8F7B-77B11913DE1D}" type="pres">
      <dgm:prSet presAssocID="{5AA55A2E-5681-4C30-8E9F-E4403209FB8E}" presName="hierChild3" presStyleCnt="0"/>
      <dgm:spPr/>
    </dgm:pt>
  </dgm:ptLst>
  <dgm:cxnLst>
    <dgm:cxn modelId="{42EB9418-A939-4DBB-B76E-A421F4727842}" type="presOf" srcId="{5D99F3F3-4A10-4F48-B31B-2095F4CAA8FC}" destId="{4A52A4EB-7172-4C1C-B3C2-D2B958A51B1C}" srcOrd="1" destOrd="0" presId="urn:microsoft.com/office/officeart/2005/8/layout/orgChart1"/>
    <dgm:cxn modelId="{94011714-C03A-4A62-8307-59DC18DA3B28}" type="presOf" srcId="{2FFF3942-C378-45CC-AC18-5EE411C3B1AD}" destId="{9C4C5D31-C823-4CB8-BF1C-8358759C4F29}" srcOrd="1" destOrd="0" presId="urn:microsoft.com/office/officeart/2005/8/layout/orgChart1"/>
    <dgm:cxn modelId="{C052F03A-A40B-4E55-A60B-5097199C7545}" type="presOf" srcId="{5D99F3F3-4A10-4F48-B31B-2095F4CAA8FC}" destId="{D2730180-04E8-4B39-AD13-B41C14A4F46B}" srcOrd="0" destOrd="0" presId="urn:microsoft.com/office/officeart/2005/8/layout/orgChart1"/>
    <dgm:cxn modelId="{2071C6E0-5AA4-4B9C-80FA-937B61307547}" type="presOf" srcId="{3D937B7D-CEC2-44C0-A85C-E692D6D91C74}" destId="{5987619D-C27D-41B8-ACF1-C3D7D3D58620}" srcOrd="1" destOrd="0" presId="urn:microsoft.com/office/officeart/2005/8/layout/orgChart1"/>
    <dgm:cxn modelId="{85E569F1-CC9A-4B9C-A419-3CD9DC513AE2}" srcId="{5AA55A2E-5681-4C30-8E9F-E4403209FB8E}" destId="{5D99F3F3-4A10-4F48-B31B-2095F4CAA8FC}" srcOrd="1" destOrd="0" parTransId="{D5884536-21BC-474A-8465-4DD87F469454}" sibTransId="{21212068-983F-41C7-8705-8307BE855295}"/>
    <dgm:cxn modelId="{0DD880E3-45A3-4B21-B3EC-25125BCA382F}" type="presOf" srcId="{278A9760-3C5D-4E35-9DBF-46464C627126}" destId="{1DB39230-210B-487F-A442-89269D5C07B7}" srcOrd="0" destOrd="0" presId="urn:microsoft.com/office/officeart/2005/8/layout/orgChart1"/>
    <dgm:cxn modelId="{9CE4589F-CF17-468D-A4B0-FD525F2E51BD}" type="presOf" srcId="{A6FF37E2-1A45-491F-914A-DC0DB5C4F4D4}" destId="{3EDAA825-5688-4927-A943-72D91D3140FA}" srcOrd="0" destOrd="0" presId="urn:microsoft.com/office/officeart/2005/8/layout/orgChart1"/>
    <dgm:cxn modelId="{255A6F51-3449-4E9A-BCA9-E42F3D77D44F}" srcId="{5AA55A2E-5681-4C30-8E9F-E4403209FB8E}" destId="{2FFF3942-C378-45CC-AC18-5EE411C3B1AD}" srcOrd="2" destOrd="0" parTransId="{278A9760-3C5D-4E35-9DBF-46464C627126}" sibTransId="{F28A6F11-D09E-4FAF-A300-8B6E81DBEC13}"/>
    <dgm:cxn modelId="{96633061-3370-44AC-8921-4DB67E13F8D0}" type="presOf" srcId="{5AA55A2E-5681-4C30-8E9F-E4403209FB8E}" destId="{67A7EE4D-03A9-44E0-B22A-67C08DF491F3}" srcOrd="0" destOrd="0" presId="urn:microsoft.com/office/officeart/2005/8/layout/orgChart1"/>
    <dgm:cxn modelId="{B6A4970A-F099-4E8C-9B51-26C03900E8C2}" type="presOf" srcId="{5AA55A2E-5681-4C30-8E9F-E4403209FB8E}" destId="{0AF690C8-D090-44C2-B9DF-0574CA13C6C4}" srcOrd="1" destOrd="0" presId="urn:microsoft.com/office/officeart/2005/8/layout/orgChart1"/>
    <dgm:cxn modelId="{55BA3869-EE0A-4AB7-8430-91E6F0166CE0}" type="presOf" srcId="{3D937B7D-CEC2-44C0-A85C-E692D6D91C74}" destId="{DA08B5D1-5654-40CD-9A02-E29714E3B558}" srcOrd="0" destOrd="0" presId="urn:microsoft.com/office/officeart/2005/8/layout/orgChart1"/>
    <dgm:cxn modelId="{5C1EEFC1-D935-43BE-B5E2-A894C141544C}" srcId="{5AA55A2E-5681-4C30-8E9F-E4403209FB8E}" destId="{3D937B7D-CEC2-44C0-A85C-E692D6D91C74}" srcOrd="0" destOrd="0" parTransId="{A6FF37E2-1A45-491F-914A-DC0DB5C4F4D4}" sibTransId="{DCC4EE0C-D6B5-4F52-91A7-D32301A9E5F3}"/>
    <dgm:cxn modelId="{1F841B7E-6FC0-4D9B-A505-7D425D541B17}" type="presOf" srcId="{2FFF3942-C378-45CC-AC18-5EE411C3B1AD}" destId="{C63B1A92-CB63-4EB9-ADC5-16A71237EF78}" srcOrd="0" destOrd="0" presId="urn:microsoft.com/office/officeart/2005/8/layout/orgChart1"/>
    <dgm:cxn modelId="{B96C0EDA-758B-4F07-A945-F332D3E72BFE}" srcId="{A5DB75B7-8DDA-43C9-904B-63E8112B511C}" destId="{5AA55A2E-5681-4C30-8E9F-E4403209FB8E}" srcOrd="0" destOrd="0" parTransId="{B266479D-50F7-43FE-BC27-85980470ADDA}" sibTransId="{D2597858-3968-4223-8A1E-F3ECB168FC86}"/>
    <dgm:cxn modelId="{ECF96D37-458F-40BA-8573-89C6F4F5B39B}" type="presOf" srcId="{A5DB75B7-8DDA-43C9-904B-63E8112B511C}" destId="{91309BA3-1BAF-413F-AF8D-6F906D2BE7B5}" srcOrd="0" destOrd="0" presId="urn:microsoft.com/office/officeart/2005/8/layout/orgChart1"/>
    <dgm:cxn modelId="{46DEE7B9-4294-4907-9071-6BA60BD9077E}" type="presOf" srcId="{D5884536-21BC-474A-8465-4DD87F469454}" destId="{4FD53711-D83F-4AA6-851C-F41F6E83E5B9}" srcOrd="0" destOrd="0" presId="urn:microsoft.com/office/officeart/2005/8/layout/orgChart1"/>
    <dgm:cxn modelId="{5951D853-D181-46C6-8EC4-F815578076D5}" type="presParOf" srcId="{91309BA3-1BAF-413F-AF8D-6F906D2BE7B5}" destId="{B70E6DB0-FF2E-4C09-BF68-83CC2CBDEF85}" srcOrd="0" destOrd="0" presId="urn:microsoft.com/office/officeart/2005/8/layout/orgChart1"/>
    <dgm:cxn modelId="{55FD6CDD-6FBB-410C-8721-84C474AEB531}" type="presParOf" srcId="{B70E6DB0-FF2E-4C09-BF68-83CC2CBDEF85}" destId="{04DEE0AA-7938-474E-A4A7-C468FE5F00F5}" srcOrd="0" destOrd="0" presId="urn:microsoft.com/office/officeart/2005/8/layout/orgChart1"/>
    <dgm:cxn modelId="{2E4EA187-C1C6-45B5-8B65-A2FF1BE1F333}" type="presParOf" srcId="{04DEE0AA-7938-474E-A4A7-C468FE5F00F5}" destId="{67A7EE4D-03A9-44E0-B22A-67C08DF491F3}" srcOrd="0" destOrd="0" presId="urn:microsoft.com/office/officeart/2005/8/layout/orgChart1"/>
    <dgm:cxn modelId="{C1EB1730-61F0-4937-9770-515B943E3110}" type="presParOf" srcId="{04DEE0AA-7938-474E-A4A7-C468FE5F00F5}" destId="{0AF690C8-D090-44C2-B9DF-0574CA13C6C4}" srcOrd="1" destOrd="0" presId="urn:microsoft.com/office/officeart/2005/8/layout/orgChart1"/>
    <dgm:cxn modelId="{AFC0569B-49C8-4E42-95C9-05E7782CE323}" type="presParOf" srcId="{B70E6DB0-FF2E-4C09-BF68-83CC2CBDEF85}" destId="{B7A7B008-C863-4E29-8F39-01A91EB1AF7F}" srcOrd="1" destOrd="0" presId="urn:microsoft.com/office/officeart/2005/8/layout/orgChart1"/>
    <dgm:cxn modelId="{FB53791B-2E3D-48E9-9566-7B543360703F}" type="presParOf" srcId="{B7A7B008-C863-4E29-8F39-01A91EB1AF7F}" destId="{3EDAA825-5688-4927-A943-72D91D3140FA}" srcOrd="0" destOrd="0" presId="urn:microsoft.com/office/officeart/2005/8/layout/orgChart1"/>
    <dgm:cxn modelId="{C8D395F5-9BDD-4940-8CB6-11E271E81B28}" type="presParOf" srcId="{B7A7B008-C863-4E29-8F39-01A91EB1AF7F}" destId="{A59526C1-8C39-4592-AD74-E4498CDB2E48}" srcOrd="1" destOrd="0" presId="urn:microsoft.com/office/officeart/2005/8/layout/orgChart1"/>
    <dgm:cxn modelId="{3C497FBF-7AEA-4E8D-B25B-310719635242}" type="presParOf" srcId="{A59526C1-8C39-4592-AD74-E4498CDB2E48}" destId="{E2F715CF-5289-46EE-8072-35EAC639E3CA}" srcOrd="0" destOrd="0" presId="urn:microsoft.com/office/officeart/2005/8/layout/orgChart1"/>
    <dgm:cxn modelId="{659FAA00-8B8C-4727-946E-B6318E6D62A6}" type="presParOf" srcId="{E2F715CF-5289-46EE-8072-35EAC639E3CA}" destId="{DA08B5D1-5654-40CD-9A02-E29714E3B558}" srcOrd="0" destOrd="0" presId="urn:microsoft.com/office/officeart/2005/8/layout/orgChart1"/>
    <dgm:cxn modelId="{13F72174-5E64-49A0-864F-3FA3304E503F}" type="presParOf" srcId="{E2F715CF-5289-46EE-8072-35EAC639E3CA}" destId="{5987619D-C27D-41B8-ACF1-C3D7D3D58620}" srcOrd="1" destOrd="0" presId="urn:microsoft.com/office/officeart/2005/8/layout/orgChart1"/>
    <dgm:cxn modelId="{D90A86BB-C45D-4EC7-8E35-FBA1D0C15523}" type="presParOf" srcId="{A59526C1-8C39-4592-AD74-E4498CDB2E48}" destId="{DA73E44D-A83A-4B71-90E2-4E03B96DFCE4}" srcOrd="1" destOrd="0" presId="urn:microsoft.com/office/officeart/2005/8/layout/orgChart1"/>
    <dgm:cxn modelId="{2E8B4FB3-E8BB-4660-A3A2-3FD0021E94B4}" type="presParOf" srcId="{A59526C1-8C39-4592-AD74-E4498CDB2E48}" destId="{FB960129-7934-4ED3-8E37-53EA6AB04228}" srcOrd="2" destOrd="0" presId="urn:microsoft.com/office/officeart/2005/8/layout/orgChart1"/>
    <dgm:cxn modelId="{BE72DFF6-308E-4872-B136-1AEC4863FE82}" type="presParOf" srcId="{B7A7B008-C863-4E29-8F39-01A91EB1AF7F}" destId="{4FD53711-D83F-4AA6-851C-F41F6E83E5B9}" srcOrd="2" destOrd="0" presId="urn:microsoft.com/office/officeart/2005/8/layout/orgChart1"/>
    <dgm:cxn modelId="{6C1179A7-40C5-40C1-988F-37F01282D1B4}" type="presParOf" srcId="{B7A7B008-C863-4E29-8F39-01A91EB1AF7F}" destId="{78835065-72A5-45F7-A5BD-F14811745CC6}" srcOrd="3" destOrd="0" presId="urn:microsoft.com/office/officeart/2005/8/layout/orgChart1"/>
    <dgm:cxn modelId="{AE51B88D-DEE3-45E7-A483-072D19817692}" type="presParOf" srcId="{78835065-72A5-45F7-A5BD-F14811745CC6}" destId="{8D617AA7-A8F4-4184-A2BA-B5678F52B25D}" srcOrd="0" destOrd="0" presId="urn:microsoft.com/office/officeart/2005/8/layout/orgChart1"/>
    <dgm:cxn modelId="{E2E44CCB-C19D-4A34-A5DC-FA3356F959BA}" type="presParOf" srcId="{8D617AA7-A8F4-4184-A2BA-B5678F52B25D}" destId="{D2730180-04E8-4B39-AD13-B41C14A4F46B}" srcOrd="0" destOrd="0" presId="urn:microsoft.com/office/officeart/2005/8/layout/orgChart1"/>
    <dgm:cxn modelId="{D57D5978-EC9B-4713-9CB4-8C5AA3F3BB13}" type="presParOf" srcId="{8D617AA7-A8F4-4184-A2BA-B5678F52B25D}" destId="{4A52A4EB-7172-4C1C-B3C2-D2B958A51B1C}" srcOrd="1" destOrd="0" presId="urn:microsoft.com/office/officeart/2005/8/layout/orgChart1"/>
    <dgm:cxn modelId="{9F203D7A-F95A-4622-B44F-AEC9AB2D5295}" type="presParOf" srcId="{78835065-72A5-45F7-A5BD-F14811745CC6}" destId="{A687D418-C080-4B8A-A8B4-73F405796A29}" srcOrd="1" destOrd="0" presId="urn:microsoft.com/office/officeart/2005/8/layout/orgChart1"/>
    <dgm:cxn modelId="{D720EB14-19CF-43B8-90BF-C009D996DD41}" type="presParOf" srcId="{78835065-72A5-45F7-A5BD-F14811745CC6}" destId="{805932B0-2B51-4CAE-9D4E-F0480C4CE331}" srcOrd="2" destOrd="0" presId="urn:microsoft.com/office/officeart/2005/8/layout/orgChart1"/>
    <dgm:cxn modelId="{E687FF0F-8D65-4962-A84B-3BB7D8F283AF}" type="presParOf" srcId="{B7A7B008-C863-4E29-8F39-01A91EB1AF7F}" destId="{1DB39230-210B-487F-A442-89269D5C07B7}" srcOrd="4" destOrd="0" presId="urn:microsoft.com/office/officeart/2005/8/layout/orgChart1"/>
    <dgm:cxn modelId="{1EBD5A99-0B34-493A-94C3-8BAFFC8D7712}" type="presParOf" srcId="{B7A7B008-C863-4E29-8F39-01A91EB1AF7F}" destId="{C4149BDB-1EDC-4F5B-9B41-B0256A26DB53}" srcOrd="5" destOrd="0" presId="urn:microsoft.com/office/officeart/2005/8/layout/orgChart1"/>
    <dgm:cxn modelId="{64BC6FE1-28BC-4850-8812-8ED25A7451AE}" type="presParOf" srcId="{C4149BDB-1EDC-4F5B-9B41-B0256A26DB53}" destId="{663664C6-E910-4040-8D6F-ADD340681361}" srcOrd="0" destOrd="0" presId="urn:microsoft.com/office/officeart/2005/8/layout/orgChart1"/>
    <dgm:cxn modelId="{3FDD4847-93D6-4245-8292-3F1AF5D6E8F9}" type="presParOf" srcId="{663664C6-E910-4040-8D6F-ADD340681361}" destId="{C63B1A92-CB63-4EB9-ADC5-16A71237EF78}" srcOrd="0" destOrd="0" presId="urn:microsoft.com/office/officeart/2005/8/layout/orgChart1"/>
    <dgm:cxn modelId="{558B0129-7ACF-4F23-9A30-22975F7215D9}" type="presParOf" srcId="{663664C6-E910-4040-8D6F-ADD340681361}" destId="{9C4C5D31-C823-4CB8-BF1C-8358759C4F29}" srcOrd="1" destOrd="0" presId="urn:microsoft.com/office/officeart/2005/8/layout/orgChart1"/>
    <dgm:cxn modelId="{644CD9A0-3EC5-4D0F-9EFE-323B5406204D}" type="presParOf" srcId="{C4149BDB-1EDC-4F5B-9B41-B0256A26DB53}" destId="{C4CDB251-C448-48CD-9CCD-31630DA2C59E}" srcOrd="1" destOrd="0" presId="urn:microsoft.com/office/officeart/2005/8/layout/orgChart1"/>
    <dgm:cxn modelId="{13DF495A-6856-4A79-BED9-DC919BEFB799}" type="presParOf" srcId="{C4149BDB-1EDC-4F5B-9B41-B0256A26DB53}" destId="{324953A1-A602-404E-80AB-A79C7ACC0A3C}" srcOrd="2" destOrd="0" presId="urn:microsoft.com/office/officeart/2005/8/layout/orgChart1"/>
    <dgm:cxn modelId="{B14C8E11-7612-43A0-9E36-E19855E6362D}" type="presParOf" srcId="{B70E6DB0-FF2E-4C09-BF68-83CC2CBDEF85}" destId="{B5A2C73A-C1B8-4058-8F7B-77B11913DE1D}"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6BB44-A393-4F06-A1E2-63809E271918}">
      <dsp:nvSpPr>
        <dsp:cNvPr id="0" name=""/>
        <dsp:cNvSpPr/>
      </dsp:nvSpPr>
      <dsp:spPr>
        <a:xfrm>
          <a:off x="3375" y="141"/>
          <a:ext cx="9137249" cy="1531694"/>
        </a:xfrm>
        <a:prstGeom prst="roundRect">
          <a:avLst>
            <a:gd name="adj" fmla="val 10000"/>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ru-RU" sz="3600" b="1" i="0" kern="1200" baseline="0" dirty="0" smtClean="0">
              <a:latin typeface="Times New Roman" pitchFamily="18" charset="0"/>
              <a:cs typeface="Times New Roman" pitchFamily="18" charset="0"/>
            </a:rPr>
            <a:t>Актуальность работы:</a:t>
          </a:r>
          <a:endParaRPr lang="ru-RU" sz="3600" b="1" kern="1200" dirty="0">
            <a:latin typeface="Times New Roman" pitchFamily="18" charset="0"/>
            <a:cs typeface="Times New Roman" pitchFamily="18" charset="0"/>
          </a:endParaRPr>
        </a:p>
      </dsp:txBody>
      <dsp:txXfrm>
        <a:off x="48237" y="45003"/>
        <a:ext cx="9047525" cy="1441970"/>
      </dsp:txXfrm>
    </dsp:sp>
    <dsp:sp modelId="{D337CC1C-36AD-4885-A1F2-6C657CEDFA0E}">
      <dsp:nvSpPr>
        <dsp:cNvPr id="0" name=""/>
        <dsp:cNvSpPr/>
      </dsp:nvSpPr>
      <dsp:spPr>
        <a:xfrm>
          <a:off x="3375" y="1901881"/>
          <a:ext cx="4384476" cy="4955976"/>
        </a:xfrm>
        <a:prstGeom prst="roundRect">
          <a:avLst>
            <a:gd name="adj" fmla="val 10000"/>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b="0" i="0" kern="1200" baseline="0" dirty="0" smtClean="0">
              <a:latin typeface="Times New Roman" pitchFamily="18" charset="0"/>
              <a:cs typeface="Times New Roman" pitchFamily="18" charset="0"/>
            </a:rPr>
            <a:t>На рынке представлено достаточно много </a:t>
          </a:r>
          <a:r>
            <a:rPr lang="ru-RU" sz="2800" b="0" i="0" kern="1200" baseline="0" dirty="0" err="1" smtClean="0">
              <a:latin typeface="Times New Roman" pitchFamily="18" charset="0"/>
              <a:cs typeface="Times New Roman" pitchFamily="18" charset="0"/>
            </a:rPr>
            <a:t>браузерных</a:t>
          </a:r>
          <a:r>
            <a:rPr lang="ru-RU" sz="2800" b="0" i="0" kern="1200" baseline="0" dirty="0" smtClean="0">
              <a:latin typeface="Times New Roman" pitchFamily="18" charset="0"/>
              <a:cs typeface="Times New Roman" pitchFamily="18" charset="0"/>
            </a:rPr>
            <a:t> ККИ, однако не представлено ни одной реализации игры «</a:t>
          </a:r>
          <a:r>
            <a:rPr lang="ru-RU" sz="2800" b="0" i="0" kern="1200" baseline="0" dirty="0" err="1" smtClean="0">
              <a:latin typeface="Times New Roman" pitchFamily="18" charset="0"/>
              <a:cs typeface="Times New Roman" pitchFamily="18" charset="0"/>
            </a:rPr>
            <a:t>Гвинт</a:t>
          </a:r>
          <a:r>
            <a:rPr lang="ru-RU" sz="2800" b="0" i="0" kern="1200" baseline="0" dirty="0" smtClean="0">
              <a:latin typeface="Times New Roman" pitchFamily="18" charset="0"/>
              <a:cs typeface="Times New Roman" pitchFamily="18" charset="0"/>
            </a:rPr>
            <a:t>», которая может быть интересна широкому пользователю. </a:t>
          </a:r>
          <a:endParaRPr lang="ru-RU" sz="2800" kern="1200" dirty="0">
            <a:latin typeface="Times New Roman" pitchFamily="18" charset="0"/>
            <a:cs typeface="Times New Roman" pitchFamily="18" charset="0"/>
          </a:endParaRPr>
        </a:p>
      </dsp:txBody>
      <dsp:txXfrm>
        <a:off x="131792" y="2030298"/>
        <a:ext cx="4127642" cy="4699142"/>
      </dsp:txXfrm>
    </dsp:sp>
    <dsp:sp modelId="{B9300DDF-4BB9-4793-8F17-08611B106477}">
      <dsp:nvSpPr>
        <dsp:cNvPr id="0" name=""/>
        <dsp:cNvSpPr/>
      </dsp:nvSpPr>
      <dsp:spPr>
        <a:xfrm>
          <a:off x="4756148" y="1901881"/>
          <a:ext cx="4384476" cy="4955976"/>
        </a:xfrm>
        <a:prstGeom prst="roundRect">
          <a:avLst>
            <a:gd name="adj" fmla="val 10000"/>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b="0" i="0" kern="1200" baseline="0" dirty="0" smtClean="0">
              <a:latin typeface="Times New Roman" pitchFamily="18" charset="0"/>
              <a:cs typeface="Times New Roman" pitchFamily="18" charset="0"/>
            </a:rPr>
            <a:t>Также отличительной особенностью проекта является использование протокола </a:t>
          </a:r>
          <a:r>
            <a:rPr lang="ru-RU" sz="2800" b="0" i="0" kern="1200" baseline="0" dirty="0" err="1" smtClean="0">
              <a:latin typeface="Times New Roman" pitchFamily="18" charset="0"/>
              <a:cs typeface="Times New Roman" pitchFamily="18" charset="0"/>
            </a:rPr>
            <a:t>WebSocket</a:t>
          </a:r>
          <a:r>
            <a:rPr lang="ru-RU" sz="2800" b="0" i="0" kern="1200" baseline="0" dirty="0" smtClean="0">
              <a:latin typeface="Times New Roman" pitchFamily="18" charset="0"/>
              <a:cs typeface="Times New Roman" pitchFamily="18" charset="0"/>
            </a:rPr>
            <a:t>, который значительно ускорит работу приложения.</a:t>
          </a:r>
          <a:endParaRPr lang="ru-RU" sz="2800" kern="1200" dirty="0">
            <a:latin typeface="Times New Roman" pitchFamily="18" charset="0"/>
            <a:cs typeface="Times New Roman" pitchFamily="18" charset="0"/>
          </a:endParaRPr>
        </a:p>
      </dsp:txBody>
      <dsp:txXfrm>
        <a:off x="4884565" y="2030298"/>
        <a:ext cx="4127642" cy="4699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7DC40-B647-43FC-AABD-D5AFB5414DC3}">
      <dsp:nvSpPr>
        <dsp:cNvPr id="0" name=""/>
        <dsp:cNvSpPr/>
      </dsp:nvSpPr>
      <dsp:spPr>
        <a:xfrm>
          <a:off x="0" y="1146249"/>
          <a:ext cx="8640960" cy="1612800"/>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CCCAF8DF-75DA-4E9E-925A-8185EF6B61FD}">
      <dsp:nvSpPr>
        <dsp:cNvPr id="0" name=""/>
        <dsp:cNvSpPr/>
      </dsp:nvSpPr>
      <dsp:spPr>
        <a:xfrm>
          <a:off x="432048" y="291199"/>
          <a:ext cx="7776838" cy="1799690"/>
        </a:xfrm>
        <a:prstGeom prst="round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25" tIns="0" rIns="228625" bIns="0" numCol="1" spcCol="1270" anchor="ctr" anchorCtr="0">
          <a:noAutofit/>
        </a:bodyPr>
        <a:lstStyle/>
        <a:p>
          <a:pPr lvl="0" defTabSz="1244600">
            <a:lnSpc>
              <a:spcPct val="90000"/>
            </a:lnSpc>
            <a:spcBef>
              <a:spcPct val="0"/>
            </a:spcBef>
            <a:spcAft>
              <a:spcPct val="35000"/>
            </a:spcAft>
          </a:pPr>
          <a:r>
            <a:rPr lang="ru-RU" sz="2800" b="1" kern="1200" dirty="0" smtClean="0">
              <a:latin typeface="Times New Roman" pitchFamily="18" charset="0"/>
              <a:cs typeface="Times New Roman" pitchFamily="18" charset="0"/>
            </a:rPr>
            <a:t>Объект исследования – система взаимодействия клиента и сервера по протоколу HTTP и </a:t>
          </a:r>
          <a:r>
            <a:rPr lang="ru-RU" sz="2800" b="1" kern="1200" dirty="0" err="1" smtClean="0">
              <a:latin typeface="Times New Roman" pitchFamily="18" charset="0"/>
              <a:cs typeface="Times New Roman" pitchFamily="18" charset="0"/>
            </a:rPr>
            <a:t>WebSocket</a:t>
          </a:r>
          <a:r>
            <a:rPr lang="ru-RU" sz="2800" b="1" kern="1200" dirty="0" smtClean="0">
              <a:latin typeface="Times New Roman" pitchFamily="18" charset="0"/>
              <a:cs typeface="Times New Roman" pitchFamily="18" charset="0"/>
            </a:rPr>
            <a:t>.</a:t>
          </a:r>
        </a:p>
        <a:p>
          <a:pPr lvl="0" algn="just" defTabSz="1244600">
            <a:lnSpc>
              <a:spcPct val="90000"/>
            </a:lnSpc>
            <a:spcBef>
              <a:spcPct val="0"/>
            </a:spcBef>
            <a:spcAft>
              <a:spcPct val="35000"/>
            </a:spcAft>
          </a:pPr>
          <a:endParaRPr lang="ru-RU" sz="2800" b="1" kern="1200" dirty="0">
            <a:latin typeface="Times New Roman" pitchFamily="18" charset="0"/>
            <a:cs typeface="Times New Roman" pitchFamily="18" charset="0"/>
          </a:endParaRPr>
        </a:p>
      </dsp:txBody>
      <dsp:txXfrm>
        <a:off x="519902" y="379053"/>
        <a:ext cx="7601130" cy="1623982"/>
      </dsp:txXfrm>
    </dsp:sp>
    <dsp:sp modelId="{671CD181-0E0F-49F0-8FF2-ED92011E45B4}">
      <dsp:nvSpPr>
        <dsp:cNvPr id="0" name=""/>
        <dsp:cNvSpPr/>
      </dsp:nvSpPr>
      <dsp:spPr>
        <a:xfrm>
          <a:off x="0" y="3901264"/>
          <a:ext cx="8640960" cy="1612800"/>
        </a:xfrm>
        <a:prstGeom prst="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1A4B0C27-E3F8-4FCF-A68B-A4135A717EAE}">
      <dsp:nvSpPr>
        <dsp:cNvPr id="0" name=""/>
        <dsp:cNvSpPr/>
      </dsp:nvSpPr>
      <dsp:spPr>
        <a:xfrm>
          <a:off x="432048" y="3070944"/>
          <a:ext cx="7776838" cy="1741254"/>
        </a:xfrm>
        <a:prstGeom prst="round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25" tIns="0" rIns="228625" bIns="0" numCol="1" spcCol="1270" anchor="ctr" anchorCtr="0">
          <a:noAutofit/>
        </a:bodyPr>
        <a:lstStyle/>
        <a:p>
          <a:pPr lvl="0" defTabSz="1244600">
            <a:lnSpc>
              <a:spcPct val="90000"/>
            </a:lnSpc>
            <a:spcBef>
              <a:spcPct val="0"/>
            </a:spcBef>
            <a:spcAft>
              <a:spcPct val="35000"/>
            </a:spcAft>
          </a:pPr>
          <a:r>
            <a:rPr lang="ru-RU" sz="2800" b="1" kern="1200" dirty="0" smtClean="0">
              <a:latin typeface="Times New Roman" pitchFamily="18" charset="0"/>
              <a:cs typeface="Times New Roman" pitchFamily="18" charset="0"/>
            </a:rPr>
            <a:t>Предмет исследования – возможность реализации клиент-северного приложения для игры «</a:t>
          </a:r>
          <a:r>
            <a:rPr lang="ru-RU" sz="2800" b="1" kern="1200" dirty="0" err="1" smtClean="0">
              <a:latin typeface="Times New Roman" pitchFamily="18" charset="0"/>
              <a:cs typeface="Times New Roman" pitchFamily="18" charset="0"/>
            </a:rPr>
            <a:t>Гвинт</a:t>
          </a:r>
          <a:r>
            <a:rPr lang="ru-RU" sz="2800" b="1" kern="1200" dirty="0" smtClean="0">
              <a:latin typeface="Times New Roman" pitchFamily="18" charset="0"/>
              <a:cs typeface="Times New Roman" pitchFamily="18" charset="0"/>
            </a:rPr>
            <a:t>» между пользователями.</a:t>
          </a:r>
        </a:p>
        <a:p>
          <a:pPr lvl="0" algn="just" defTabSz="1244600">
            <a:lnSpc>
              <a:spcPct val="90000"/>
            </a:lnSpc>
            <a:spcBef>
              <a:spcPct val="0"/>
            </a:spcBef>
            <a:spcAft>
              <a:spcPct val="35000"/>
            </a:spcAft>
          </a:pPr>
          <a:endParaRPr lang="ru-RU" sz="2800" b="1" kern="1200" dirty="0">
            <a:latin typeface="Times New Roman" pitchFamily="18" charset="0"/>
            <a:cs typeface="Times New Roman" pitchFamily="18" charset="0"/>
          </a:endParaRPr>
        </a:p>
      </dsp:txBody>
      <dsp:txXfrm>
        <a:off x="517049" y="3155945"/>
        <a:ext cx="7606836" cy="1571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1B0FC-6B8A-4B3D-BFF7-E381D323B13F}">
      <dsp:nvSpPr>
        <dsp:cNvPr id="0" name=""/>
        <dsp:cNvSpPr/>
      </dsp:nvSpPr>
      <dsp:spPr>
        <a:xfrm>
          <a:off x="-3059300" y="-513200"/>
          <a:ext cx="3978728" cy="3978728"/>
        </a:xfrm>
        <a:prstGeom prst="blockArc">
          <a:avLst>
            <a:gd name="adj1" fmla="val 18900000"/>
            <a:gd name="adj2" fmla="val 2700000"/>
            <a:gd name="adj3" fmla="val 543"/>
          </a:avLst>
        </a:prstGeom>
        <a:noFill/>
        <a:ln w="285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B08DF-A7DD-48C2-B137-52C9950846FF}">
      <dsp:nvSpPr>
        <dsp:cNvPr id="0" name=""/>
        <dsp:cNvSpPr/>
      </dsp:nvSpPr>
      <dsp:spPr>
        <a:xfrm>
          <a:off x="897046" y="758526"/>
          <a:ext cx="8139449" cy="1435274"/>
        </a:xfrm>
        <a:prstGeom prst="rect">
          <a:avLst/>
        </a:prstGeom>
        <a:solidFill>
          <a:schemeClr val="accent2">
            <a:hueOff val="0"/>
            <a:satOff val="0"/>
            <a:lumOff val="0"/>
            <a:alphaOff val="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171705" tIns="71120" rIns="71120" bIns="71120" numCol="1" spcCol="1270" anchor="ctr" anchorCtr="0">
          <a:noAutofit/>
        </a:bodyPr>
        <a:lstStyle/>
        <a:p>
          <a:pPr lvl="0" algn="l" defTabSz="1244600">
            <a:lnSpc>
              <a:spcPct val="90000"/>
            </a:lnSpc>
            <a:spcBef>
              <a:spcPct val="0"/>
            </a:spcBef>
            <a:spcAft>
              <a:spcPct val="35000"/>
            </a:spcAft>
          </a:pPr>
          <a:r>
            <a:rPr lang="ru-RU" sz="2800" kern="1200" dirty="0" smtClean="0">
              <a:latin typeface="Times New Roman" pitchFamily="18" charset="0"/>
              <a:cs typeface="Times New Roman" pitchFamily="18" charset="0"/>
            </a:rPr>
            <a:t>Разработать систему, связанную с предоставлением пользователям возможности игры в «</a:t>
          </a:r>
          <a:r>
            <a:rPr lang="ru-RU" sz="2800" kern="1200" dirty="0" err="1" smtClean="0">
              <a:latin typeface="Times New Roman" pitchFamily="18" charset="0"/>
              <a:cs typeface="Times New Roman" pitchFamily="18" charset="0"/>
            </a:rPr>
            <a:t>Гвинт</a:t>
          </a:r>
          <a:r>
            <a:rPr lang="ru-RU" sz="2800" kern="1200" dirty="0" smtClean="0">
              <a:latin typeface="Times New Roman" pitchFamily="18" charset="0"/>
              <a:cs typeface="Times New Roman" pitchFamily="18" charset="0"/>
            </a:rPr>
            <a:t>».</a:t>
          </a:r>
          <a:endParaRPr lang="ru-RU" sz="2800" kern="1200" dirty="0">
            <a:latin typeface="Times New Roman" pitchFamily="18" charset="0"/>
            <a:cs typeface="Times New Roman" pitchFamily="18" charset="0"/>
          </a:endParaRPr>
        </a:p>
      </dsp:txBody>
      <dsp:txXfrm>
        <a:off x="897046" y="758526"/>
        <a:ext cx="8139449" cy="1435274"/>
      </dsp:txXfrm>
    </dsp:sp>
    <dsp:sp modelId="{06AA0423-F6F8-424B-9A3F-D1A4EE1843B1}">
      <dsp:nvSpPr>
        <dsp:cNvPr id="0" name=""/>
        <dsp:cNvSpPr/>
      </dsp:nvSpPr>
      <dsp:spPr>
        <a:xfrm>
          <a:off x="0" y="579117"/>
          <a:ext cx="1794092" cy="179409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9999" dist="23000" algn="bl" rotWithShape="0">
            <a:srgbClr val="000000">
              <a:alpha val="40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C98CC-D004-49A4-9DB7-C50185236910}">
      <dsp:nvSpPr>
        <dsp:cNvPr id="0" name=""/>
        <dsp:cNvSpPr/>
      </dsp:nvSpPr>
      <dsp:spPr>
        <a:xfrm>
          <a:off x="0" y="279"/>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проанализировать </a:t>
          </a:r>
          <a:r>
            <a:rPr lang="ru-RU" sz="1800" b="1" kern="1200" dirty="0">
              <a:latin typeface="Times New Roman" pitchFamily="18" charset="0"/>
              <a:cs typeface="Times New Roman" pitchFamily="18" charset="0"/>
            </a:rPr>
            <a:t>предметную область системы, связанной с предоставлением пользователям возможности игры в «</a:t>
          </a:r>
          <a:r>
            <a:rPr lang="ru-RU" sz="1800" b="1" kern="1200" dirty="0" err="1">
              <a:latin typeface="Times New Roman" pitchFamily="18" charset="0"/>
              <a:cs typeface="Times New Roman" pitchFamily="18" charset="0"/>
            </a:rPr>
            <a:t>Гвинт</a:t>
          </a:r>
          <a:r>
            <a:rPr lang="ru-RU" sz="1800" b="1" kern="1200" dirty="0">
              <a:latin typeface="Times New Roman" pitchFamily="18" charset="0"/>
              <a:cs typeface="Times New Roman" pitchFamily="18" charset="0"/>
            </a:rPr>
            <a:t>»;</a:t>
          </a:r>
        </a:p>
      </dsp:txBody>
      <dsp:txXfrm>
        <a:off x="23051" y="23330"/>
        <a:ext cx="9097898" cy="426102"/>
      </dsp:txXfrm>
    </dsp:sp>
    <dsp:sp modelId="{50C063E8-B9F7-4101-84BB-41C433DDBFF0}">
      <dsp:nvSpPr>
        <dsp:cNvPr id="0" name=""/>
        <dsp:cNvSpPr/>
      </dsp:nvSpPr>
      <dsp:spPr>
        <a:xfrm>
          <a:off x="0" y="486659"/>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исследовать </a:t>
          </a:r>
          <a:r>
            <a:rPr lang="ru-RU" sz="1800" b="1" kern="1200" dirty="0">
              <a:latin typeface="Times New Roman" pitchFamily="18" charset="0"/>
              <a:cs typeface="Times New Roman" pitchFamily="18" charset="0"/>
            </a:rPr>
            <a:t>новизну и оригинальность проекта;</a:t>
          </a:r>
        </a:p>
      </dsp:txBody>
      <dsp:txXfrm>
        <a:off x="23051" y="509710"/>
        <a:ext cx="9097898" cy="426102"/>
      </dsp:txXfrm>
    </dsp:sp>
    <dsp:sp modelId="{603185DB-8EC9-431B-8161-34E1592327CF}">
      <dsp:nvSpPr>
        <dsp:cNvPr id="0" name=""/>
        <dsp:cNvSpPr/>
      </dsp:nvSpPr>
      <dsp:spPr>
        <a:xfrm>
          <a:off x="0" y="973038"/>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выявить </a:t>
          </a:r>
          <a:r>
            <a:rPr lang="ru-RU" sz="1800" b="1" kern="1200" dirty="0">
              <a:latin typeface="Times New Roman" pitchFamily="18" charset="0"/>
              <a:cs typeface="Times New Roman" pitchFamily="18" charset="0"/>
            </a:rPr>
            <a:t>актуальность разработки приложения;</a:t>
          </a:r>
        </a:p>
      </dsp:txBody>
      <dsp:txXfrm>
        <a:off x="23051" y="996089"/>
        <a:ext cx="9097898" cy="426102"/>
      </dsp:txXfrm>
    </dsp:sp>
    <dsp:sp modelId="{2B79D3DB-3C43-40B2-ACB3-251BEA3A39F9}">
      <dsp:nvSpPr>
        <dsp:cNvPr id="0" name=""/>
        <dsp:cNvSpPr/>
      </dsp:nvSpPr>
      <dsp:spPr>
        <a:xfrm>
          <a:off x="0" y="1459418"/>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выбрать </a:t>
          </a:r>
          <a:r>
            <a:rPr lang="ru-RU" sz="1800" b="1" kern="1200" dirty="0">
              <a:latin typeface="Times New Roman" pitchFamily="18" charset="0"/>
              <a:cs typeface="Times New Roman" pitchFamily="18" charset="0"/>
            </a:rPr>
            <a:t>архитектуру приложения;</a:t>
          </a:r>
        </a:p>
      </dsp:txBody>
      <dsp:txXfrm>
        <a:off x="23051" y="1482469"/>
        <a:ext cx="9097898" cy="426102"/>
      </dsp:txXfrm>
    </dsp:sp>
    <dsp:sp modelId="{D862D571-09FA-4B95-AFB6-03B5248E20D5}">
      <dsp:nvSpPr>
        <dsp:cNvPr id="0" name=""/>
        <dsp:cNvSpPr/>
      </dsp:nvSpPr>
      <dsp:spPr>
        <a:xfrm>
          <a:off x="0" y="1945798"/>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выбрать </a:t>
          </a:r>
          <a:r>
            <a:rPr lang="ru-RU" sz="1800" b="1" kern="1200" dirty="0">
              <a:latin typeface="Times New Roman" pitchFamily="18" charset="0"/>
              <a:cs typeface="Times New Roman" pitchFamily="18" charset="0"/>
            </a:rPr>
            <a:t>тип взаимодействия клиента и сервера;</a:t>
          </a:r>
        </a:p>
      </dsp:txBody>
      <dsp:txXfrm>
        <a:off x="23051" y="1968849"/>
        <a:ext cx="9097898" cy="426102"/>
      </dsp:txXfrm>
    </dsp:sp>
    <dsp:sp modelId="{5EAD4A0C-3F6E-4E74-ACC9-337B0645DD1C}">
      <dsp:nvSpPr>
        <dsp:cNvPr id="0" name=""/>
        <dsp:cNvSpPr/>
      </dsp:nvSpPr>
      <dsp:spPr>
        <a:xfrm>
          <a:off x="0" y="2432177"/>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спроектировать </a:t>
          </a:r>
          <a:r>
            <a:rPr lang="ru-RU" sz="1800" b="1" kern="1200" dirty="0">
              <a:latin typeface="Times New Roman" pitchFamily="18" charset="0"/>
              <a:cs typeface="Times New Roman" pitchFamily="18" charset="0"/>
            </a:rPr>
            <a:t>серверную часть;</a:t>
          </a:r>
        </a:p>
      </dsp:txBody>
      <dsp:txXfrm>
        <a:off x="23051" y="2455228"/>
        <a:ext cx="9097898" cy="426102"/>
      </dsp:txXfrm>
    </dsp:sp>
    <dsp:sp modelId="{6694F498-21DA-49BB-9A04-26AD5A45F309}">
      <dsp:nvSpPr>
        <dsp:cNvPr id="0" name=""/>
        <dsp:cNvSpPr/>
      </dsp:nvSpPr>
      <dsp:spPr>
        <a:xfrm>
          <a:off x="0" y="2918557"/>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спроектировать </a:t>
          </a:r>
          <a:r>
            <a:rPr lang="ru-RU" sz="1800" b="1" kern="1200" dirty="0">
              <a:latin typeface="Times New Roman" pitchFamily="18" charset="0"/>
              <a:cs typeface="Times New Roman" pitchFamily="18" charset="0"/>
            </a:rPr>
            <a:t>клиентскую часть;</a:t>
          </a:r>
        </a:p>
      </dsp:txBody>
      <dsp:txXfrm>
        <a:off x="23051" y="2941608"/>
        <a:ext cx="9097898" cy="426102"/>
      </dsp:txXfrm>
    </dsp:sp>
    <dsp:sp modelId="{A5A28059-F478-430D-A591-EBE81FC87537}">
      <dsp:nvSpPr>
        <dsp:cNvPr id="0" name=""/>
        <dsp:cNvSpPr/>
      </dsp:nvSpPr>
      <dsp:spPr>
        <a:xfrm>
          <a:off x="0" y="3404937"/>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выбрать </a:t>
          </a:r>
          <a:r>
            <a:rPr lang="ru-RU" sz="1800" b="1" kern="1200" dirty="0">
              <a:latin typeface="Times New Roman" pitchFamily="18" charset="0"/>
              <a:cs typeface="Times New Roman" pitchFamily="18" charset="0"/>
            </a:rPr>
            <a:t>средства реализации;</a:t>
          </a:r>
        </a:p>
      </dsp:txBody>
      <dsp:txXfrm>
        <a:off x="23051" y="3427988"/>
        <a:ext cx="9097898" cy="426102"/>
      </dsp:txXfrm>
    </dsp:sp>
    <dsp:sp modelId="{51692CE8-9703-4329-A7CD-FACDF9A0A4E5}">
      <dsp:nvSpPr>
        <dsp:cNvPr id="0" name=""/>
        <dsp:cNvSpPr/>
      </dsp:nvSpPr>
      <dsp:spPr>
        <a:xfrm>
          <a:off x="0" y="3891317"/>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реализовать </a:t>
          </a:r>
          <a:r>
            <a:rPr lang="ru-RU" sz="1800" b="1" kern="1200" dirty="0">
              <a:latin typeface="Times New Roman" pitchFamily="18" charset="0"/>
              <a:cs typeface="Times New Roman" pitchFamily="18" charset="0"/>
            </a:rPr>
            <a:t>серверную часть;</a:t>
          </a:r>
        </a:p>
      </dsp:txBody>
      <dsp:txXfrm>
        <a:off x="23051" y="3914368"/>
        <a:ext cx="9097898" cy="426102"/>
      </dsp:txXfrm>
    </dsp:sp>
    <dsp:sp modelId="{F4A67B1E-8989-4F9E-9410-8D63163C1B11}">
      <dsp:nvSpPr>
        <dsp:cNvPr id="0" name=""/>
        <dsp:cNvSpPr/>
      </dsp:nvSpPr>
      <dsp:spPr>
        <a:xfrm>
          <a:off x="0" y="4377696"/>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протестировать </a:t>
          </a:r>
          <a:r>
            <a:rPr lang="ru-RU" sz="1800" b="1" kern="1200" dirty="0">
              <a:latin typeface="Times New Roman" pitchFamily="18" charset="0"/>
              <a:cs typeface="Times New Roman" pitchFamily="18" charset="0"/>
            </a:rPr>
            <a:t>серверную часть;</a:t>
          </a:r>
        </a:p>
      </dsp:txBody>
      <dsp:txXfrm>
        <a:off x="23051" y="4400747"/>
        <a:ext cx="9097898" cy="426102"/>
      </dsp:txXfrm>
    </dsp:sp>
    <dsp:sp modelId="{CCEFBA67-4C72-42B2-8EE7-9CC72914075E}">
      <dsp:nvSpPr>
        <dsp:cNvPr id="0" name=""/>
        <dsp:cNvSpPr/>
      </dsp:nvSpPr>
      <dsp:spPr>
        <a:xfrm>
          <a:off x="0" y="4864076"/>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разработать </a:t>
          </a:r>
          <a:r>
            <a:rPr lang="ru-RU" sz="1800" b="1" kern="1200" dirty="0" err="1">
              <a:latin typeface="Times New Roman" pitchFamily="18" charset="0"/>
              <a:cs typeface="Times New Roman" pitchFamily="18" charset="0"/>
            </a:rPr>
            <a:t>мокап</a:t>
          </a:r>
          <a:r>
            <a:rPr lang="ru-RU" sz="1800" b="1" kern="1200" dirty="0">
              <a:latin typeface="Times New Roman" pitchFamily="18" charset="0"/>
              <a:cs typeface="Times New Roman" pitchFamily="18" charset="0"/>
            </a:rPr>
            <a:t> клиентской части;</a:t>
          </a:r>
        </a:p>
      </dsp:txBody>
      <dsp:txXfrm>
        <a:off x="23051" y="4887127"/>
        <a:ext cx="9097898" cy="426102"/>
      </dsp:txXfrm>
    </dsp:sp>
    <dsp:sp modelId="{26A2A79E-F7EB-400E-B583-07EF0BF8A1CB}">
      <dsp:nvSpPr>
        <dsp:cNvPr id="0" name=""/>
        <dsp:cNvSpPr/>
      </dsp:nvSpPr>
      <dsp:spPr>
        <a:xfrm>
          <a:off x="0" y="5350456"/>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реализовать </a:t>
          </a:r>
          <a:r>
            <a:rPr lang="ru-RU" sz="1800" b="1" kern="1200" dirty="0">
              <a:latin typeface="Times New Roman" pitchFamily="18" charset="0"/>
              <a:cs typeface="Times New Roman" pitchFamily="18" charset="0"/>
            </a:rPr>
            <a:t>клиентскую часть;</a:t>
          </a:r>
        </a:p>
      </dsp:txBody>
      <dsp:txXfrm>
        <a:off x="23051" y="5373507"/>
        <a:ext cx="9097898" cy="426102"/>
      </dsp:txXfrm>
    </dsp:sp>
    <dsp:sp modelId="{984A1106-A0C6-4135-A9DA-3C201715CD98}">
      <dsp:nvSpPr>
        <dsp:cNvPr id="0" name=""/>
        <dsp:cNvSpPr/>
      </dsp:nvSpPr>
      <dsp:spPr>
        <a:xfrm>
          <a:off x="0" y="5836835"/>
          <a:ext cx="9144000" cy="472204"/>
        </a:xfrm>
        <a:prstGeom prst="roundRect">
          <a:avLst/>
        </a:prstGeom>
        <a:solidFill>
          <a:schemeClr val="lt1"/>
        </a:solidFill>
        <a:ln w="28575" cap="flat" cmpd="sng" algn="ctr">
          <a:solidFill>
            <a:schemeClr val="dk1"/>
          </a:solidFill>
          <a:prstDash val="solid"/>
        </a:ln>
        <a:effectLst/>
        <a:scene3d>
          <a:camera prst="orthographicFront">
            <a:rot lat="0" lon="0" rev="0"/>
          </a:camera>
          <a:lightRig rig="contrasting" dir="t">
            <a:rot lat="0" lon="0" rev="1200000"/>
          </a:lightRig>
        </a:scene3d>
        <a:sp3d/>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ru-RU" sz="1800" b="1" kern="1200" dirty="0" smtClean="0">
              <a:latin typeface="Times New Roman" pitchFamily="18" charset="0"/>
              <a:cs typeface="Times New Roman" pitchFamily="18" charset="0"/>
            </a:rPr>
            <a:t>протестировать </a:t>
          </a:r>
          <a:r>
            <a:rPr lang="ru-RU" sz="1800" b="1" kern="1200" dirty="0">
              <a:latin typeface="Times New Roman" pitchFamily="18" charset="0"/>
              <a:cs typeface="Times New Roman" pitchFamily="18" charset="0"/>
            </a:rPr>
            <a:t>клиентскую часть.</a:t>
          </a:r>
        </a:p>
      </dsp:txBody>
      <dsp:txXfrm>
        <a:off x="23051" y="5859886"/>
        <a:ext cx="9097898" cy="4261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1827E-29F2-401D-95CA-9AB8699746D2}">
      <dsp:nvSpPr>
        <dsp:cNvPr id="0" name=""/>
        <dsp:cNvSpPr/>
      </dsp:nvSpPr>
      <dsp:spPr>
        <a:xfrm>
          <a:off x="0" y="0"/>
          <a:ext cx="9144000" cy="2046414"/>
        </a:xfrm>
        <a:prstGeom prst="round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ru-RU" sz="2800" b="0" i="0" kern="1200" baseline="0" dirty="0" smtClean="0">
              <a:latin typeface="Times New Roman" pitchFamily="18" charset="0"/>
              <a:cs typeface="Times New Roman" pitchFamily="18" charset="0"/>
            </a:rPr>
            <a:t>Настольная игра «</a:t>
          </a:r>
          <a:r>
            <a:rPr lang="ru-RU" sz="2800" b="0" i="0" kern="1200" baseline="0" dirty="0" err="1" smtClean="0">
              <a:latin typeface="Times New Roman" pitchFamily="18" charset="0"/>
              <a:cs typeface="Times New Roman" pitchFamily="18" charset="0"/>
            </a:rPr>
            <a:t>Гвинт</a:t>
          </a:r>
          <a:r>
            <a:rPr lang="ru-RU" sz="2800" b="0" i="0" kern="1200" baseline="0" dirty="0" smtClean="0">
              <a:latin typeface="Times New Roman" pitchFamily="18" charset="0"/>
              <a:cs typeface="Times New Roman" pitchFamily="18" charset="0"/>
            </a:rPr>
            <a:t>» - это пошаговая карточная интеллектуальная игра для пользователей в количестве двух человек.</a:t>
          </a:r>
          <a:endParaRPr lang="ru-RU" sz="2800" b="0" i="0" kern="1200" baseline="0" dirty="0">
            <a:latin typeface="Times New Roman" pitchFamily="18" charset="0"/>
            <a:cs typeface="Times New Roman" pitchFamily="18" charset="0"/>
          </a:endParaRPr>
        </a:p>
      </dsp:txBody>
      <dsp:txXfrm>
        <a:off x="99898" y="99898"/>
        <a:ext cx="8944204" cy="1846618"/>
      </dsp:txXfrm>
    </dsp:sp>
    <dsp:sp modelId="{6761EB3A-5D4D-4782-9C00-F5EA68B1660F}">
      <dsp:nvSpPr>
        <dsp:cNvPr id="0" name=""/>
        <dsp:cNvSpPr/>
      </dsp:nvSpPr>
      <dsp:spPr>
        <a:xfrm>
          <a:off x="0" y="2285973"/>
          <a:ext cx="9144000" cy="3824090"/>
        </a:xfrm>
        <a:prstGeom prst="roundRect">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ru-RU" sz="2800" b="0" i="0" kern="1200" baseline="0" dirty="0" smtClean="0">
              <a:latin typeface="Times New Roman" pitchFamily="18" charset="0"/>
              <a:cs typeface="Times New Roman" pitchFamily="18" charset="0"/>
            </a:rPr>
            <a:t>На данный момент на рынке не представлена игра «</a:t>
          </a:r>
          <a:r>
            <a:rPr lang="ru-RU" sz="2800" b="0" i="0" kern="1200" baseline="0" dirty="0" err="1" smtClean="0">
              <a:latin typeface="Times New Roman" pitchFamily="18" charset="0"/>
              <a:cs typeface="Times New Roman" pitchFamily="18" charset="0"/>
            </a:rPr>
            <a:t>Гринт</a:t>
          </a:r>
          <a:r>
            <a:rPr lang="ru-RU" sz="2800" b="0" i="0" kern="1200" baseline="0" dirty="0" smtClean="0">
              <a:latin typeface="Times New Roman" pitchFamily="18" charset="0"/>
              <a:cs typeface="Times New Roman" pitchFamily="18" charset="0"/>
            </a:rPr>
            <a:t>» в обособленном от других игр виде (например, игра «Ведьмак 3», которая реализует игру с компьютерными соперниками, не предоставляя возможности сразиться с реальными людьми).</a:t>
          </a:r>
          <a:endParaRPr lang="ru-RU" sz="2800" b="0" i="0" kern="1200" baseline="0" dirty="0">
            <a:latin typeface="Times New Roman" pitchFamily="18" charset="0"/>
            <a:cs typeface="Times New Roman" pitchFamily="18" charset="0"/>
          </a:endParaRPr>
        </a:p>
      </dsp:txBody>
      <dsp:txXfrm>
        <a:off x="186677" y="2472650"/>
        <a:ext cx="8770646" cy="3450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9ED66-4786-48E1-A813-2E9C2DFE59F1}">
      <dsp:nvSpPr>
        <dsp:cNvPr id="0" name=""/>
        <dsp:cNvSpPr/>
      </dsp:nvSpPr>
      <dsp:spPr>
        <a:xfrm>
          <a:off x="3311" y="273471"/>
          <a:ext cx="9137377" cy="114746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ru-RU" sz="6500" kern="1200" dirty="0" smtClean="0">
              <a:latin typeface="Times New Roman" pitchFamily="18" charset="0"/>
              <a:cs typeface="Times New Roman" pitchFamily="18" charset="0"/>
            </a:rPr>
            <a:t>Правила игры</a:t>
          </a:r>
          <a:endParaRPr lang="ru-RU" sz="6500" kern="1200" dirty="0">
            <a:latin typeface="Times New Roman" pitchFamily="18" charset="0"/>
            <a:cs typeface="Times New Roman" pitchFamily="18" charset="0"/>
          </a:endParaRPr>
        </a:p>
      </dsp:txBody>
      <dsp:txXfrm>
        <a:off x="36919" y="307079"/>
        <a:ext cx="9070161" cy="1080248"/>
      </dsp:txXfrm>
    </dsp:sp>
    <dsp:sp modelId="{E9812738-A21E-4DC7-BC63-80B30C7A087B}">
      <dsp:nvSpPr>
        <dsp:cNvPr id="0" name=""/>
        <dsp:cNvSpPr/>
      </dsp:nvSpPr>
      <dsp:spPr>
        <a:xfrm>
          <a:off x="917049" y="1420936"/>
          <a:ext cx="913737" cy="1004031"/>
        </a:xfrm>
        <a:custGeom>
          <a:avLst/>
          <a:gdLst/>
          <a:ahLst/>
          <a:cxnLst/>
          <a:rect l="0" t="0" r="0" b="0"/>
          <a:pathLst>
            <a:path>
              <a:moveTo>
                <a:pt x="0" y="0"/>
              </a:moveTo>
              <a:lnTo>
                <a:pt x="0" y="1004031"/>
              </a:lnTo>
              <a:lnTo>
                <a:pt x="913737" y="100403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152137-E94D-4673-8D12-B4BB59DE8280}">
      <dsp:nvSpPr>
        <dsp:cNvPr id="0" name=""/>
        <dsp:cNvSpPr/>
      </dsp:nvSpPr>
      <dsp:spPr>
        <a:xfrm>
          <a:off x="1830786" y="1707802"/>
          <a:ext cx="7309901" cy="1434331"/>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just" defTabSz="889000" rtl="0">
            <a:lnSpc>
              <a:spcPct val="90000"/>
            </a:lnSpc>
            <a:spcBef>
              <a:spcPct val="0"/>
            </a:spcBef>
            <a:spcAft>
              <a:spcPct val="35000"/>
            </a:spcAft>
          </a:pPr>
          <a:r>
            <a:rPr lang="ru-RU" sz="2000" kern="1200" dirty="0" smtClean="0">
              <a:latin typeface="Times New Roman" pitchFamily="18" charset="0"/>
              <a:cs typeface="Times New Roman" pitchFamily="18" charset="0"/>
            </a:rPr>
            <a:t>Игра делится на три раунда: победа за игроком, кто победит в двух раундах. На руки игроку случайно из колоды даётся десять карт + карта военачальника, которую можно использовать единожды за партию. </a:t>
          </a:r>
          <a:endParaRPr lang="ru-RU" sz="2000" kern="1200" dirty="0">
            <a:latin typeface="Times New Roman" pitchFamily="18" charset="0"/>
            <a:cs typeface="Times New Roman" pitchFamily="18" charset="0"/>
          </a:endParaRPr>
        </a:p>
      </dsp:txBody>
      <dsp:txXfrm>
        <a:off x="1872796" y="1749812"/>
        <a:ext cx="7225881" cy="1350311"/>
      </dsp:txXfrm>
    </dsp:sp>
    <dsp:sp modelId="{689F19D1-4B4A-4197-98ED-D7ADB722962C}">
      <dsp:nvSpPr>
        <dsp:cNvPr id="0" name=""/>
        <dsp:cNvSpPr/>
      </dsp:nvSpPr>
      <dsp:spPr>
        <a:xfrm>
          <a:off x="917049" y="1420936"/>
          <a:ext cx="913737" cy="2725229"/>
        </a:xfrm>
        <a:custGeom>
          <a:avLst/>
          <a:gdLst/>
          <a:ahLst/>
          <a:cxnLst/>
          <a:rect l="0" t="0" r="0" b="0"/>
          <a:pathLst>
            <a:path>
              <a:moveTo>
                <a:pt x="0" y="0"/>
              </a:moveTo>
              <a:lnTo>
                <a:pt x="0" y="2725229"/>
              </a:lnTo>
              <a:lnTo>
                <a:pt x="913737" y="2725229"/>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88692F-7017-418D-ABCB-49F09812DCC1}">
      <dsp:nvSpPr>
        <dsp:cNvPr id="0" name=""/>
        <dsp:cNvSpPr/>
      </dsp:nvSpPr>
      <dsp:spPr>
        <a:xfrm>
          <a:off x="1830786" y="3429000"/>
          <a:ext cx="7309901" cy="1434331"/>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just" defTabSz="889000" rtl="0">
            <a:lnSpc>
              <a:spcPct val="90000"/>
            </a:lnSpc>
            <a:spcBef>
              <a:spcPct val="0"/>
            </a:spcBef>
            <a:spcAft>
              <a:spcPct val="35000"/>
            </a:spcAft>
          </a:pPr>
          <a:r>
            <a:rPr lang="ru-RU" sz="2000" kern="1200" dirty="0" smtClean="0">
              <a:latin typeface="Times New Roman" pitchFamily="18" charset="0"/>
              <a:cs typeface="Times New Roman" pitchFamily="18" charset="0"/>
            </a:rPr>
            <a:t>Игроки по очереди выкладывают на поле свои карты или пасуют. Если игрок спасовал, то он закончил для себя раунд. Противник получает право делать ходы единолично, пока не закончатся карты или он сам не спасует, тем самым завершив раунд. В раунде побеждает противник с большей суммарной силой карт. </a:t>
          </a:r>
          <a:endParaRPr lang="ru-RU" sz="2000" kern="1200" dirty="0">
            <a:latin typeface="Times New Roman" pitchFamily="18" charset="0"/>
            <a:cs typeface="Times New Roman" pitchFamily="18" charset="0"/>
          </a:endParaRPr>
        </a:p>
      </dsp:txBody>
      <dsp:txXfrm>
        <a:off x="1872796" y="3471010"/>
        <a:ext cx="7225881" cy="1350311"/>
      </dsp:txXfrm>
    </dsp:sp>
    <dsp:sp modelId="{5144332A-CBEB-4F56-A0EC-E6FE3DD957BF}">
      <dsp:nvSpPr>
        <dsp:cNvPr id="0" name=""/>
        <dsp:cNvSpPr/>
      </dsp:nvSpPr>
      <dsp:spPr>
        <a:xfrm>
          <a:off x="917049" y="1420936"/>
          <a:ext cx="913737" cy="4446426"/>
        </a:xfrm>
        <a:custGeom>
          <a:avLst/>
          <a:gdLst/>
          <a:ahLst/>
          <a:cxnLst/>
          <a:rect l="0" t="0" r="0" b="0"/>
          <a:pathLst>
            <a:path>
              <a:moveTo>
                <a:pt x="0" y="0"/>
              </a:moveTo>
              <a:lnTo>
                <a:pt x="0" y="4446426"/>
              </a:lnTo>
              <a:lnTo>
                <a:pt x="913737" y="4446426"/>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F2AC90-F170-4804-9FBE-C02E01F2ECDC}">
      <dsp:nvSpPr>
        <dsp:cNvPr id="0" name=""/>
        <dsp:cNvSpPr/>
      </dsp:nvSpPr>
      <dsp:spPr>
        <a:xfrm>
          <a:off x="1830786" y="5150197"/>
          <a:ext cx="7309901" cy="1434331"/>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just" defTabSz="889000" rtl="0">
            <a:lnSpc>
              <a:spcPct val="90000"/>
            </a:lnSpc>
            <a:spcBef>
              <a:spcPct val="0"/>
            </a:spcBef>
            <a:spcAft>
              <a:spcPct val="35000"/>
            </a:spcAft>
          </a:pPr>
          <a:r>
            <a:rPr lang="ru-RU" sz="2000" kern="1200" smtClean="0">
              <a:latin typeface="Times New Roman" pitchFamily="18" charset="0"/>
              <a:cs typeface="Times New Roman" pitchFamily="18" charset="0"/>
            </a:rPr>
            <a:t>После </a:t>
          </a:r>
          <a:r>
            <a:rPr lang="ru-RU" sz="2000" kern="1200" dirty="0" smtClean="0">
              <a:latin typeface="Times New Roman" pitchFamily="18" charset="0"/>
              <a:cs typeface="Times New Roman" pitchFamily="18" charset="0"/>
            </a:rPr>
            <a:t>окончания раунда, игра либо заканчивается, либо начинается новый раунд, а использованные карты отправляются в отбой. </a:t>
          </a:r>
          <a:endParaRPr lang="ru-RU" sz="2000" kern="1200" dirty="0">
            <a:latin typeface="Times New Roman" pitchFamily="18" charset="0"/>
            <a:cs typeface="Times New Roman" pitchFamily="18" charset="0"/>
          </a:endParaRPr>
        </a:p>
      </dsp:txBody>
      <dsp:txXfrm>
        <a:off x="1872796" y="5192207"/>
        <a:ext cx="7225881" cy="13503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BDEDE-BEE8-40F6-9A86-32710FC1014F}">
      <dsp:nvSpPr>
        <dsp:cNvPr id="0" name=""/>
        <dsp:cNvSpPr/>
      </dsp:nvSpPr>
      <dsp:spPr>
        <a:xfrm>
          <a:off x="7143" y="2477988"/>
          <a:ext cx="3804046" cy="1902023"/>
        </a:xfrm>
        <a:prstGeom prst="roundRect">
          <a:avLst>
            <a:gd name="adj" fmla="val 10000"/>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ru-RU" sz="1900" b="1" kern="1200" smtClean="0">
              <a:latin typeface="Times New Roman" pitchFamily="18" charset="0"/>
              <a:cs typeface="Times New Roman" pitchFamily="18" charset="0"/>
            </a:rPr>
            <a:t>Карта имеет свой тип: карты-юниты, ситуационные карты и карты военачальника. </a:t>
          </a:r>
          <a:endParaRPr lang="ru-RU" sz="1900" b="1" kern="1200">
            <a:latin typeface="Times New Roman" pitchFamily="18" charset="0"/>
            <a:cs typeface="Times New Roman" pitchFamily="18" charset="0"/>
          </a:endParaRPr>
        </a:p>
      </dsp:txBody>
      <dsp:txXfrm>
        <a:off x="62851" y="2533696"/>
        <a:ext cx="3692630" cy="1790607"/>
      </dsp:txXfrm>
    </dsp:sp>
    <dsp:sp modelId="{A0C8EC3B-7EE8-4973-821A-540B41FAF8BB}">
      <dsp:nvSpPr>
        <dsp:cNvPr id="0" name=""/>
        <dsp:cNvSpPr/>
      </dsp:nvSpPr>
      <dsp:spPr>
        <a:xfrm rot="19457599">
          <a:off x="3635060" y="2857207"/>
          <a:ext cx="1873879" cy="49921"/>
        </a:xfrm>
        <a:custGeom>
          <a:avLst/>
          <a:gdLst/>
          <a:ahLst/>
          <a:cxnLst/>
          <a:rect l="0" t="0" r="0" b="0"/>
          <a:pathLst>
            <a:path>
              <a:moveTo>
                <a:pt x="0" y="24960"/>
              </a:moveTo>
              <a:lnTo>
                <a:pt x="1873879" y="24960"/>
              </a:lnTo>
            </a:path>
          </a:pathLst>
        </a:custGeom>
        <a:no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b="1" kern="1200">
            <a:solidFill>
              <a:schemeClr val="tx1"/>
            </a:solidFill>
            <a:latin typeface="Times New Roman" pitchFamily="18" charset="0"/>
            <a:cs typeface="Times New Roman" pitchFamily="18" charset="0"/>
          </a:endParaRPr>
        </a:p>
      </dsp:txBody>
      <dsp:txXfrm>
        <a:off x="4525153" y="2835321"/>
        <a:ext cx="93693" cy="93693"/>
      </dsp:txXfrm>
    </dsp:sp>
    <dsp:sp modelId="{BCBDAB8F-9A94-4FDE-8E83-377BAA662AE9}">
      <dsp:nvSpPr>
        <dsp:cNvPr id="0" name=""/>
        <dsp:cNvSpPr/>
      </dsp:nvSpPr>
      <dsp:spPr>
        <a:xfrm>
          <a:off x="5332809" y="1384324"/>
          <a:ext cx="3804046" cy="1902023"/>
        </a:xfrm>
        <a:prstGeom prst="roundRect">
          <a:avLst>
            <a:gd name="adj" fmla="val 10000"/>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ru-RU" sz="1900" b="1" kern="1200" smtClean="0">
              <a:latin typeface="Times New Roman" pitchFamily="18" charset="0"/>
              <a:cs typeface="Times New Roman" pitchFamily="18" charset="0"/>
            </a:rPr>
            <a:t>Карты-юниты бывают трёх видов: юниты ближнего, дальнего боя и осадные орудия. Каждая карта-юнит имеет свой номинал от 1 до 15. Чем выше номинал, тем выше полезность карты. </a:t>
          </a:r>
          <a:endParaRPr lang="ru-RU" sz="1900" b="1" kern="1200" dirty="0">
            <a:latin typeface="Times New Roman" pitchFamily="18" charset="0"/>
            <a:cs typeface="Times New Roman" pitchFamily="18" charset="0"/>
          </a:endParaRPr>
        </a:p>
      </dsp:txBody>
      <dsp:txXfrm>
        <a:off x="5388517" y="1440032"/>
        <a:ext cx="3692630" cy="1790607"/>
      </dsp:txXfrm>
    </dsp:sp>
    <dsp:sp modelId="{82FE3997-ABDA-4EE2-8EFD-C687793AECE5}">
      <dsp:nvSpPr>
        <dsp:cNvPr id="0" name=""/>
        <dsp:cNvSpPr/>
      </dsp:nvSpPr>
      <dsp:spPr>
        <a:xfrm rot="2142401">
          <a:off x="3635060" y="3950870"/>
          <a:ext cx="1873879" cy="49921"/>
        </a:xfrm>
        <a:custGeom>
          <a:avLst/>
          <a:gdLst/>
          <a:ahLst/>
          <a:cxnLst/>
          <a:rect l="0" t="0" r="0" b="0"/>
          <a:pathLst>
            <a:path>
              <a:moveTo>
                <a:pt x="0" y="24960"/>
              </a:moveTo>
              <a:lnTo>
                <a:pt x="1873879" y="24960"/>
              </a:lnTo>
            </a:path>
          </a:pathLst>
        </a:custGeom>
        <a:no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b="1" kern="1200">
            <a:solidFill>
              <a:schemeClr val="tx1"/>
            </a:solidFill>
            <a:latin typeface="Times New Roman" pitchFamily="18" charset="0"/>
            <a:cs typeface="Times New Roman" pitchFamily="18" charset="0"/>
          </a:endParaRPr>
        </a:p>
      </dsp:txBody>
      <dsp:txXfrm>
        <a:off x="4525153" y="3928984"/>
        <a:ext cx="93693" cy="93693"/>
      </dsp:txXfrm>
    </dsp:sp>
    <dsp:sp modelId="{71E09DA1-C471-422F-AB14-6F8EDEAFD050}">
      <dsp:nvSpPr>
        <dsp:cNvPr id="0" name=""/>
        <dsp:cNvSpPr/>
      </dsp:nvSpPr>
      <dsp:spPr>
        <a:xfrm>
          <a:off x="5332809" y="3571651"/>
          <a:ext cx="3804046" cy="1902023"/>
        </a:xfrm>
        <a:prstGeom prst="roundRect">
          <a:avLst>
            <a:gd name="adj" fmla="val 10000"/>
          </a:avLst>
        </a:prstGeom>
        <a:solidFill>
          <a:schemeClr val="lt1"/>
        </a:solidFill>
        <a:ln w="285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ru-RU" sz="1900" b="1" kern="1200" smtClean="0">
              <a:latin typeface="Times New Roman" pitchFamily="18" charset="0"/>
              <a:cs typeface="Times New Roman" pitchFamily="18" charset="0"/>
            </a:rPr>
            <a:t>Ситуационные карты это карты, имеющие определенные эффекты (мороз, мгла, ливень и т.д.)</a:t>
          </a:r>
          <a:endParaRPr lang="ru-RU" sz="1900" b="1" kern="1200" dirty="0">
            <a:latin typeface="Times New Roman" pitchFamily="18" charset="0"/>
            <a:cs typeface="Times New Roman" pitchFamily="18" charset="0"/>
          </a:endParaRPr>
        </a:p>
      </dsp:txBody>
      <dsp:txXfrm>
        <a:off x="5388517" y="3627359"/>
        <a:ext cx="3692630" cy="17906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95D34-62B3-41FB-82AF-8FFFCD91E516}">
      <dsp:nvSpPr>
        <dsp:cNvPr id="0" name=""/>
        <dsp:cNvSpPr/>
      </dsp:nvSpPr>
      <dsp:spPr>
        <a:xfrm>
          <a:off x="0" y="8235"/>
          <a:ext cx="9036496" cy="1119690"/>
        </a:xfrm>
        <a:prstGeom prst="roundRect">
          <a:avLst/>
        </a:prstGeom>
        <a:no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ru-RU" sz="2900" b="1" kern="1200" dirty="0" smtClean="0">
              <a:solidFill>
                <a:schemeClr val="tx1"/>
              </a:solidFill>
              <a:latin typeface="Times New Roman" pitchFamily="18" charset="0"/>
              <a:cs typeface="Times New Roman" pitchFamily="18" charset="0"/>
            </a:rPr>
            <a:t>Для реализации приложения выбраны следующие программные средства: </a:t>
          </a:r>
          <a:endParaRPr lang="ru-RU" sz="2900" b="1" kern="1200" dirty="0">
            <a:solidFill>
              <a:schemeClr val="tx1"/>
            </a:solidFill>
            <a:latin typeface="Times New Roman" pitchFamily="18" charset="0"/>
            <a:cs typeface="Times New Roman" pitchFamily="18" charset="0"/>
          </a:endParaRPr>
        </a:p>
      </dsp:txBody>
      <dsp:txXfrm>
        <a:off x="54659" y="62894"/>
        <a:ext cx="8927178" cy="1010372"/>
      </dsp:txXfrm>
    </dsp:sp>
    <dsp:sp modelId="{89BF2817-C0A7-49A0-95D9-2D94614CA7F2}">
      <dsp:nvSpPr>
        <dsp:cNvPr id="0" name=""/>
        <dsp:cNvSpPr/>
      </dsp:nvSpPr>
      <dsp:spPr>
        <a:xfrm>
          <a:off x="0" y="1127925"/>
          <a:ext cx="9036496" cy="150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6909"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ru-RU" sz="2300" b="1" kern="1200" dirty="0" smtClean="0">
              <a:latin typeface="Times New Roman" pitchFamily="18" charset="0"/>
              <a:cs typeface="Times New Roman" pitchFamily="18" charset="0"/>
            </a:rPr>
            <a:t>язык </a:t>
          </a:r>
          <a:r>
            <a:rPr lang="en-US" sz="2300" b="1" kern="1200" dirty="0" smtClean="0">
              <a:latin typeface="Times New Roman" pitchFamily="18" charset="0"/>
              <a:cs typeface="Times New Roman" pitchFamily="18" charset="0"/>
            </a:rPr>
            <a:t>PHP </a:t>
          </a:r>
          <a:r>
            <a:rPr lang="ru-RU" sz="2300" b="1" kern="1200" dirty="0" smtClean="0">
              <a:latin typeface="Times New Roman" pitchFamily="18" charset="0"/>
              <a:cs typeface="Times New Roman" pitchFamily="18" charset="0"/>
            </a:rPr>
            <a:t>с </a:t>
          </a:r>
          <a:r>
            <a:rPr lang="ru-RU" sz="2300" b="1" kern="1200" dirty="0" err="1" smtClean="0">
              <a:latin typeface="Times New Roman" pitchFamily="18" charset="0"/>
              <a:cs typeface="Times New Roman" pitchFamily="18" charset="0"/>
            </a:rPr>
            <a:t>фрэймворкомом</a:t>
          </a:r>
          <a:r>
            <a:rPr lang="ru-RU" sz="2300" b="1" kern="1200" dirty="0" smtClean="0">
              <a:latin typeface="Times New Roman" pitchFamily="18" charset="0"/>
              <a:cs typeface="Times New Roman" pitchFamily="18" charset="0"/>
            </a:rPr>
            <a:t> </a:t>
          </a:r>
          <a:r>
            <a:rPr lang="en-US" sz="2300" b="1" kern="1200" dirty="0" smtClean="0">
              <a:latin typeface="Times New Roman" pitchFamily="18" charset="0"/>
              <a:cs typeface="Times New Roman" pitchFamily="18" charset="0"/>
            </a:rPr>
            <a:t>Symfony2 </a:t>
          </a:r>
          <a:r>
            <a:rPr lang="ru-RU" sz="2300" b="1" kern="1200" dirty="0" smtClean="0">
              <a:latin typeface="Times New Roman" pitchFamily="18" charset="0"/>
              <a:cs typeface="Times New Roman" pitchFamily="18" charset="0"/>
            </a:rPr>
            <a:t>для серверной части; </a:t>
          </a:r>
          <a:endParaRPr lang="ru-RU" sz="2300" b="1" kern="1200" dirty="0">
            <a:latin typeface="Times New Roman" pitchFamily="18" charset="0"/>
            <a:cs typeface="Times New Roman" pitchFamily="18" charset="0"/>
          </a:endParaRPr>
        </a:p>
        <a:p>
          <a:pPr marL="228600" lvl="1" indent="-228600" algn="l" defTabSz="1022350" rtl="0">
            <a:lnSpc>
              <a:spcPct val="90000"/>
            </a:lnSpc>
            <a:spcBef>
              <a:spcPct val="0"/>
            </a:spcBef>
            <a:spcAft>
              <a:spcPct val="20000"/>
            </a:spcAft>
            <a:buChar char="••"/>
          </a:pPr>
          <a:r>
            <a:rPr lang="ru-RU" sz="2300" b="1" kern="1200" dirty="0" smtClean="0">
              <a:latin typeface="Times New Roman" pitchFamily="18" charset="0"/>
              <a:cs typeface="Times New Roman" pitchFamily="18" charset="0"/>
            </a:rPr>
            <a:t>язык </a:t>
          </a:r>
          <a:r>
            <a:rPr lang="en-US" sz="2300" b="1" kern="1200" dirty="0" smtClean="0">
              <a:latin typeface="Times New Roman" pitchFamily="18" charset="0"/>
              <a:cs typeface="Times New Roman" pitchFamily="18" charset="0"/>
            </a:rPr>
            <a:t>JavaScript </a:t>
          </a:r>
          <a:r>
            <a:rPr lang="ru-RU" sz="2300" b="1" kern="1200" dirty="0" smtClean="0">
              <a:latin typeface="Times New Roman" pitchFamily="18" charset="0"/>
              <a:cs typeface="Times New Roman" pitchFamily="18" charset="0"/>
            </a:rPr>
            <a:t>с </a:t>
          </a:r>
          <a:r>
            <a:rPr lang="ru-RU" sz="2300" b="1" kern="1200" dirty="0" err="1" smtClean="0">
              <a:latin typeface="Times New Roman" pitchFamily="18" charset="0"/>
              <a:cs typeface="Times New Roman" pitchFamily="18" charset="0"/>
            </a:rPr>
            <a:t>фрэймворком</a:t>
          </a:r>
          <a:r>
            <a:rPr lang="ru-RU" sz="2300" b="1" kern="1200" dirty="0" smtClean="0">
              <a:latin typeface="Times New Roman" pitchFamily="18" charset="0"/>
              <a:cs typeface="Times New Roman" pitchFamily="18" charset="0"/>
            </a:rPr>
            <a:t> </a:t>
          </a:r>
          <a:r>
            <a:rPr lang="en-US" sz="2300" b="1" kern="1200" dirty="0" err="1" smtClean="0">
              <a:latin typeface="Times New Roman" pitchFamily="18" charset="0"/>
              <a:cs typeface="Times New Roman" pitchFamily="18" charset="0"/>
            </a:rPr>
            <a:t>AngularJS</a:t>
          </a:r>
          <a:r>
            <a:rPr lang="en-US" sz="2300" b="1" kern="1200" dirty="0" smtClean="0">
              <a:latin typeface="Times New Roman" pitchFamily="18" charset="0"/>
              <a:cs typeface="Times New Roman" pitchFamily="18" charset="0"/>
            </a:rPr>
            <a:t>;</a:t>
          </a:r>
          <a:endParaRPr lang="ru-RU" sz="2300" b="1" kern="1200" dirty="0">
            <a:latin typeface="Times New Roman" pitchFamily="18" charset="0"/>
            <a:cs typeface="Times New Roman" pitchFamily="18" charset="0"/>
          </a:endParaRPr>
        </a:p>
        <a:p>
          <a:pPr marL="228600" lvl="1" indent="-228600" algn="l" defTabSz="1022350" rtl="0">
            <a:lnSpc>
              <a:spcPct val="90000"/>
            </a:lnSpc>
            <a:spcBef>
              <a:spcPct val="0"/>
            </a:spcBef>
            <a:spcAft>
              <a:spcPct val="20000"/>
            </a:spcAft>
            <a:buChar char="••"/>
          </a:pPr>
          <a:r>
            <a:rPr lang="ru-RU" sz="2300" b="1" kern="1200" dirty="0" smtClean="0">
              <a:latin typeface="Times New Roman" pitchFamily="18" charset="0"/>
              <a:cs typeface="Times New Roman" pitchFamily="18" charset="0"/>
            </a:rPr>
            <a:t>СУБД </a:t>
          </a:r>
          <a:r>
            <a:rPr lang="en-US" sz="2300" b="1" kern="1200" dirty="0" smtClean="0">
              <a:latin typeface="Times New Roman" pitchFamily="18" charset="0"/>
              <a:cs typeface="Times New Roman" pitchFamily="18" charset="0"/>
            </a:rPr>
            <a:t>MySQL; </a:t>
          </a:r>
          <a:endParaRPr lang="ru-RU" sz="2300" b="1" kern="1200" dirty="0">
            <a:latin typeface="Times New Roman" pitchFamily="18" charset="0"/>
            <a:cs typeface="Times New Roman" pitchFamily="18" charset="0"/>
          </a:endParaRPr>
        </a:p>
        <a:p>
          <a:pPr marL="228600" lvl="1" indent="-228600" algn="l" defTabSz="1022350" rtl="0">
            <a:lnSpc>
              <a:spcPct val="90000"/>
            </a:lnSpc>
            <a:spcBef>
              <a:spcPct val="0"/>
            </a:spcBef>
            <a:spcAft>
              <a:spcPct val="20000"/>
            </a:spcAft>
            <a:buChar char="••"/>
          </a:pPr>
          <a:r>
            <a:rPr lang="ru-RU" sz="2300" b="1" kern="1200" dirty="0" err="1" smtClean="0">
              <a:latin typeface="Times New Roman" pitchFamily="18" charset="0"/>
              <a:cs typeface="Times New Roman" pitchFamily="18" charset="0"/>
            </a:rPr>
            <a:t>фрэймворк</a:t>
          </a:r>
          <a:r>
            <a:rPr lang="ru-RU" sz="2300" b="1" kern="1200" dirty="0" smtClean="0">
              <a:latin typeface="Times New Roman" pitchFamily="18" charset="0"/>
              <a:cs typeface="Times New Roman" pitchFamily="18" charset="0"/>
            </a:rPr>
            <a:t> </a:t>
          </a:r>
          <a:r>
            <a:rPr lang="en-US" sz="2300" b="1" kern="1200" dirty="0" smtClean="0">
              <a:latin typeface="Times New Roman" pitchFamily="18" charset="0"/>
              <a:cs typeface="Times New Roman" pitchFamily="18" charset="0"/>
            </a:rPr>
            <a:t>Twitter Bootstrap </a:t>
          </a:r>
          <a:r>
            <a:rPr lang="ru-RU" sz="2300" b="1" kern="1200" dirty="0" smtClean="0">
              <a:latin typeface="Times New Roman" pitchFamily="18" charset="0"/>
              <a:cs typeface="Times New Roman" pitchFamily="18" charset="0"/>
            </a:rPr>
            <a:t>для </a:t>
          </a:r>
          <a:r>
            <a:rPr lang="en-US" sz="2300" b="1" kern="1200" dirty="0" smtClean="0">
              <a:latin typeface="Times New Roman" pitchFamily="18" charset="0"/>
              <a:cs typeface="Times New Roman" pitchFamily="18" charset="0"/>
            </a:rPr>
            <a:t>CSS.</a:t>
          </a:r>
          <a:endParaRPr lang="ru-RU" sz="2300" b="1" kern="1200" dirty="0">
            <a:latin typeface="Times New Roman" pitchFamily="18" charset="0"/>
            <a:cs typeface="Times New Roman" pitchFamily="18" charset="0"/>
          </a:endParaRPr>
        </a:p>
      </dsp:txBody>
      <dsp:txXfrm>
        <a:off x="0" y="1127925"/>
        <a:ext cx="9036496" cy="15007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39230-210B-487F-A442-89269D5C07B7}">
      <dsp:nvSpPr>
        <dsp:cNvPr id="0" name=""/>
        <dsp:cNvSpPr/>
      </dsp:nvSpPr>
      <dsp:spPr>
        <a:xfrm>
          <a:off x="4464496" y="1346081"/>
          <a:ext cx="3158663" cy="548197"/>
        </a:xfrm>
        <a:custGeom>
          <a:avLst/>
          <a:gdLst/>
          <a:ahLst/>
          <a:cxnLst/>
          <a:rect l="0" t="0" r="0" b="0"/>
          <a:pathLst>
            <a:path>
              <a:moveTo>
                <a:pt x="0" y="0"/>
              </a:moveTo>
              <a:lnTo>
                <a:pt x="0" y="274098"/>
              </a:lnTo>
              <a:lnTo>
                <a:pt x="3158663" y="274098"/>
              </a:lnTo>
              <a:lnTo>
                <a:pt x="3158663" y="548197"/>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D53711-D83F-4AA6-851C-F41F6E83E5B9}">
      <dsp:nvSpPr>
        <dsp:cNvPr id="0" name=""/>
        <dsp:cNvSpPr/>
      </dsp:nvSpPr>
      <dsp:spPr>
        <a:xfrm>
          <a:off x="4418776" y="1346081"/>
          <a:ext cx="91440" cy="548197"/>
        </a:xfrm>
        <a:custGeom>
          <a:avLst/>
          <a:gdLst/>
          <a:ahLst/>
          <a:cxnLst/>
          <a:rect l="0" t="0" r="0" b="0"/>
          <a:pathLst>
            <a:path>
              <a:moveTo>
                <a:pt x="45720" y="0"/>
              </a:moveTo>
              <a:lnTo>
                <a:pt x="45720" y="548197"/>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AA825-5688-4927-A943-72D91D3140FA}">
      <dsp:nvSpPr>
        <dsp:cNvPr id="0" name=""/>
        <dsp:cNvSpPr/>
      </dsp:nvSpPr>
      <dsp:spPr>
        <a:xfrm>
          <a:off x="1305832" y="1346081"/>
          <a:ext cx="3158663" cy="548197"/>
        </a:xfrm>
        <a:custGeom>
          <a:avLst/>
          <a:gdLst/>
          <a:ahLst/>
          <a:cxnLst/>
          <a:rect l="0" t="0" r="0" b="0"/>
          <a:pathLst>
            <a:path>
              <a:moveTo>
                <a:pt x="3158663" y="0"/>
              </a:moveTo>
              <a:lnTo>
                <a:pt x="3158663" y="274098"/>
              </a:lnTo>
              <a:lnTo>
                <a:pt x="0" y="274098"/>
              </a:lnTo>
              <a:lnTo>
                <a:pt x="0" y="548197"/>
              </a:lnTo>
            </a:path>
          </a:pathLst>
        </a:custGeom>
        <a:noFill/>
        <a:ln w="285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A7EE4D-03A9-44E0-B22A-67C08DF491F3}">
      <dsp:nvSpPr>
        <dsp:cNvPr id="0" name=""/>
        <dsp:cNvSpPr/>
      </dsp:nvSpPr>
      <dsp:spPr>
        <a:xfrm>
          <a:off x="72008" y="40848"/>
          <a:ext cx="8784974" cy="1305232"/>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ru-RU" sz="2000" b="1" kern="1200" dirty="0" smtClean="0">
              <a:solidFill>
                <a:schemeClr val="tx1"/>
              </a:solidFill>
              <a:latin typeface="Times New Roman" pitchFamily="18" charset="0"/>
              <a:cs typeface="Times New Roman" pitchFamily="18" charset="0"/>
            </a:rPr>
            <a:t>Архитектура для приложения выбрана трёхуровневая, что подразумевает архитектурную модель программного комплекса, предполагающую наличие в нём трёх компонентов:</a:t>
          </a:r>
          <a:endParaRPr lang="ru-RU" sz="2000" b="1" kern="1200" dirty="0">
            <a:solidFill>
              <a:schemeClr val="tx1"/>
            </a:solidFill>
            <a:latin typeface="Times New Roman" pitchFamily="18" charset="0"/>
            <a:cs typeface="Times New Roman" pitchFamily="18" charset="0"/>
          </a:endParaRPr>
        </a:p>
      </dsp:txBody>
      <dsp:txXfrm>
        <a:off x="72008" y="40848"/>
        <a:ext cx="8784974" cy="1305232"/>
      </dsp:txXfrm>
    </dsp:sp>
    <dsp:sp modelId="{DA08B5D1-5654-40CD-9A02-E29714E3B558}">
      <dsp:nvSpPr>
        <dsp:cNvPr id="0" name=""/>
        <dsp:cNvSpPr/>
      </dsp:nvSpPr>
      <dsp:spPr>
        <a:xfrm>
          <a:off x="599" y="1894278"/>
          <a:ext cx="2610465" cy="1305232"/>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ru-RU" sz="2000" b="1" kern="1200" dirty="0" smtClean="0">
              <a:solidFill>
                <a:schemeClr val="tx1"/>
              </a:solidFill>
              <a:latin typeface="Times New Roman" pitchFamily="18" charset="0"/>
              <a:cs typeface="Times New Roman" pitchFamily="18" charset="0"/>
            </a:rPr>
            <a:t>клиент </a:t>
          </a:r>
          <a:endParaRPr lang="ru-RU" sz="2000" b="1" kern="1200" dirty="0">
            <a:solidFill>
              <a:schemeClr val="tx1"/>
            </a:solidFill>
            <a:latin typeface="Times New Roman" pitchFamily="18" charset="0"/>
            <a:cs typeface="Times New Roman" pitchFamily="18" charset="0"/>
          </a:endParaRPr>
        </a:p>
      </dsp:txBody>
      <dsp:txXfrm>
        <a:off x="599" y="1894278"/>
        <a:ext cx="2610465" cy="1305232"/>
      </dsp:txXfrm>
    </dsp:sp>
    <dsp:sp modelId="{D2730180-04E8-4B39-AD13-B41C14A4F46B}">
      <dsp:nvSpPr>
        <dsp:cNvPr id="0" name=""/>
        <dsp:cNvSpPr/>
      </dsp:nvSpPr>
      <dsp:spPr>
        <a:xfrm>
          <a:off x="3159263" y="1894278"/>
          <a:ext cx="2610465" cy="1305232"/>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ru-RU" sz="2000" b="1" kern="1200" dirty="0" smtClean="0">
              <a:solidFill>
                <a:schemeClr val="tx1"/>
              </a:solidFill>
              <a:latin typeface="Times New Roman" pitchFamily="18" charset="0"/>
              <a:cs typeface="Times New Roman" pitchFamily="18" charset="0"/>
            </a:rPr>
            <a:t>сервер приложений (к которому подключено клиентское приложение) </a:t>
          </a:r>
          <a:endParaRPr lang="ru-RU" sz="2000" b="1" kern="1200" dirty="0">
            <a:solidFill>
              <a:schemeClr val="tx1"/>
            </a:solidFill>
            <a:latin typeface="Times New Roman" pitchFamily="18" charset="0"/>
            <a:cs typeface="Times New Roman" pitchFamily="18" charset="0"/>
          </a:endParaRPr>
        </a:p>
      </dsp:txBody>
      <dsp:txXfrm>
        <a:off x="3159263" y="1894278"/>
        <a:ext cx="2610465" cy="1305232"/>
      </dsp:txXfrm>
    </dsp:sp>
    <dsp:sp modelId="{C63B1A92-CB63-4EB9-ADC5-16A71237EF78}">
      <dsp:nvSpPr>
        <dsp:cNvPr id="0" name=""/>
        <dsp:cNvSpPr/>
      </dsp:nvSpPr>
      <dsp:spPr>
        <a:xfrm>
          <a:off x="6317926" y="1894278"/>
          <a:ext cx="2610465" cy="1305232"/>
        </a:xfrm>
        <a:prstGeom prst="rect">
          <a:avLst/>
        </a:prstGeom>
        <a:no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ru-RU" sz="2000" b="1" kern="1200" dirty="0" smtClean="0">
              <a:solidFill>
                <a:schemeClr val="tx1"/>
              </a:solidFill>
              <a:latin typeface="Times New Roman" pitchFamily="18" charset="0"/>
              <a:cs typeface="Times New Roman" pitchFamily="18" charset="0"/>
            </a:rPr>
            <a:t>сервер баз данных (с которым работает сервер приложений)</a:t>
          </a:r>
          <a:endParaRPr lang="ru-RU" sz="2000" b="1" kern="1200" dirty="0">
            <a:solidFill>
              <a:schemeClr val="tx1"/>
            </a:solidFill>
            <a:latin typeface="Times New Roman" pitchFamily="18" charset="0"/>
            <a:cs typeface="Times New Roman" pitchFamily="18" charset="0"/>
          </a:endParaRPr>
        </a:p>
      </dsp:txBody>
      <dsp:txXfrm>
        <a:off x="6317926" y="1894278"/>
        <a:ext cx="2610465" cy="13052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C249530-10B3-473B-B5CD-51758758C0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EF14F7AD-6302-425F-AD5B-7B44912661C6}" type="datetimeFigureOut">
              <a:rPr lang="ru-RU" smtClean="0"/>
              <a:t>15.06.2016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EF14F7AD-6302-425F-AD5B-7B44912661C6}" type="datetimeFigureOut">
              <a:rPr lang="ru-RU" smtClean="0"/>
              <a:t>15.06.2016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14F7AD-6302-425F-AD5B-7B44912661C6}" type="datetimeFigureOut">
              <a:rPr lang="ru-RU" smtClean="0"/>
              <a:t>15.06.2016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EF14F7AD-6302-425F-AD5B-7B44912661C6}" type="datetimeFigureOut">
              <a:rPr lang="ru-RU" smtClean="0"/>
              <a:t>15.06.2016</a:t>
            </a:fld>
            <a:endParaRPr lang="ru-RU"/>
          </a:p>
        </p:txBody>
      </p:sp>
      <p:sp>
        <p:nvSpPr>
          <p:cNvPr id="8" name="Slide Number Placeholder 7"/>
          <p:cNvSpPr>
            <a:spLocks noGrp="1"/>
          </p:cNvSpPr>
          <p:nvPr>
            <p:ph type="sldNum" sz="quarter" idx="11"/>
          </p:nvPr>
        </p:nvSpPr>
        <p:spPr/>
        <p:txBody>
          <a:bodyPr/>
          <a:lstStyle/>
          <a:p>
            <a:fld id="{1DC9A029-C4C9-4C08-9351-D0D62929B492}"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F14F7AD-6302-425F-AD5B-7B44912661C6}" type="datetimeFigureOut">
              <a:rPr lang="ru-RU" smtClean="0"/>
              <a:t>15.06.2016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ru-RU" smtClean="0"/>
              <a:t>Образец текста</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F14F7AD-6302-425F-AD5B-7B44912661C6}" type="datetimeFigureOut">
              <a:rPr lang="ru-RU" smtClean="0"/>
              <a:t>15.06.2016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EF14F7AD-6302-425F-AD5B-7B44912661C6}" type="datetimeFigureOut">
              <a:rPr lang="ru-RU" smtClean="0"/>
              <a:t>15.06.2016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4F7AD-6302-425F-AD5B-7B44912661C6}" type="datetimeFigureOut">
              <a:rPr lang="ru-RU" smtClean="0"/>
              <a:t>15.06.2016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DC9A029-C4C9-4C08-9351-D0D62929B49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14F7AD-6302-425F-AD5B-7B44912661C6}" type="datetimeFigureOut">
              <a:rPr lang="ru-RU" smtClean="0"/>
              <a:t>15.06.2016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C9A029-C4C9-4C08-9351-D0D62929B492}"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14F7AD-6302-425F-AD5B-7B44912661C6}" type="datetimeFigureOut">
              <a:rPr lang="ru-RU" smtClean="0"/>
              <a:t>15.06.2016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DC9A029-C4C9-4C08-9351-D0D62929B492}" type="slidenum">
              <a:rPr lang="ru-RU" smtClean="0"/>
              <a:t>‹#›</a:t>
            </a:fld>
            <a:endParaRPr lang="ru-RU"/>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ru-RU" smtClean="0"/>
              <a:t>Образец заголовка</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F14F7AD-6302-425F-AD5B-7B44912661C6}" type="datetimeFigureOut">
              <a:rPr lang="ru-RU" smtClean="0"/>
              <a:t>15.06.2016</a:t>
            </a:fld>
            <a:endParaRPr lang="ru-RU"/>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DC9A029-C4C9-4C08-9351-D0D62929B492}" type="slidenum">
              <a:rPr lang="ru-RU" smtClean="0"/>
              <a:t>‹#›</a:t>
            </a:fld>
            <a:endParaRPr lang="ru-RU"/>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6599"/>
            <a:ext cx="9144000" cy="717119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indent="342900" algn="ctr" fontAlgn="base">
              <a:spcBef>
                <a:spcPct val="0"/>
              </a:spcBef>
              <a:spcAft>
                <a:spcPct val="0"/>
              </a:spcAft>
            </a:pPr>
            <a:r>
              <a:rPr lang="ru-RU" sz="2000" b="1" dirty="0">
                <a:latin typeface="Times New Roman" pitchFamily="18" charset="0"/>
                <a:ea typeface="Calibri" pitchFamily="34" charset="0"/>
                <a:cs typeface="Times New Roman" pitchFamily="18" charset="0"/>
              </a:rPr>
              <a:t>МИНИСТЕРСТВО ОБРАЗОВАНИЯ РЕСПУБЛИКИ БЕЛАРУСЬ</a:t>
            </a:r>
          </a:p>
          <a:p>
            <a:pPr lvl="0" indent="342900" algn="ctr" fontAlgn="base">
              <a:spcBef>
                <a:spcPct val="0"/>
              </a:spcBef>
              <a:spcAft>
                <a:spcPct val="0"/>
              </a:spcAft>
            </a:pPr>
            <a:r>
              <a:rPr lang="ru-RU" sz="2000" b="1" dirty="0" smtClean="0">
                <a:latin typeface="Times New Roman" pitchFamily="18" charset="0"/>
                <a:ea typeface="Calibri" pitchFamily="34" charset="0"/>
                <a:cs typeface="Times New Roman" pitchFamily="18" charset="0"/>
              </a:rPr>
              <a:t>Учреждение </a:t>
            </a:r>
            <a:r>
              <a:rPr lang="ru-RU" sz="2000" b="1" dirty="0">
                <a:latin typeface="Times New Roman" pitchFamily="18" charset="0"/>
                <a:ea typeface="Calibri" pitchFamily="34" charset="0"/>
                <a:cs typeface="Times New Roman" pitchFamily="18" charset="0"/>
              </a:rPr>
              <a:t>образования</a:t>
            </a:r>
          </a:p>
          <a:p>
            <a:pPr lvl="0" indent="342900" algn="ctr" fontAlgn="base">
              <a:spcBef>
                <a:spcPct val="0"/>
              </a:spcBef>
              <a:spcAft>
                <a:spcPct val="0"/>
              </a:spcAft>
            </a:pPr>
            <a:r>
              <a:rPr lang="ru-RU" sz="2000" b="1" dirty="0">
                <a:latin typeface="Times New Roman" pitchFamily="18" charset="0"/>
                <a:ea typeface="Calibri" pitchFamily="34" charset="0"/>
                <a:cs typeface="Times New Roman" pitchFamily="18" charset="0"/>
              </a:rPr>
              <a:t>«Гродненский государственный университет имени Янки Купалы»</a:t>
            </a:r>
          </a:p>
          <a:p>
            <a:pPr lvl="0" indent="342900" algn="ctr" fontAlgn="base">
              <a:spcBef>
                <a:spcPct val="0"/>
              </a:spcBef>
              <a:spcAft>
                <a:spcPct val="0"/>
              </a:spcAft>
            </a:pPr>
            <a:endParaRPr lang="ru-RU" sz="2000" b="1" dirty="0">
              <a:latin typeface="Times New Roman" pitchFamily="18" charset="0"/>
              <a:ea typeface="Calibri" pitchFamily="34" charset="0"/>
              <a:cs typeface="Times New Roman" pitchFamily="18" charset="0"/>
            </a:endParaRPr>
          </a:p>
          <a:p>
            <a:pPr lvl="0" indent="342900" algn="ctr" fontAlgn="base">
              <a:spcBef>
                <a:spcPct val="0"/>
              </a:spcBef>
              <a:spcAft>
                <a:spcPct val="0"/>
              </a:spcAft>
            </a:pPr>
            <a:r>
              <a:rPr lang="ru-RU" sz="2000" b="1" dirty="0">
                <a:latin typeface="Times New Roman" pitchFamily="18" charset="0"/>
                <a:ea typeface="Calibri" pitchFamily="34" charset="0"/>
                <a:cs typeface="Times New Roman" pitchFamily="18" charset="0"/>
              </a:rPr>
              <a:t>Факультет математики и информатики</a:t>
            </a:r>
          </a:p>
          <a:p>
            <a:pPr lvl="0" indent="342900" algn="ctr" fontAlgn="base">
              <a:spcBef>
                <a:spcPct val="0"/>
              </a:spcBef>
              <a:spcAft>
                <a:spcPct val="0"/>
              </a:spcAft>
            </a:pPr>
            <a:r>
              <a:rPr lang="ru-RU" sz="2000" b="1" dirty="0">
                <a:latin typeface="Times New Roman" pitchFamily="18" charset="0"/>
                <a:ea typeface="Calibri" pitchFamily="34" charset="0"/>
                <a:cs typeface="Times New Roman" pitchFamily="18" charset="0"/>
              </a:rPr>
              <a:t>Кафедра современных технологий программирования</a:t>
            </a:r>
          </a:p>
          <a:p>
            <a:pPr lvl="0" indent="342900" algn="ctr" fontAlgn="base">
              <a:spcBef>
                <a:spcPct val="0"/>
              </a:spcBef>
              <a:spcAft>
                <a:spcPct val="0"/>
              </a:spcAft>
            </a:pPr>
            <a:endParaRPr lang="ru-RU" sz="2000" b="1" dirty="0">
              <a:latin typeface="Times New Roman" pitchFamily="18" charset="0"/>
              <a:ea typeface="Calibri" pitchFamily="34" charset="0"/>
              <a:cs typeface="Times New Roman" pitchFamily="18" charset="0"/>
            </a:endParaRPr>
          </a:p>
          <a:p>
            <a:pPr lvl="0" indent="342900" algn="ctr" fontAlgn="base">
              <a:spcBef>
                <a:spcPct val="0"/>
              </a:spcBef>
              <a:spcAft>
                <a:spcPct val="0"/>
              </a:spcAft>
            </a:pPr>
            <a:r>
              <a:rPr lang="ru-RU" sz="2000" b="1" dirty="0" smtClean="0">
                <a:latin typeface="Times New Roman" pitchFamily="18" charset="0"/>
                <a:ea typeface="Calibri" pitchFamily="34" charset="0"/>
                <a:cs typeface="Times New Roman" pitchFamily="18" charset="0"/>
              </a:rPr>
              <a:t>МИСЬКЕВИЧ </a:t>
            </a:r>
            <a:r>
              <a:rPr lang="ru-RU" sz="2000" b="1" dirty="0">
                <a:latin typeface="Times New Roman" pitchFamily="18" charset="0"/>
                <a:ea typeface="Calibri" pitchFamily="34" charset="0"/>
                <a:cs typeface="Times New Roman" pitchFamily="18" charset="0"/>
              </a:rPr>
              <a:t>АЛЕКСАНДР ЯРОСЛАВОВИЧ</a:t>
            </a:r>
          </a:p>
          <a:p>
            <a:pPr lvl="0" indent="342900" algn="ctr" fontAlgn="base">
              <a:spcBef>
                <a:spcPct val="0"/>
              </a:spcBef>
              <a:spcAft>
                <a:spcPct val="0"/>
              </a:spcAft>
            </a:pPr>
            <a:endParaRPr lang="ru-RU" sz="2000" b="1" dirty="0">
              <a:latin typeface="Times New Roman" pitchFamily="18" charset="0"/>
              <a:ea typeface="Calibri" pitchFamily="34" charset="0"/>
              <a:cs typeface="Times New Roman" pitchFamily="18" charset="0"/>
            </a:endParaRPr>
          </a:p>
          <a:p>
            <a:pPr lvl="0" indent="342900" algn="ctr" fontAlgn="base">
              <a:spcBef>
                <a:spcPct val="0"/>
              </a:spcBef>
              <a:spcAft>
                <a:spcPct val="0"/>
              </a:spcAft>
            </a:pPr>
            <a:r>
              <a:rPr lang="ru-RU" sz="2000" b="1" dirty="0">
                <a:latin typeface="Times New Roman" pitchFamily="18" charset="0"/>
                <a:ea typeface="Calibri" pitchFamily="34" charset="0"/>
                <a:cs typeface="Times New Roman" pitchFamily="18" charset="0"/>
              </a:rPr>
              <a:t>РАЗРАБОТКА И РЕАЛИЗАЦИЯ ВЕБ-САЙТА ПО МОТИВАМ ИГРЫ «ГВИНТ»</a:t>
            </a:r>
          </a:p>
          <a:p>
            <a:pPr lvl="0" indent="342900" algn="ctr" fontAlgn="base">
              <a:spcBef>
                <a:spcPct val="0"/>
              </a:spcBef>
              <a:spcAft>
                <a:spcPct val="0"/>
              </a:spcAft>
            </a:pPr>
            <a:endParaRPr lang="ru-RU" sz="2000" b="1" dirty="0">
              <a:latin typeface="Times New Roman" pitchFamily="18" charset="0"/>
              <a:ea typeface="Calibri" pitchFamily="34" charset="0"/>
              <a:cs typeface="Times New Roman" pitchFamily="18" charset="0"/>
            </a:endParaRPr>
          </a:p>
          <a:p>
            <a:pPr lvl="0" indent="342900" algn="ctr" fontAlgn="base">
              <a:spcBef>
                <a:spcPct val="0"/>
              </a:spcBef>
              <a:spcAft>
                <a:spcPct val="0"/>
              </a:spcAft>
            </a:pPr>
            <a:r>
              <a:rPr lang="ru-RU" sz="2000" b="1" dirty="0" smtClean="0">
                <a:latin typeface="Times New Roman" pitchFamily="18" charset="0"/>
                <a:ea typeface="Calibri" pitchFamily="34" charset="0"/>
                <a:cs typeface="Times New Roman" pitchFamily="18" charset="0"/>
              </a:rPr>
              <a:t>Дипломная </a:t>
            </a:r>
            <a:r>
              <a:rPr lang="ru-RU" sz="2000" b="1" dirty="0">
                <a:latin typeface="Times New Roman" pitchFamily="18" charset="0"/>
                <a:ea typeface="Calibri" pitchFamily="34" charset="0"/>
                <a:cs typeface="Times New Roman" pitchFamily="18" charset="0"/>
              </a:rPr>
              <a:t>работа </a:t>
            </a:r>
          </a:p>
          <a:p>
            <a:pPr lvl="0" indent="342900" algn="ctr" fontAlgn="base">
              <a:spcBef>
                <a:spcPct val="0"/>
              </a:spcBef>
              <a:spcAft>
                <a:spcPct val="0"/>
              </a:spcAft>
            </a:pPr>
            <a:r>
              <a:rPr lang="ru-RU" sz="2000" b="1" dirty="0">
                <a:latin typeface="Times New Roman" pitchFamily="18" charset="0"/>
                <a:ea typeface="Calibri" pitchFamily="34" charset="0"/>
                <a:cs typeface="Times New Roman" pitchFamily="18" charset="0"/>
              </a:rPr>
              <a:t>студента 5 курса специальности 1-40 01 01 «Программное обеспечение информационных технологий» дневной формы обучения</a:t>
            </a:r>
          </a:p>
          <a:p>
            <a:pPr lvl="0" indent="342900" algn="ctr" fontAlgn="base">
              <a:spcBef>
                <a:spcPct val="0"/>
              </a:spcBef>
              <a:spcAft>
                <a:spcPct val="0"/>
              </a:spcAft>
            </a:pPr>
            <a:endParaRPr lang="ru-RU" sz="2000" b="1" dirty="0">
              <a:latin typeface="Times New Roman" pitchFamily="18" charset="0"/>
              <a:ea typeface="Calibri" pitchFamily="34" charset="0"/>
              <a:cs typeface="Times New Roman" pitchFamily="18" charset="0"/>
            </a:endParaRPr>
          </a:p>
          <a:p>
            <a:pPr lvl="0" indent="342900" algn="r" fontAlgn="base">
              <a:spcBef>
                <a:spcPct val="0"/>
              </a:spcBef>
              <a:spcAft>
                <a:spcPct val="0"/>
              </a:spcAft>
            </a:pPr>
            <a:r>
              <a:rPr lang="ru-RU" sz="2000" b="1" dirty="0">
                <a:latin typeface="Times New Roman" pitchFamily="18" charset="0"/>
                <a:ea typeface="Calibri" pitchFamily="34" charset="0"/>
                <a:cs typeface="Times New Roman" pitchFamily="18" charset="0"/>
              </a:rPr>
              <a:t>	Научный руководитель</a:t>
            </a:r>
          </a:p>
          <a:p>
            <a:pPr lvl="0" indent="342900" algn="r" fontAlgn="base">
              <a:spcBef>
                <a:spcPct val="0"/>
              </a:spcBef>
              <a:spcAft>
                <a:spcPct val="0"/>
              </a:spcAft>
            </a:pPr>
            <a:r>
              <a:rPr lang="ru-RU" sz="2000" b="1" dirty="0">
                <a:latin typeface="Times New Roman" pitchFamily="18" charset="0"/>
                <a:ea typeface="Calibri" pitchFamily="34" charset="0"/>
                <a:cs typeface="Times New Roman" pitchFamily="18" charset="0"/>
              </a:rPr>
              <a:t>Антоник Денис Владимирович,</a:t>
            </a:r>
          </a:p>
          <a:p>
            <a:pPr lvl="0" indent="342900" algn="r" fontAlgn="base">
              <a:spcBef>
                <a:spcPct val="0"/>
              </a:spcBef>
              <a:spcAft>
                <a:spcPct val="0"/>
              </a:spcAft>
            </a:pPr>
            <a:r>
              <a:rPr lang="ru-RU" sz="2000" b="1" dirty="0">
                <a:latin typeface="Times New Roman" pitchFamily="18" charset="0"/>
                <a:ea typeface="Calibri" pitchFamily="34" charset="0"/>
                <a:cs typeface="Times New Roman" pitchFamily="18" charset="0"/>
              </a:rPr>
              <a:t>старший преподаватель кафедры современных технологий программирования</a:t>
            </a:r>
          </a:p>
          <a:p>
            <a:pPr lvl="0" indent="342900" algn="ctr" fontAlgn="base">
              <a:spcBef>
                <a:spcPct val="0"/>
              </a:spcBef>
              <a:spcAft>
                <a:spcPct val="0"/>
              </a:spcAft>
            </a:pPr>
            <a:endParaRPr lang="en-US" sz="2000" b="1" dirty="0" smtClean="0">
              <a:latin typeface="Times New Roman" pitchFamily="18" charset="0"/>
              <a:ea typeface="Calibri" pitchFamily="34" charset="0"/>
              <a:cs typeface="Times New Roman" pitchFamily="18" charset="0"/>
            </a:endParaRPr>
          </a:p>
          <a:p>
            <a:pPr lvl="0" indent="342900" algn="ctr" fontAlgn="base">
              <a:spcBef>
                <a:spcPct val="0"/>
              </a:spcBef>
              <a:spcAft>
                <a:spcPct val="0"/>
              </a:spcAft>
            </a:pPr>
            <a:r>
              <a:rPr lang="ru-RU" sz="2000" b="1" dirty="0" smtClean="0">
                <a:latin typeface="Times New Roman" pitchFamily="18" charset="0"/>
                <a:ea typeface="Calibri" pitchFamily="34" charset="0"/>
                <a:cs typeface="Times New Roman" pitchFamily="18" charset="0"/>
              </a:rPr>
              <a:t> Гродно </a:t>
            </a:r>
            <a:r>
              <a:rPr lang="ru-RU" sz="2000" b="1" dirty="0">
                <a:latin typeface="Times New Roman" pitchFamily="18" charset="0"/>
                <a:ea typeface="Calibri" pitchFamily="34" charset="0"/>
                <a:cs typeface="Times New Roman" pitchFamily="18" charset="0"/>
              </a:rPr>
              <a:t>2016 </a:t>
            </a:r>
          </a:p>
          <a:p>
            <a:pPr marL="0" marR="0" lvl="0" indent="342900" algn="ctr" defTabSz="914400" rtl="0" eaLnBrk="0" fontAlgn="base" latinLnBrk="0" hangingPunct="0">
              <a:lnSpc>
                <a:spcPct val="100000"/>
              </a:lnSpc>
              <a:spcBef>
                <a:spcPct val="0"/>
              </a:spcBef>
              <a:spcAft>
                <a:spcPct val="0"/>
              </a:spcAft>
              <a:buClrTx/>
              <a:buSzTx/>
              <a:buFontTx/>
              <a:buNone/>
              <a:tabLst/>
            </a:pPr>
            <a:endParaRPr kumimoji="0" lang="ru-RU" sz="2000" b="1"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19" y="2507711"/>
            <a:ext cx="8317542" cy="3020094"/>
          </a:xfrm>
          <a:prstGeom prst="rect">
            <a:avLst/>
          </a:prstGeom>
          <a:ln/>
          <a:extLst/>
        </p:spPr>
        <p:style>
          <a:lnRef idx="2">
            <a:schemeClr val="dk1"/>
          </a:lnRef>
          <a:fillRef idx="1">
            <a:schemeClr val="lt1"/>
          </a:fillRef>
          <a:effectRef idx="0">
            <a:schemeClr val="dk1"/>
          </a:effectRef>
          <a:fontRef idx="minor">
            <a:schemeClr val="dk1"/>
          </a:fontRef>
        </p:style>
      </p:pic>
      <p:sp>
        <p:nvSpPr>
          <p:cNvPr id="5" name="Прямоугольник 4"/>
          <p:cNvSpPr/>
          <p:nvPr/>
        </p:nvSpPr>
        <p:spPr>
          <a:xfrm>
            <a:off x="323528" y="332656"/>
            <a:ext cx="8473133" cy="1561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ru-RU" sz="2000" b="1" dirty="0" smtClean="0">
                <a:latin typeface="Times New Roman" pitchFamily="18" charset="0"/>
                <a:cs typeface="Times New Roman" pitchFamily="18" charset="0"/>
              </a:rPr>
              <a:t>Взаимодействие </a:t>
            </a:r>
            <a:r>
              <a:rPr lang="ru-RU" sz="2000" b="1" dirty="0">
                <a:latin typeface="Times New Roman" pitchFamily="18" charset="0"/>
                <a:cs typeface="Times New Roman" pitchFamily="18" charset="0"/>
              </a:rPr>
              <a:t>между клиентом и сервером будет происходить с помощью сразу двух протоколов: HTTP и </a:t>
            </a:r>
            <a:r>
              <a:rPr lang="ru-RU" sz="2000" b="1" dirty="0" err="1">
                <a:latin typeface="Times New Roman" pitchFamily="18" charset="0"/>
                <a:cs typeface="Times New Roman" pitchFamily="18" charset="0"/>
              </a:rPr>
              <a:t>WebSocket</a:t>
            </a:r>
            <a:r>
              <a:rPr lang="ru-RU" sz="2000" b="1" dirty="0">
                <a:latin typeface="Times New Roman" pitchFamily="18" charset="0"/>
                <a:cs typeface="Times New Roman" pitchFamily="18" charset="0"/>
              </a:rPr>
              <a:t>. </a:t>
            </a:r>
          </a:p>
          <a:p>
            <a:pPr algn="just"/>
            <a:endParaRPr lang="ru-RU"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81718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404664"/>
            <a:ext cx="9144000"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ru-RU" sz="2000" b="1" dirty="0">
                <a:latin typeface="Times New Roman" pitchFamily="18" charset="0"/>
                <a:cs typeface="Times New Roman" pitchFamily="18" charset="0"/>
              </a:rPr>
              <a:t>С учётом требований к интерфейсу было решено выделить панель навигации и место для контента, связанного с текущей страницей. На навигационной панели справа размещены все ссылки для работы с профилем и статистикой пользователя, а с левой – ссылка на домашнюю страницу и ссылки для работы с играми и прочим содержанием сайта.</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2" y="2564904"/>
            <a:ext cx="60483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71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4826" y="188640"/>
            <a:ext cx="8657654"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ru-RU" sz="2800" b="1" dirty="0">
                <a:latin typeface="Times New Roman" pitchFamily="18" charset="0"/>
                <a:cs typeface="Times New Roman" pitchFamily="18" charset="0"/>
              </a:rPr>
              <a:t>На рисунке </a:t>
            </a:r>
            <a:r>
              <a:rPr lang="ru-RU" sz="2800" b="1" dirty="0" smtClean="0">
                <a:latin typeface="Times New Roman" pitchFamily="18" charset="0"/>
                <a:cs typeface="Times New Roman" pitchFamily="18" charset="0"/>
              </a:rPr>
              <a:t>изображено игровое поле с картами.</a:t>
            </a:r>
            <a:endParaRPr lang="ru-RU" sz="2800" b="1" dirty="0">
              <a:latin typeface="Times New Roman" pitchFamily="18" charset="0"/>
              <a:cs typeface="Times New Roman" pitchFamily="18" charset="0"/>
            </a:endParaRPr>
          </a:p>
          <a:p>
            <a:pPr algn="ctr"/>
            <a:r>
              <a:rPr lang="ru-RU" sz="2800" b="1" dirty="0">
                <a:latin typeface="Times New Roman" pitchFamily="18" charset="0"/>
                <a:cs typeface="Times New Roman" pitchFamily="18" charset="0"/>
              </a:rPr>
              <a:t> </a:t>
            </a:r>
          </a:p>
        </p:txBody>
      </p:sp>
      <p:pic>
        <p:nvPicPr>
          <p:cNvPr id="20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71" y="1772816"/>
            <a:ext cx="8657654" cy="403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Рисунок 6"/>
          <p:cNvSpPr>
            <a:spLocks noGrp="1"/>
          </p:cNvSpPr>
          <p:nvPr>
            <p:ph type="pic" idx="1"/>
          </p:nvPr>
        </p:nvSpPr>
        <p:spPr/>
      </p:sp>
      <p:pic>
        <p:nvPicPr>
          <p:cNvPr id="1028" name="Picture 4" descr="http://risovach.ru/upload/2013/04/mem/davayte-pohlopaem_17162946_orig_.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14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308968983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1032826695"/>
              </p:ext>
            </p:extLst>
          </p:nvPr>
        </p:nvGraphicFramePr>
        <p:xfrm>
          <a:off x="251520" y="1052736"/>
          <a:ext cx="8640960" cy="580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27120" y="188640"/>
            <a:ext cx="775212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3600" b="1" dirty="0" smtClean="0">
                <a:ln w="10541" cmpd="sng">
                  <a:solidFill>
                    <a:schemeClr val="accent1">
                      <a:shade val="88000"/>
                      <a:satMod val="110000"/>
                    </a:schemeClr>
                  </a:solidFill>
                  <a:prstDash val="solid"/>
                </a:ln>
              </a:rPr>
              <a:t>Объект и предмет исследования</a:t>
            </a:r>
            <a:endParaRPr lang="ru-RU" sz="3600" b="1" dirty="0">
              <a:ln w="10541" cmpd="sng">
                <a:solidFill>
                  <a:schemeClr val="accent1">
                    <a:shade val="88000"/>
                    <a:satMod val="110000"/>
                  </a:schemeClr>
                </a:solidFill>
                <a:prstDash val="solid"/>
              </a:l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2012856758"/>
              </p:ext>
            </p:extLst>
          </p:nvPr>
        </p:nvGraphicFramePr>
        <p:xfrm>
          <a:off x="0" y="1988840"/>
          <a:ext cx="9036496"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483768" y="404664"/>
            <a:ext cx="4328493" cy="64633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ru-RU" sz="36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Цель исследования</a:t>
            </a:r>
            <a:endParaRPr lang="ru-RU" sz="3600"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6005"/>
            <a:ext cx="7924800" cy="614683"/>
          </a:xfrm>
        </p:spPr>
        <p:txBody>
          <a:bodyPr>
            <a:normAutofit fontScale="90000"/>
          </a:bodyPr>
          <a:lstStyle/>
          <a:p>
            <a:pPr algn="ctr"/>
            <a:r>
              <a:rPr lang="ru-RU" sz="3600" dirty="0" smtClean="0">
                <a:latin typeface="Times New Roman" pitchFamily="18" charset="0"/>
                <a:cs typeface="Times New Roman" pitchFamily="18" charset="0"/>
              </a:rPr>
              <a:t>Задачи исследования</a:t>
            </a:r>
            <a:endParaRPr lang="ru-RU" sz="3600" dirty="0">
              <a:latin typeface="Times New Roman" pitchFamily="18" charset="0"/>
              <a:cs typeface="Times New Roman" pitchFamily="18" charset="0"/>
            </a:endParaRPr>
          </a:p>
        </p:txBody>
      </p:sp>
      <p:graphicFrame>
        <p:nvGraphicFramePr>
          <p:cNvPr id="4" name="Содержимое 3"/>
          <p:cNvGraphicFramePr>
            <a:graphicFrameLocks noGrp="1"/>
          </p:cNvGraphicFramePr>
          <p:nvPr>
            <p:ph idx="1"/>
            <p:extLst>
              <p:ext uri="{D42A27DB-BD31-4B8C-83A1-F6EECF244321}">
                <p14:modId xmlns:p14="http://schemas.microsoft.com/office/powerpoint/2010/main" val="3798803598"/>
              </p:ext>
            </p:extLst>
          </p:nvPr>
        </p:nvGraphicFramePr>
        <p:xfrm>
          <a:off x="0" y="548680"/>
          <a:ext cx="9144000" cy="6309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1231513"/>
              </p:ext>
            </p:extLst>
          </p:nvPr>
        </p:nvGraphicFramePr>
        <p:xfrm>
          <a:off x="0" y="692696"/>
          <a:ext cx="9144000" cy="616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70413808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58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835126915"/>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861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1372814226"/>
              </p:ext>
            </p:extLst>
          </p:nvPr>
        </p:nvGraphicFramePr>
        <p:xfrm>
          <a:off x="107504" y="1"/>
          <a:ext cx="9036496" cy="2636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Схема 4"/>
          <p:cNvGraphicFramePr/>
          <p:nvPr>
            <p:extLst>
              <p:ext uri="{D42A27DB-BD31-4B8C-83A1-F6EECF244321}">
                <p14:modId xmlns:p14="http://schemas.microsoft.com/office/powerpoint/2010/main" val="3819362064"/>
              </p:ext>
            </p:extLst>
          </p:nvPr>
        </p:nvGraphicFramePr>
        <p:xfrm>
          <a:off x="107504" y="2996952"/>
          <a:ext cx="8928992" cy="3240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лавная">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Главная">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ая">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3022</TotalTime>
  <Words>601</Words>
  <Application>Microsoft Office PowerPoint</Application>
  <PresentationFormat>Экран (4:3)</PresentationFormat>
  <Paragraphs>63</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Главная</vt:lpstr>
      <vt:lpstr>Презентация PowerPoint</vt:lpstr>
      <vt:lpstr>Презентация PowerPoint</vt:lpstr>
      <vt:lpstr>Презентация PowerPoint</vt:lpstr>
      <vt:lpstr>Презентация PowerPoint</vt:lpstr>
      <vt:lpstr>Задачи исследования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Krokoz™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Владимир</dc:creator>
  <cp:lastModifiedBy>Zenidal</cp:lastModifiedBy>
  <cp:revision>79</cp:revision>
  <dcterms:created xsi:type="dcterms:W3CDTF">2015-05-06T09:19:27Z</dcterms:created>
  <dcterms:modified xsi:type="dcterms:W3CDTF">2016-06-14T23:15:00Z</dcterms:modified>
</cp:coreProperties>
</file>