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lvl1pPr>
    <a:lvl2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lvl2pPr>
    <a:lvl3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lvl3pPr>
    <a:lvl4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lvl4pPr>
    <a:lvl5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lvl5pPr>
    <a:lvl6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lvl6pPr>
    <a:lvl7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lvl7pPr>
    <a:lvl8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lvl8pPr>
    <a:lvl9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BCC"/>
          </a:solidFill>
        </a:fill>
      </a:tcStyle>
    </a:wholeTbl>
    <a:band2H>
      <a:tcTxStyle b="def" i="def"/>
      <a:tcStyle>
        <a:tcBdr/>
        <a:fill>
          <a:solidFill>
            <a:srgbClr val="FC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lvl1pPr>
              <a:defRPr b="1" sz="1200"/>
            </a:lvl1pPr>
          </a:lstStyle>
          <a:p>
            <a:pPr/>
            <a:r>
              <a:t>Émile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Shape 356"/>
          <p:cNvSpPr/>
          <p:nvPr>
            <p:ph type="sldImg"/>
          </p:nvPr>
        </p:nvSpPr>
        <p:spPr>
          <a:prstGeom prst="rect">
            <a:avLst/>
          </a:prstGeom>
        </p:spPr>
        <p:txBody>
          <a:bodyPr/>
          <a:lstStyle/>
          <a:p>
            <a:pPr/>
          </a:p>
        </p:txBody>
      </p:sp>
      <p:sp>
        <p:nvSpPr>
          <p:cNvPr id="357" name="Shape 357"/>
          <p:cNvSpPr/>
          <p:nvPr>
            <p:ph type="body" sz="quarter" idx="1"/>
          </p:nvPr>
        </p:nvSpPr>
        <p:spPr>
          <a:prstGeom prst="rect">
            <a:avLst/>
          </a:prstGeom>
        </p:spPr>
        <p:txBody>
          <a:bodyPr/>
          <a:lstStyle>
            <a:lvl1pPr>
              <a:defRPr sz="1100"/>
            </a:lvl1pPr>
          </a:lstStyle>
          <a:p>
            <a:pPr/>
            <a:r>
              <a:t>Rappelé que les vérification d’identité se font sur la base de la référence d’objet et que React.memo prend un 2eme paramètre qui permet de donné une fonction de comparaison des props personnalisé</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Shape 377"/>
          <p:cNvSpPr/>
          <p:nvPr>
            <p:ph type="sldImg"/>
          </p:nvPr>
        </p:nvSpPr>
        <p:spPr>
          <a:prstGeom prst="rect">
            <a:avLst/>
          </a:prstGeom>
        </p:spPr>
        <p:txBody>
          <a:bodyPr/>
          <a:lstStyle/>
          <a:p>
            <a:pPr/>
          </a:p>
        </p:txBody>
      </p:sp>
      <p:sp>
        <p:nvSpPr>
          <p:cNvPr id="378" name="Shape 378"/>
          <p:cNvSpPr/>
          <p:nvPr>
            <p:ph type="body" sz="quarter" idx="1"/>
          </p:nvPr>
        </p:nvSpPr>
        <p:spPr>
          <a:prstGeom prst="rect">
            <a:avLst/>
          </a:prstGeom>
        </p:spPr>
        <p:txBody>
          <a:bodyPr/>
          <a:lstStyle/>
          <a:p>
            <a:pPr/>
            <a:r>
              <a:t>useData ne supprime pas les données existante quand on demande un rechargement des données et va donc continuer a renvoyer les donnée périmé jusqu’au chargement des nouvelles données. Demander au participant s’il ont vu le problème et demander leur comment le résoudre.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Shape 395"/>
          <p:cNvSpPr/>
          <p:nvPr>
            <p:ph type="sldImg"/>
          </p:nvPr>
        </p:nvSpPr>
        <p:spPr>
          <a:prstGeom prst="rect">
            <a:avLst/>
          </a:prstGeom>
        </p:spPr>
        <p:txBody>
          <a:bodyPr/>
          <a:lstStyle/>
          <a:p>
            <a:pPr/>
          </a:p>
        </p:txBody>
      </p:sp>
      <p:sp>
        <p:nvSpPr>
          <p:cNvPr id="396" name="Shape 396"/>
          <p:cNvSpPr/>
          <p:nvPr>
            <p:ph type="body" sz="quarter" idx="1"/>
          </p:nvPr>
        </p:nvSpPr>
        <p:spPr>
          <a:prstGeom prst="rect">
            <a:avLst/>
          </a:prstGeom>
        </p:spPr>
        <p:txBody>
          <a:bodyPr/>
          <a:lstStyle/>
          <a:p>
            <a:pPr/>
            <a:r>
              <a:t>La props component rajoutait les props match, location  et history au composant rendu, désormais il faut utiliser les hooks de react-router dans le composant User pour y avoir accès.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Shape 468"/>
          <p:cNvSpPr/>
          <p:nvPr>
            <p:ph type="sldImg"/>
          </p:nvPr>
        </p:nvSpPr>
        <p:spPr>
          <a:prstGeom prst="rect">
            <a:avLst/>
          </a:prstGeom>
        </p:spPr>
        <p:txBody>
          <a:bodyPr/>
          <a:lstStyle/>
          <a:p>
            <a:pPr/>
          </a:p>
        </p:txBody>
      </p:sp>
      <p:sp>
        <p:nvSpPr>
          <p:cNvPr id="469" name="Shape 469"/>
          <p:cNvSpPr/>
          <p:nvPr>
            <p:ph type="body" sz="quarter" idx="1"/>
          </p:nvPr>
        </p:nvSpPr>
        <p:spPr>
          <a:prstGeom prst="rect">
            <a:avLst/>
          </a:prstGeom>
        </p:spPr>
        <p:txBody>
          <a:bodyPr/>
          <a:lstStyle/>
          <a:p>
            <a:pPr/>
            <a:r>
              <a:t>L’API static de useStore permet de lire et mettre à jour l’état sans être abonnée aux changement du store. Ça permet de créer des custom hooks qui permettront de forcer le rendu des composants qui consomment le store mais pas ceux qui consomme notre custom hook sans consommer le store.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lvl1pPr>
              <a:defRPr sz="1100"/>
            </a:lvl1pPr>
          </a:lstStyle>
          <a:p>
            <a:pPr/>
            <a:r>
              <a:t>Andrés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13" name="Numéro de diapositive"/>
          <p:cNvSpPr txBox="1"/>
          <p:nvPr>
            <p:ph type="sldNum" sz="quarter" idx="2"/>
          </p:nvPr>
        </p:nvSpPr>
        <p:spPr>
          <a:xfrm>
            <a:off x="8594545" y="4691274"/>
            <a:ext cx="408911" cy="424151"/>
          </a:xfrm>
          <a:prstGeom prst="rect">
            <a:avLst/>
          </a:prstGeom>
        </p:spPr>
        <p:txBody>
          <a:bodyPr/>
          <a:lstStyle/>
          <a:p>
            <a:pPr/>
            <a:fld id="{86CB4B4D-7CA3-9044-876B-883B54F8677D}" type="slidenum"/>
          </a:p>
        </p:txBody>
      </p:sp>
      <p:sp>
        <p:nvSpPr>
          <p:cNvPr id="14" name="Google Shape;10;p2"/>
          <p:cNvSpPr txBox="1"/>
          <p:nvPr/>
        </p:nvSpPr>
        <p:spPr>
          <a:xfrm rot="16200000">
            <a:off x="7100400" y="2456900"/>
            <a:ext cx="3397201" cy="22970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latin typeface="Open Sans Light"/>
                <a:ea typeface="Open Sans Light"/>
                <a:cs typeface="Open Sans Light"/>
                <a:sym typeface="Open Sans Light"/>
              </a:defRPr>
            </a:lvl1pPr>
          </a:lstStyle>
          <a:p>
            <a:pPr/>
            <a:r>
              <a:t>© ZENIKA 2021  All rights reserved  -  Proprietary &amp; confidential</a:t>
            </a:r>
          </a:p>
        </p:txBody>
      </p:sp>
      <p:pic>
        <p:nvPicPr>
          <p:cNvPr id="15" name="Google Shape;11;p2" descr="Google Shape;11;p2"/>
          <p:cNvPicPr>
            <a:picLocks noChangeAspect="1"/>
          </p:cNvPicPr>
          <p:nvPr/>
        </p:nvPicPr>
        <p:blipFill>
          <a:blip r:embed="rId2">
            <a:extLst/>
          </a:blip>
          <a:stretch>
            <a:fillRect/>
          </a:stretch>
        </p:blipFill>
        <p:spPr>
          <a:xfrm>
            <a:off x="8449499" y="0"/>
            <a:ext cx="698999" cy="694903"/>
          </a:xfrm>
          <a:prstGeom prst="rect">
            <a:avLst/>
          </a:prstGeom>
          <a:ln w="12700">
            <a:miter lim="400000"/>
          </a:ln>
        </p:spPr>
      </p:pic>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_1_1_2_1_1">
    <p:bg>
      <p:bgPr>
        <a:gradFill flip="none" rotWithShape="1">
          <a:gsLst>
            <a:gs pos="0">
              <a:srgbClr val="F4C042"/>
            </a:gs>
            <a:gs pos="100000">
              <a:srgbClr val="EB8581"/>
            </a:gs>
          </a:gsLst>
          <a:lin ang="8100019" scaled="0"/>
        </a:gradFill>
      </p:bgPr>
    </p:bg>
    <p:spTree>
      <p:nvGrpSpPr>
        <p:cNvPr id="1" name=""/>
        <p:cNvGrpSpPr/>
        <p:nvPr/>
      </p:nvGrpSpPr>
      <p:grpSpPr>
        <a:xfrm>
          <a:off x="0" y="0"/>
          <a:ext cx="0" cy="0"/>
          <a:chOff x="0" y="0"/>
          <a:chExt cx="0" cy="0"/>
        </a:xfrm>
      </p:grpSpPr>
      <p:sp>
        <p:nvSpPr>
          <p:cNvPr id="96" name="Numéro de diapositive"/>
          <p:cNvSpPr txBox="1"/>
          <p:nvPr>
            <p:ph type="sldNum" sz="quarter" idx="2"/>
          </p:nvPr>
        </p:nvSpPr>
        <p:spPr>
          <a:xfrm>
            <a:off x="145045" y="4691274"/>
            <a:ext cx="408911" cy="424151"/>
          </a:xfrm>
          <a:prstGeom prst="rect">
            <a:avLst/>
          </a:prstGeom>
        </p:spPr>
        <p:txBody>
          <a:bodyPr/>
          <a:lstStyle>
            <a:lvl1pPr>
              <a:defRPr>
                <a:solidFill>
                  <a:srgbClr val="FFFFFF"/>
                </a:solidFill>
              </a:defRPr>
            </a:lvl1pPr>
          </a:lstStyle>
          <a:p>
            <a:pPr/>
            <a:fld id="{86CB4B4D-7CA3-9044-876B-883B54F8677D}" type="slidenum"/>
          </a:p>
        </p:txBody>
      </p:sp>
      <p:sp>
        <p:nvSpPr>
          <p:cNvPr id="97" name="Google Shape;50;p11"/>
          <p:cNvSpPr txBox="1"/>
          <p:nvPr/>
        </p:nvSpPr>
        <p:spPr>
          <a:xfrm rot="16200000">
            <a:off x="-1323601" y="2456900"/>
            <a:ext cx="3397201" cy="22970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solidFill>
                  <a:srgbClr val="F3F3F3"/>
                </a:solidFill>
                <a:latin typeface="Open Sans Light"/>
                <a:ea typeface="Open Sans Light"/>
                <a:cs typeface="Open Sans Light"/>
                <a:sym typeface="Open Sans Light"/>
              </a:defRPr>
            </a:lvl1pPr>
          </a:lstStyle>
          <a:p>
            <a:pPr/>
            <a:r>
              <a:t>© ZENIKA 2021  All rights reserved  -  Proprietary &amp; confidential</a:t>
            </a:r>
          </a:p>
        </p:txBody>
      </p:sp>
      <p:pic>
        <p:nvPicPr>
          <p:cNvPr id="98" name="Google Shape;51;p11" descr="Google Shape;51;p11"/>
          <p:cNvPicPr>
            <a:picLocks noChangeAspect="1"/>
          </p:cNvPicPr>
          <p:nvPr/>
        </p:nvPicPr>
        <p:blipFill>
          <a:blip r:embed="rId2">
            <a:extLst/>
          </a:blip>
          <a:stretch>
            <a:fillRect/>
          </a:stretch>
        </p:blipFill>
        <p:spPr>
          <a:xfrm>
            <a:off x="1852" y="0"/>
            <a:ext cx="746302" cy="741923"/>
          </a:xfrm>
          <a:prstGeom prst="rect">
            <a:avLst/>
          </a:prstGeom>
          <a:ln w="12700">
            <a:miter lim="400000"/>
          </a:ln>
        </p:spPr>
      </p:pic>
      <p:pic>
        <p:nvPicPr>
          <p:cNvPr id="99" name="Google Shape;52;p11" descr="Google Shape;52;p11"/>
          <p:cNvPicPr>
            <a:picLocks noChangeAspect="1"/>
          </p:cNvPicPr>
          <p:nvPr/>
        </p:nvPicPr>
        <p:blipFill>
          <a:blip r:embed="rId3">
            <a:alphaModFix amt="25000"/>
            <a:extLst/>
          </a:blip>
          <a:srcRect l="0" t="0" r="0" b="49891"/>
          <a:stretch>
            <a:fillRect/>
          </a:stretch>
        </p:blipFill>
        <p:spPr>
          <a:xfrm>
            <a:off x="699000" y="0"/>
            <a:ext cx="8499203" cy="2397751"/>
          </a:xfrm>
          <a:prstGeom prst="rect">
            <a:avLst/>
          </a:prstGeom>
          <a:ln w="12700">
            <a:miter lim="400000"/>
          </a:ln>
        </p:spPr>
      </p:pic>
      <p:pic>
        <p:nvPicPr>
          <p:cNvPr id="100" name="Google Shape;53;p11" descr="Google Shape;53;p11"/>
          <p:cNvPicPr>
            <a:picLocks noChangeAspect="1"/>
          </p:cNvPicPr>
          <p:nvPr/>
        </p:nvPicPr>
        <p:blipFill>
          <a:blip r:embed="rId3">
            <a:alphaModFix amt="25000"/>
            <a:extLst/>
          </a:blip>
          <a:srcRect l="0" t="0" r="0" b="49891"/>
          <a:stretch>
            <a:fillRect/>
          </a:stretch>
        </p:blipFill>
        <p:spPr>
          <a:xfrm>
            <a:off x="699000" y="2745750"/>
            <a:ext cx="8499203" cy="2397750"/>
          </a:xfrm>
          <a:prstGeom prst="rect">
            <a:avLst/>
          </a:prstGeom>
          <a:ln w="12700">
            <a:miter lim="400000"/>
          </a:ln>
        </p:spPr>
      </p:pic>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_1_1_2_1_1_1">
    <p:bg>
      <p:bgPr>
        <a:gradFill flip="none" rotWithShape="1">
          <a:gsLst>
            <a:gs pos="0">
              <a:srgbClr val="4CA8E7"/>
            </a:gs>
            <a:gs pos="100000">
              <a:srgbClr val="4F8DF5"/>
            </a:gs>
          </a:gsLst>
          <a:lin ang="8100019" scaled="0"/>
        </a:gradFill>
      </p:bgPr>
    </p:bg>
    <p:spTree>
      <p:nvGrpSpPr>
        <p:cNvPr id="1" name=""/>
        <p:cNvGrpSpPr/>
        <p:nvPr/>
      </p:nvGrpSpPr>
      <p:grpSpPr>
        <a:xfrm>
          <a:off x="0" y="0"/>
          <a:ext cx="0" cy="0"/>
          <a:chOff x="0" y="0"/>
          <a:chExt cx="0" cy="0"/>
        </a:xfrm>
      </p:grpSpPr>
      <p:sp>
        <p:nvSpPr>
          <p:cNvPr id="107" name="Numéro de diapositive"/>
          <p:cNvSpPr txBox="1"/>
          <p:nvPr>
            <p:ph type="sldNum" sz="quarter" idx="2"/>
          </p:nvPr>
        </p:nvSpPr>
        <p:spPr>
          <a:xfrm>
            <a:off x="145045" y="4691274"/>
            <a:ext cx="408911" cy="424151"/>
          </a:xfrm>
          <a:prstGeom prst="rect">
            <a:avLst/>
          </a:prstGeom>
        </p:spPr>
        <p:txBody>
          <a:bodyPr/>
          <a:lstStyle>
            <a:lvl1pPr>
              <a:defRPr>
                <a:solidFill>
                  <a:srgbClr val="FFFFFF"/>
                </a:solidFill>
              </a:defRPr>
            </a:lvl1pPr>
          </a:lstStyle>
          <a:p>
            <a:pPr/>
            <a:fld id="{86CB4B4D-7CA3-9044-876B-883B54F8677D}" type="slidenum"/>
          </a:p>
        </p:txBody>
      </p:sp>
      <p:sp>
        <p:nvSpPr>
          <p:cNvPr id="108" name="Google Shape;56;p12"/>
          <p:cNvSpPr txBox="1"/>
          <p:nvPr/>
        </p:nvSpPr>
        <p:spPr>
          <a:xfrm rot="16200000">
            <a:off x="-1323601" y="2456900"/>
            <a:ext cx="3397201" cy="22970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solidFill>
                  <a:srgbClr val="F3F3F3"/>
                </a:solidFill>
                <a:latin typeface="Open Sans Light"/>
                <a:ea typeface="Open Sans Light"/>
                <a:cs typeface="Open Sans Light"/>
                <a:sym typeface="Open Sans Light"/>
              </a:defRPr>
            </a:lvl1pPr>
          </a:lstStyle>
          <a:p>
            <a:pPr/>
            <a:r>
              <a:t>© ZENIKA 2021  All rights reserved  -  Proprietary &amp; confidential</a:t>
            </a:r>
          </a:p>
        </p:txBody>
      </p:sp>
      <p:pic>
        <p:nvPicPr>
          <p:cNvPr id="109" name="Google Shape;57;p12" descr="Google Shape;57;p12"/>
          <p:cNvPicPr>
            <a:picLocks noChangeAspect="1"/>
          </p:cNvPicPr>
          <p:nvPr/>
        </p:nvPicPr>
        <p:blipFill>
          <a:blip r:embed="rId2">
            <a:extLst/>
          </a:blip>
          <a:stretch>
            <a:fillRect/>
          </a:stretch>
        </p:blipFill>
        <p:spPr>
          <a:xfrm>
            <a:off x="1852" y="0"/>
            <a:ext cx="746302" cy="741923"/>
          </a:xfrm>
          <a:prstGeom prst="rect">
            <a:avLst/>
          </a:prstGeom>
          <a:ln w="12700">
            <a:miter lim="400000"/>
          </a:ln>
        </p:spPr>
      </p:pic>
      <p:pic>
        <p:nvPicPr>
          <p:cNvPr id="110" name="Google Shape;58;p12" descr="Google Shape;58;p12"/>
          <p:cNvPicPr>
            <a:picLocks noChangeAspect="1"/>
          </p:cNvPicPr>
          <p:nvPr/>
        </p:nvPicPr>
        <p:blipFill>
          <a:blip r:embed="rId3">
            <a:alphaModFix amt="25000"/>
            <a:extLst/>
          </a:blip>
          <a:srcRect l="0" t="0" r="0" b="49891"/>
          <a:stretch>
            <a:fillRect/>
          </a:stretch>
        </p:blipFill>
        <p:spPr>
          <a:xfrm>
            <a:off x="699000" y="0"/>
            <a:ext cx="8499203" cy="2397751"/>
          </a:xfrm>
          <a:prstGeom prst="rect">
            <a:avLst/>
          </a:prstGeom>
          <a:ln w="12700">
            <a:miter lim="400000"/>
          </a:ln>
        </p:spPr>
      </p:pic>
      <p:pic>
        <p:nvPicPr>
          <p:cNvPr id="111" name="Google Shape;59;p12" descr="Google Shape;59;p12"/>
          <p:cNvPicPr>
            <a:picLocks noChangeAspect="1"/>
          </p:cNvPicPr>
          <p:nvPr/>
        </p:nvPicPr>
        <p:blipFill>
          <a:blip r:embed="rId3">
            <a:alphaModFix amt="25000"/>
            <a:extLst/>
          </a:blip>
          <a:srcRect l="0" t="0" r="0" b="49891"/>
          <a:stretch>
            <a:fillRect/>
          </a:stretch>
        </p:blipFill>
        <p:spPr>
          <a:xfrm>
            <a:off x="699000" y="2745750"/>
            <a:ext cx="8499203" cy="2397750"/>
          </a:xfrm>
          <a:prstGeom prst="rect">
            <a:avLst/>
          </a:prstGeom>
          <a:ln w="12700">
            <a:miter lim="400000"/>
          </a:ln>
        </p:spPr>
      </p:pic>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_1_1_1">
    <p:spTree>
      <p:nvGrpSpPr>
        <p:cNvPr id="1" name=""/>
        <p:cNvGrpSpPr/>
        <p:nvPr/>
      </p:nvGrpSpPr>
      <p:grpSpPr>
        <a:xfrm>
          <a:off x="0" y="0"/>
          <a:ext cx="0" cy="0"/>
          <a:chOff x="0" y="0"/>
          <a:chExt cx="0" cy="0"/>
        </a:xfrm>
      </p:grpSpPr>
      <p:sp>
        <p:nvSpPr>
          <p:cNvPr id="118" name="Google Shape;61;p13"/>
          <p:cNvSpPr txBox="1"/>
          <p:nvPr/>
        </p:nvSpPr>
        <p:spPr>
          <a:xfrm>
            <a:off x="2873399" y="4871525"/>
            <a:ext cx="3397202" cy="2297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latin typeface="Open Sans Light"/>
                <a:ea typeface="Open Sans Light"/>
                <a:cs typeface="Open Sans Light"/>
                <a:sym typeface="Open Sans Light"/>
              </a:defRPr>
            </a:lvl1pPr>
          </a:lstStyle>
          <a:p>
            <a:pPr/>
            <a:r>
              <a:t>© ZENIKA 2021  All rights reserved  -  Proprietary &amp; confidential</a:t>
            </a:r>
          </a:p>
        </p:txBody>
      </p:sp>
      <p:sp>
        <p:nvSpPr>
          <p:cNvPr id="119" name="Numéro de diapositive"/>
          <p:cNvSpPr txBox="1"/>
          <p:nvPr>
            <p:ph type="sldNum" sz="quarter" idx="2"/>
          </p:nvPr>
        </p:nvSpPr>
        <p:spPr>
          <a:xfrm>
            <a:off x="8581795" y="4691274"/>
            <a:ext cx="408911" cy="4241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_1_1_1_1">
    <p:spTree>
      <p:nvGrpSpPr>
        <p:cNvPr id="1" name=""/>
        <p:cNvGrpSpPr/>
        <p:nvPr/>
      </p:nvGrpSpPr>
      <p:grpSpPr>
        <a:xfrm>
          <a:off x="0" y="0"/>
          <a:ext cx="0" cy="0"/>
          <a:chOff x="0" y="0"/>
          <a:chExt cx="0" cy="0"/>
        </a:xfrm>
      </p:grpSpPr>
      <p:sp>
        <p:nvSpPr>
          <p:cNvPr id="126" name="Numéro de diapositive"/>
          <p:cNvSpPr txBox="1"/>
          <p:nvPr>
            <p:ph type="sldNum" sz="quarter" idx="2"/>
          </p:nvPr>
        </p:nvSpPr>
        <p:spPr>
          <a:xfrm>
            <a:off x="4419600" y="4627562"/>
            <a:ext cx="2133600" cy="279401"/>
          </a:xfrm>
          <a:prstGeom prst="rect">
            <a:avLst/>
          </a:prstGeom>
        </p:spPr>
        <p:txBody>
          <a:bodyPr lIns="45719" tIns="45719" rIns="45719" bIns="45719"/>
          <a:lstStyle>
            <a:lvl1pPr algn="r">
              <a:defRPr sz="1200">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2">
    <p:spTree>
      <p:nvGrpSpPr>
        <p:cNvPr id="1" name=""/>
        <p:cNvGrpSpPr/>
        <p:nvPr/>
      </p:nvGrpSpPr>
      <p:grpSpPr>
        <a:xfrm>
          <a:off x="0" y="0"/>
          <a:ext cx="0" cy="0"/>
          <a:chOff x="0" y="0"/>
          <a:chExt cx="0" cy="0"/>
        </a:xfrm>
      </p:grpSpPr>
      <p:sp>
        <p:nvSpPr>
          <p:cNvPr id="2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2_1_1">
    <p:spTree>
      <p:nvGrpSpPr>
        <p:cNvPr id="1" name=""/>
        <p:cNvGrpSpPr/>
        <p:nvPr/>
      </p:nvGrpSpPr>
      <p:grpSpPr>
        <a:xfrm>
          <a:off x="0" y="0"/>
          <a:ext cx="0" cy="0"/>
          <a:chOff x="0" y="0"/>
          <a:chExt cx="0" cy="0"/>
        </a:xfrm>
      </p:grpSpPr>
      <p:sp>
        <p:nvSpPr>
          <p:cNvPr id="29" name="Numéro de diapositive"/>
          <p:cNvSpPr txBox="1"/>
          <p:nvPr>
            <p:ph type="sldNum" sz="quarter" idx="2"/>
          </p:nvPr>
        </p:nvSpPr>
        <p:spPr>
          <a:prstGeom prst="rect">
            <a:avLst/>
          </a:prstGeom>
        </p:spPr>
        <p:txBody>
          <a:bodyPr/>
          <a:lstStyle/>
          <a:p>
            <a:pPr/>
            <a:fld id="{86CB4B4D-7CA3-9044-876B-883B54F8677D}" type="slidenum"/>
          </a:p>
        </p:txBody>
      </p:sp>
      <p:sp>
        <p:nvSpPr>
          <p:cNvPr id="30" name="Google Shape;18;p4"/>
          <p:cNvSpPr txBox="1"/>
          <p:nvPr/>
        </p:nvSpPr>
        <p:spPr>
          <a:xfrm>
            <a:off x="2873399" y="4836650"/>
            <a:ext cx="3397202" cy="2297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latin typeface="Open Sans Light"/>
                <a:ea typeface="Open Sans Light"/>
                <a:cs typeface="Open Sans Light"/>
                <a:sym typeface="Open Sans Light"/>
              </a:defRPr>
            </a:lvl1pPr>
          </a:lstStyle>
          <a:p>
            <a:pPr/>
            <a:r>
              <a:t>© ZENIKA 2021  All rights reserved  -  Proprietary &amp; confidential</a:t>
            </a:r>
          </a:p>
        </p:txBody>
      </p:sp>
      <p:pic>
        <p:nvPicPr>
          <p:cNvPr id="31" name="Google Shape;19;p4" descr="Google Shape;19;p4"/>
          <p:cNvPicPr>
            <a:picLocks noChangeAspect="1"/>
          </p:cNvPicPr>
          <p:nvPr/>
        </p:nvPicPr>
        <p:blipFill>
          <a:blip r:embed="rId2">
            <a:extLst/>
          </a:blip>
          <a:stretch>
            <a:fillRect/>
          </a:stretch>
        </p:blipFill>
        <p:spPr>
          <a:xfrm>
            <a:off x="0" y="0"/>
            <a:ext cx="698998" cy="694903"/>
          </a:xfrm>
          <a:prstGeom prst="rect">
            <a:avLst/>
          </a:prstGeom>
          <a:ln w="12700">
            <a:miter lim="400000"/>
          </a:ln>
        </p:spPr>
      </p:pic>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1">
    <p:spTree>
      <p:nvGrpSpPr>
        <p:cNvPr id="1" name=""/>
        <p:cNvGrpSpPr/>
        <p:nvPr/>
      </p:nvGrpSpPr>
      <p:grpSpPr>
        <a:xfrm>
          <a:off x="0" y="0"/>
          <a:ext cx="0" cy="0"/>
          <a:chOff x="0" y="0"/>
          <a:chExt cx="0" cy="0"/>
        </a:xfrm>
      </p:grpSpPr>
      <p:sp>
        <p:nvSpPr>
          <p:cNvPr id="38" name="Numéro de diapositive"/>
          <p:cNvSpPr txBox="1"/>
          <p:nvPr>
            <p:ph type="sldNum" sz="quarter" idx="2"/>
          </p:nvPr>
        </p:nvSpPr>
        <p:spPr>
          <a:xfrm>
            <a:off x="8581795" y="4691274"/>
            <a:ext cx="408911" cy="424151"/>
          </a:xfrm>
          <a:prstGeom prst="rect">
            <a:avLst/>
          </a:prstGeom>
        </p:spPr>
        <p:txBody>
          <a:bodyPr/>
          <a:lstStyle/>
          <a:p>
            <a:pPr/>
            <a:fld id="{86CB4B4D-7CA3-9044-876B-883B54F8677D}" type="slidenum"/>
          </a:p>
        </p:txBody>
      </p:sp>
      <p:sp>
        <p:nvSpPr>
          <p:cNvPr id="39" name="Google Shape;22;p5"/>
          <p:cNvSpPr txBox="1"/>
          <p:nvPr/>
        </p:nvSpPr>
        <p:spPr>
          <a:xfrm>
            <a:off x="2873399" y="4836650"/>
            <a:ext cx="3397202" cy="2297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latin typeface="Open Sans Light"/>
                <a:ea typeface="Open Sans Light"/>
                <a:cs typeface="Open Sans Light"/>
                <a:sym typeface="Open Sans Light"/>
              </a:defRPr>
            </a:lvl1pPr>
          </a:lstStyle>
          <a:p>
            <a:pPr/>
            <a:r>
              <a:t>© ZENIKA 2021  All rights reserved  -  Proprietary &amp; confidential</a:t>
            </a:r>
          </a:p>
        </p:txBody>
      </p:sp>
      <p:pic>
        <p:nvPicPr>
          <p:cNvPr id="40" name="Google Shape;23;p5" descr="Google Shape;23;p5"/>
          <p:cNvPicPr>
            <a:picLocks noChangeAspect="1"/>
          </p:cNvPicPr>
          <p:nvPr/>
        </p:nvPicPr>
        <p:blipFill>
          <a:blip r:embed="rId2">
            <a:extLst/>
          </a:blip>
          <a:stretch>
            <a:fillRect/>
          </a:stretch>
        </p:blipFill>
        <p:spPr>
          <a:xfrm>
            <a:off x="8449499" y="0"/>
            <a:ext cx="698999" cy="694903"/>
          </a:xfrm>
          <a:prstGeom prst="rect">
            <a:avLst/>
          </a:prstGeom>
          <a:ln w="12700">
            <a:miter lim="400000"/>
          </a:ln>
        </p:spPr>
      </p:pic>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1_1">
    <p:spTree>
      <p:nvGrpSpPr>
        <p:cNvPr id="1" name=""/>
        <p:cNvGrpSpPr/>
        <p:nvPr/>
      </p:nvGrpSpPr>
      <p:grpSpPr>
        <a:xfrm>
          <a:off x="0" y="0"/>
          <a:ext cx="0" cy="0"/>
          <a:chOff x="0" y="0"/>
          <a:chExt cx="0" cy="0"/>
        </a:xfrm>
      </p:grpSpPr>
      <p:sp>
        <p:nvSpPr>
          <p:cNvPr id="47" name="Numéro de diapositive"/>
          <p:cNvSpPr txBox="1"/>
          <p:nvPr>
            <p:ph type="sldNum" sz="quarter" idx="2"/>
          </p:nvPr>
        </p:nvSpPr>
        <p:spPr>
          <a:xfrm>
            <a:off x="8581795" y="4691274"/>
            <a:ext cx="408911" cy="424151"/>
          </a:xfrm>
          <a:prstGeom prst="rect">
            <a:avLst/>
          </a:prstGeom>
        </p:spPr>
        <p:txBody>
          <a:bodyPr/>
          <a:lstStyle/>
          <a:p>
            <a:pPr/>
            <a:fld id="{86CB4B4D-7CA3-9044-876B-883B54F8677D}" type="slidenum"/>
          </a:p>
        </p:txBody>
      </p:sp>
      <p:pic>
        <p:nvPicPr>
          <p:cNvPr id="48" name="Google Shape;26;p6" descr="Google Shape;26;p6"/>
          <p:cNvPicPr>
            <a:picLocks noChangeAspect="1"/>
          </p:cNvPicPr>
          <p:nvPr/>
        </p:nvPicPr>
        <p:blipFill>
          <a:blip r:embed="rId2">
            <a:extLst/>
          </a:blip>
          <a:stretch>
            <a:fillRect/>
          </a:stretch>
        </p:blipFill>
        <p:spPr>
          <a:xfrm>
            <a:off x="8449499" y="0"/>
            <a:ext cx="698999" cy="694903"/>
          </a:xfrm>
          <a:prstGeom prst="rect">
            <a:avLst/>
          </a:prstGeom>
          <a:ln w="12700">
            <a:miter lim="400000"/>
          </a:ln>
        </p:spPr>
      </p:pic>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_1">
    <p:spTree>
      <p:nvGrpSpPr>
        <p:cNvPr id="1" name=""/>
        <p:cNvGrpSpPr/>
        <p:nvPr/>
      </p:nvGrpSpPr>
      <p:grpSpPr>
        <a:xfrm>
          <a:off x="0" y="0"/>
          <a:ext cx="0" cy="0"/>
          <a:chOff x="0" y="0"/>
          <a:chExt cx="0" cy="0"/>
        </a:xfrm>
      </p:grpSpPr>
      <p:sp>
        <p:nvSpPr>
          <p:cNvPr id="55" name="Numéro de diapositive"/>
          <p:cNvSpPr txBox="1"/>
          <p:nvPr>
            <p:ph type="sldNum" sz="quarter" idx="2"/>
          </p:nvPr>
        </p:nvSpPr>
        <p:spPr>
          <a:xfrm>
            <a:off x="145045" y="4691274"/>
            <a:ext cx="408911" cy="424151"/>
          </a:xfrm>
          <a:prstGeom prst="rect">
            <a:avLst/>
          </a:prstGeom>
        </p:spPr>
        <p:txBody>
          <a:bodyPr/>
          <a:lstStyle/>
          <a:p>
            <a:pPr/>
            <a:fld id="{86CB4B4D-7CA3-9044-876B-883B54F8677D}" type="slidenum"/>
          </a:p>
        </p:txBody>
      </p:sp>
      <p:pic>
        <p:nvPicPr>
          <p:cNvPr id="56" name="Google Shape;29;p7" descr="Google Shape;29;p7"/>
          <p:cNvPicPr>
            <a:picLocks noChangeAspect="1"/>
          </p:cNvPicPr>
          <p:nvPr/>
        </p:nvPicPr>
        <p:blipFill>
          <a:blip r:embed="rId2">
            <a:extLst/>
          </a:blip>
          <a:stretch>
            <a:fillRect/>
          </a:stretch>
        </p:blipFill>
        <p:spPr>
          <a:xfrm>
            <a:off x="0" y="0"/>
            <a:ext cx="698998" cy="694903"/>
          </a:xfrm>
          <a:prstGeom prst="rect">
            <a:avLst/>
          </a:prstGeom>
          <a:ln w="12700">
            <a:miter lim="400000"/>
          </a:ln>
        </p:spPr>
      </p:pic>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_1_1">
    <p:bg>
      <p:bgPr>
        <a:gradFill flip="none" rotWithShape="1">
          <a:gsLst>
            <a:gs pos="0">
              <a:srgbClr val="00EB84"/>
            </a:gs>
            <a:gs pos="100000">
              <a:srgbClr val="00E3EC"/>
            </a:gs>
          </a:gsLst>
          <a:lin ang="8100019" scaled="0"/>
        </a:gradFill>
      </p:bgPr>
    </p:bg>
    <p:spTree>
      <p:nvGrpSpPr>
        <p:cNvPr id="1" name=""/>
        <p:cNvGrpSpPr/>
        <p:nvPr/>
      </p:nvGrpSpPr>
      <p:grpSpPr>
        <a:xfrm>
          <a:off x="0" y="0"/>
          <a:ext cx="0" cy="0"/>
          <a:chOff x="0" y="0"/>
          <a:chExt cx="0" cy="0"/>
        </a:xfrm>
      </p:grpSpPr>
      <p:sp>
        <p:nvSpPr>
          <p:cNvPr id="63" name="Numéro de diapositive"/>
          <p:cNvSpPr txBox="1"/>
          <p:nvPr>
            <p:ph type="sldNum" sz="quarter" idx="2"/>
          </p:nvPr>
        </p:nvSpPr>
        <p:spPr>
          <a:xfrm>
            <a:off x="145045" y="4691274"/>
            <a:ext cx="408911" cy="424151"/>
          </a:xfrm>
          <a:prstGeom prst="rect">
            <a:avLst/>
          </a:prstGeom>
        </p:spPr>
        <p:txBody>
          <a:bodyPr/>
          <a:lstStyle>
            <a:lvl1pPr>
              <a:defRPr>
                <a:solidFill>
                  <a:srgbClr val="FFFFFF"/>
                </a:solidFill>
              </a:defRPr>
            </a:lvl1pPr>
          </a:lstStyle>
          <a:p>
            <a:pPr/>
            <a:fld id="{86CB4B4D-7CA3-9044-876B-883B54F8677D}" type="slidenum"/>
          </a:p>
        </p:txBody>
      </p:sp>
      <p:sp>
        <p:nvSpPr>
          <p:cNvPr id="64" name="Google Shape;32;p8"/>
          <p:cNvSpPr txBox="1"/>
          <p:nvPr/>
        </p:nvSpPr>
        <p:spPr>
          <a:xfrm rot="16200000">
            <a:off x="-1323601" y="2456900"/>
            <a:ext cx="3397201" cy="22970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solidFill>
                  <a:srgbClr val="F3F3F3"/>
                </a:solidFill>
                <a:latin typeface="Open Sans Light"/>
                <a:ea typeface="Open Sans Light"/>
                <a:cs typeface="Open Sans Light"/>
                <a:sym typeface="Open Sans Light"/>
              </a:defRPr>
            </a:lvl1pPr>
          </a:lstStyle>
          <a:p>
            <a:pPr/>
            <a:r>
              <a:t>© ZENIKA 2021  All rights reserved  -  Proprietary &amp; confidential</a:t>
            </a:r>
          </a:p>
        </p:txBody>
      </p:sp>
      <p:pic>
        <p:nvPicPr>
          <p:cNvPr id="65" name="Google Shape;33;p8" descr="Google Shape;33;p8"/>
          <p:cNvPicPr>
            <a:picLocks noChangeAspect="1"/>
          </p:cNvPicPr>
          <p:nvPr/>
        </p:nvPicPr>
        <p:blipFill>
          <a:blip r:embed="rId2">
            <a:extLst/>
          </a:blip>
          <a:stretch>
            <a:fillRect/>
          </a:stretch>
        </p:blipFill>
        <p:spPr>
          <a:xfrm>
            <a:off x="1852" y="0"/>
            <a:ext cx="746302" cy="741923"/>
          </a:xfrm>
          <a:prstGeom prst="rect">
            <a:avLst/>
          </a:prstGeom>
          <a:ln w="12700">
            <a:miter lim="400000"/>
          </a:ln>
        </p:spPr>
      </p:pic>
      <p:pic>
        <p:nvPicPr>
          <p:cNvPr id="66" name="Google Shape;34;p8" descr="Google Shape;34;p8"/>
          <p:cNvPicPr>
            <a:picLocks noChangeAspect="1"/>
          </p:cNvPicPr>
          <p:nvPr/>
        </p:nvPicPr>
        <p:blipFill>
          <a:blip r:embed="rId3">
            <a:alphaModFix amt="25000"/>
            <a:extLst/>
          </a:blip>
          <a:srcRect l="0" t="0" r="0" b="49891"/>
          <a:stretch>
            <a:fillRect/>
          </a:stretch>
        </p:blipFill>
        <p:spPr>
          <a:xfrm>
            <a:off x="699000" y="0"/>
            <a:ext cx="8499203" cy="2397751"/>
          </a:xfrm>
          <a:prstGeom prst="rect">
            <a:avLst/>
          </a:prstGeom>
          <a:ln w="12700">
            <a:miter lim="400000"/>
          </a:ln>
        </p:spPr>
      </p:pic>
      <p:pic>
        <p:nvPicPr>
          <p:cNvPr id="67" name="Google Shape;35;p8" descr="Google Shape;35;p8"/>
          <p:cNvPicPr>
            <a:picLocks noChangeAspect="1"/>
          </p:cNvPicPr>
          <p:nvPr/>
        </p:nvPicPr>
        <p:blipFill>
          <a:blip r:embed="rId3">
            <a:alphaModFix amt="25000"/>
            <a:extLst/>
          </a:blip>
          <a:srcRect l="0" t="0" r="0" b="49891"/>
          <a:stretch>
            <a:fillRect/>
          </a:stretch>
        </p:blipFill>
        <p:spPr>
          <a:xfrm>
            <a:off x="699000" y="2745750"/>
            <a:ext cx="8499203" cy="2397750"/>
          </a:xfrm>
          <a:prstGeom prst="rect">
            <a:avLst/>
          </a:prstGeom>
          <a:ln w="12700">
            <a:miter lim="400000"/>
          </a:ln>
        </p:spPr>
      </p:pic>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_1_1_2">
    <p:bg>
      <p:bgPr>
        <a:gradFill flip="none" rotWithShape="1">
          <a:gsLst>
            <a:gs pos="0">
              <a:schemeClr val="accent1"/>
            </a:gs>
            <a:gs pos="100000">
              <a:srgbClr val="BF1D67"/>
            </a:gs>
          </a:gsLst>
          <a:lin ang="8100019" scaled="0"/>
        </a:gradFill>
      </p:bgPr>
    </p:bg>
    <p:spTree>
      <p:nvGrpSpPr>
        <p:cNvPr id="1" name=""/>
        <p:cNvGrpSpPr/>
        <p:nvPr/>
      </p:nvGrpSpPr>
      <p:grpSpPr>
        <a:xfrm>
          <a:off x="0" y="0"/>
          <a:ext cx="0" cy="0"/>
          <a:chOff x="0" y="0"/>
          <a:chExt cx="0" cy="0"/>
        </a:xfrm>
      </p:grpSpPr>
      <p:sp>
        <p:nvSpPr>
          <p:cNvPr id="74" name="Numéro de diapositive"/>
          <p:cNvSpPr txBox="1"/>
          <p:nvPr>
            <p:ph type="sldNum" sz="quarter" idx="2"/>
          </p:nvPr>
        </p:nvSpPr>
        <p:spPr>
          <a:xfrm>
            <a:off x="145045" y="4691274"/>
            <a:ext cx="408911" cy="424151"/>
          </a:xfrm>
          <a:prstGeom prst="rect">
            <a:avLst/>
          </a:prstGeom>
        </p:spPr>
        <p:txBody>
          <a:bodyPr/>
          <a:lstStyle>
            <a:lvl1pPr>
              <a:defRPr>
                <a:solidFill>
                  <a:srgbClr val="FFFFFF"/>
                </a:solidFill>
              </a:defRPr>
            </a:lvl1pPr>
          </a:lstStyle>
          <a:p>
            <a:pPr/>
            <a:fld id="{86CB4B4D-7CA3-9044-876B-883B54F8677D}" type="slidenum"/>
          </a:p>
        </p:txBody>
      </p:sp>
      <p:sp>
        <p:nvSpPr>
          <p:cNvPr id="75" name="Google Shape;38;p9"/>
          <p:cNvSpPr txBox="1"/>
          <p:nvPr/>
        </p:nvSpPr>
        <p:spPr>
          <a:xfrm rot="16200000">
            <a:off x="-1323601" y="2456900"/>
            <a:ext cx="3397201" cy="22970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solidFill>
                  <a:srgbClr val="F3F3F3"/>
                </a:solidFill>
                <a:latin typeface="Open Sans Light"/>
                <a:ea typeface="Open Sans Light"/>
                <a:cs typeface="Open Sans Light"/>
                <a:sym typeface="Open Sans Light"/>
              </a:defRPr>
            </a:lvl1pPr>
          </a:lstStyle>
          <a:p>
            <a:pPr/>
            <a:r>
              <a:t>© ZENIKA 2021  All rights reserved  -  Proprietary &amp; confidential</a:t>
            </a:r>
          </a:p>
        </p:txBody>
      </p:sp>
      <p:pic>
        <p:nvPicPr>
          <p:cNvPr id="76" name="Google Shape;39;p9" descr="Google Shape;39;p9"/>
          <p:cNvPicPr>
            <a:picLocks noChangeAspect="1"/>
          </p:cNvPicPr>
          <p:nvPr/>
        </p:nvPicPr>
        <p:blipFill>
          <a:blip r:embed="rId2">
            <a:extLst/>
          </a:blip>
          <a:stretch>
            <a:fillRect/>
          </a:stretch>
        </p:blipFill>
        <p:spPr>
          <a:xfrm>
            <a:off x="1852" y="0"/>
            <a:ext cx="746302" cy="741923"/>
          </a:xfrm>
          <a:prstGeom prst="rect">
            <a:avLst/>
          </a:prstGeom>
          <a:ln w="12700">
            <a:miter lim="400000"/>
          </a:ln>
        </p:spPr>
      </p:pic>
      <p:pic>
        <p:nvPicPr>
          <p:cNvPr id="77" name="Google Shape;40;p9" descr="Google Shape;40;p9"/>
          <p:cNvPicPr>
            <a:picLocks noChangeAspect="1"/>
          </p:cNvPicPr>
          <p:nvPr/>
        </p:nvPicPr>
        <p:blipFill>
          <a:blip r:embed="rId3">
            <a:alphaModFix amt="25000"/>
            <a:extLst/>
          </a:blip>
          <a:srcRect l="0" t="0" r="0" b="49891"/>
          <a:stretch>
            <a:fillRect/>
          </a:stretch>
        </p:blipFill>
        <p:spPr>
          <a:xfrm>
            <a:off x="699000" y="0"/>
            <a:ext cx="8499203" cy="2397751"/>
          </a:xfrm>
          <a:prstGeom prst="rect">
            <a:avLst/>
          </a:prstGeom>
          <a:ln w="12700">
            <a:miter lim="400000"/>
          </a:ln>
        </p:spPr>
      </p:pic>
      <p:pic>
        <p:nvPicPr>
          <p:cNvPr id="78" name="Google Shape;41;p9" descr="Google Shape;41;p9"/>
          <p:cNvPicPr>
            <a:picLocks noChangeAspect="1"/>
          </p:cNvPicPr>
          <p:nvPr/>
        </p:nvPicPr>
        <p:blipFill>
          <a:blip r:embed="rId3">
            <a:alphaModFix amt="25000"/>
            <a:extLst/>
          </a:blip>
          <a:srcRect l="0" t="0" r="0" b="49891"/>
          <a:stretch>
            <a:fillRect/>
          </a:stretch>
        </p:blipFill>
        <p:spPr>
          <a:xfrm>
            <a:off x="699000" y="2745750"/>
            <a:ext cx="8499203" cy="2397750"/>
          </a:xfrm>
          <a:prstGeom prst="rect">
            <a:avLst/>
          </a:prstGeom>
          <a:ln w="12700">
            <a:miter lim="400000"/>
          </a:ln>
        </p:spPr>
      </p:pic>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_1_1_2_1">
    <p:bg>
      <p:bgPr>
        <a:gradFill flip="none" rotWithShape="1">
          <a:gsLst>
            <a:gs pos="0">
              <a:srgbClr val="A188EF"/>
            </a:gs>
            <a:gs pos="100000">
              <a:srgbClr val="7C86E9"/>
            </a:gs>
          </a:gsLst>
          <a:lin ang="5400011" scaled="0"/>
        </a:gradFill>
      </p:bgPr>
    </p:bg>
    <p:spTree>
      <p:nvGrpSpPr>
        <p:cNvPr id="1" name=""/>
        <p:cNvGrpSpPr/>
        <p:nvPr/>
      </p:nvGrpSpPr>
      <p:grpSpPr>
        <a:xfrm>
          <a:off x="0" y="0"/>
          <a:ext cx="0" cy="0"/>
          <a:chOff x="0" y="0"/>
          <a:chExt cx="0" cy="0"/>
        </a:xfrm>
      </p:grpSpPr>
      <p:sp>
        <p:nvSpPr>
          <p:cNvPr id="85" name="Numéro de diapositive"/>
          <p:cNvSpPr txBox="1"/>
          <p:nvPr>
            <p:ph type="sldNum" sz="quarter" idx="2"/>
          </p:nvPr>
        </p:nvSpPr>
        <p:spPr>
          <a:xfrm>
            <a:off x="145045" y="4691274"/>
            <a:ext cx="408911" cy="424151"/>
          </a:xfrm>
          <a:prstGeom prst="rect">
            <a:avLst/>
          </a:prstGeom>
        </p:spPr>
        <p:txBody>
          <a:bodyPr/>
          <a:lstStyle>
            <a:lvl1pPr>
              <a:defRPr>
                <a:solidFill>
                  <a:srgbClr val="FFFFFF"/>
                </a:solidFill>
              </a:defRPr>
            </a:lvl1pPr>
          </a:lstStyle>
          <a:p>
            <a:pPr/>
            <a:fld id="{86CB4B4D-7CA3-9044-876B-883B54F8677D}" type="slidenum"/>
          </a:p>
        </p:txBody>
      </p:sp>
      <p:sp>
        <p:nvSpPr>
          <p:cNvPr id="86" name="Google Shape;44;p10"/>
          <p:cNvSpPr txBox="1"/>
          <p:nvPr/>
        </p:nvSpPr>
        <p:spPr>
          <a:xfrm rot="16200000">
            <a:off x="-1323601" y="2456900"/>
            <a:ext cx="3397201" cy="22970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solidFill>
                  <a:srgbClr val="F3F3F3"/>
                </a:solidFill>
                <a:latin typeface="Open Sans Light"/>
                <a:ea typeface="Open Sans Light"/>
                <a:cs typeface="Open Sans Light"/>
                <a:sym typeface="Open Sans Light"/>
              </a:defRPr>
            </a:lvl1pPr>
          </a:lstStyle>
          <a:p>
            <a:pPr/>
            <a:r>
              <a:t>© ZENIKA 2021  All rights reserved  -  Proprietary &amp; confidential</a:t>
            </a:r>
          </a:p>
        </p:txBody>
      </p:sp>
      <p:pic>
        <p:nvPicPr>
          <p:cNvPr id="87" name="Google Shape;45;p10" descr="Google Shape;45;p10"/>
          <p:cNvPicPr>
            <a:picLocks noChangeAspect="1"/>
          </p:cNvPicPr>
          <p:nvPr/>
        </p:nvPicPr>
        <p:blipFill>
          <a:blip r:embed="rId2">
            <a:extLst/>
          </a:blip>
          <a:stretch>
            <a:fillRect/>
          </a:stretch>
        </p:blipFill>
        <p:spPr>
          <a:xfrm>
            <a:off x="1852" y="0"/>
            <a:ext cx="746302" cy="741923"/>
          </a:xfrm>
          <a:prstGeom prst="rect">
            <a:avLst/>
          </a:prstGeom>
          <a:ln w="12700">
            <a:miter lim="400000"/>
          </a:ln>
        </p:spPr>
      </p:pic>
      <p:pic>
        <p:nvPicPr>
          <p:cNvPr id="88" name="Google Shape;46;p10" descr="Google Shape;46;p10"/>
          <p:cNvPicPr>
            <a:picLocks noChangeAspect="1"/>
          </p:cNvPicPr>
          <p:nvPr/>
        </p:nvPicPr>
        <p:blipFill>
          <a:blip r:embed="rId3">
            <a:alphaModFix amt="25000"/>
            <a:extLst/>
          </a:blip>
          <a:srcRect l="0" t="0" r="0" b="49891"/>
          <a:stretch>
            <a:fillRect/>
          </a:stretch>
        </p:blipFill>
        <p:spPr>
          <a:xfrm>
            <a:off x="699000" y="0"/>
            <a:ext cx="8499203" cy="2397751"/>
          </a:xfrm>
          <a:prstGeom prst="rect">
            <a:avLst/>
          </a:prstGeom>
          <a:ln w="12700">
            <a:miter lim="400000"/>
          </a:ln>
        </p:spPr>
      </p:pic>
      <p:pic>
        <p:nvPicPr>
          <p:cNvPr id="89" name="Google Shape;47;p10" descr="Google Shape;47;p10"/>
          <p:cNvPicPr>
            <a:picLocks noChangeAspect="1"/>
          </p:cNvPicPr>
          <p:nvPr/>
        </p:nvPicPr>
        <p:blipFill>
          <a:blip r:embed="rId3">
            <a:alphaModFix amt="25000"/>
            <a:extLst/>
          </a:blip>
          <a:srcRect l="0" t="0" r="0" b="49891"/>
          <a:stretch>
            <a:fillRect/>
          </a:stretch>
        </p:blipFill>
        <p:spPr>
          <a:xfrm>
            <a:off x="699000" y="2745750"/>
            <a:ext cx="8499203" cy="2397750"/>
          </a:xfrm>
          <a:prstGeom prst="rect">
            <a:avLst/>
          </a:prstGeom>
          <a:ln w="12700">
            <a:miter lim="400000"/>
          </a:ln>
        </p:spPr>
      </p:pic>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Numéro de diapositive"/>
          <p:cNvSpPr txBox="1"/>
          <p:nvPr>
            <p:ph type="sldNum" sz="quarter" idx="2"/>
          </p:nvPr>
        </p:nvSpPr>
        <p:spPr>
          <a:xfrm>
            <a:off x="170545" y="4691274"/>
            <a:ext cx="408911" cy="424151"/>
          </a:xfrm>
          <a:prstGeom prst="rect">
            <a:avLst/>
          </a:prstGeom>
          <a:ln w="12700">
            <a:miter lim="400000"/>
          </a:ln>
        </p:spPr>
        <p:txBody>
          <a:bodyPr wrap="none" lIns="91424" tIns="91424" rIns="91424" bIns="91424" anchor="ctr">
            <a:spAutoFit/>
          </a:bodyPr>
          <a:lstStyle>
            <a:lvl1pPr indent="0" algn="ctr">
              <a:lnSpc>
                <a:spcPct val="100000"/>
              </a:lnSpc>
              <a:defRPr sz="1400">
                <a:latin typeface="Nunito Light"/>
                <a:ea typeface="Nunito Light"/>
                <a:cs typeface="Nunito Light"/>
                <a:sym typeface="Nunito Light"/>
              </a:defRPr>
            </a:lvl1pPr>
          </a:lstStyle>
          <a:p>
            <a:pPr/>
            <a:fld id="{86CB4B4D-7CA3-9044-876B-883B54F8677D}" type="slidenum"/>
          </a:p>
        </p:txBody>
      </p:sp>
      <p:sp>
        <p:nvSpPr>
          <p:cNvPr id="3" name="Google Shape;14;p3"/>
          <p:cNvSpPr txBox="1"/>
          <p:nvPr/>
        </p:nvSpPr>
        <p:spPr>
          <a:xfrm rot="16200000">
            <a:off x="-1323601" y="2456900"/>
            <a:ext cx="3397201" cy="22970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800">
                <a:latin typeface="Open Sans Light"/>
                <a:ea typeface="Open Sans Light"/>
                <a:cs typeface="Open Sans Light"/>
                <a:sym typeface="Open Sans Light"/>
              </a:defRPr>
            </a:lvl1pPr>
          </a:lstStyle>
          <a:p>
            <a:pPr/>
            <a:r>
              <a:t>© ZENIKA 2021  All rights reserved  -  Proprietary &amp; confidential</a:t>
            </a:r>
          </a:p>
        </p:txBody>
      </p:sp>
      <p:pic>
        <p:nvPicPr>
          <p:cNvPr id="4" name="Google Shape;15;p3" descr="Google Shape;15;p3"/>
          <p:cNvPicPr>
            <a:picLocks noChangeAspect="1"/>
          </p:cNvPicPr>
          <p:nvPr/>
        </p:nvPicPr>
        <p:blipFill>
          <a:blip r:embed="rId2">
            <a:extLst/>
          </a:blip>
          <a:stretch>
            <a:fillRect/>
          </a:stretch>
        </p:blipFill>
        <p:spPr>
          <a:xfrm>
            <a:off x="0" y="0"/>
            <a:ext cx="698998" cy="694903"/>
          </a:xfrm>
          <a:prstGeom prst="rect">
            <a:avLst/>
          </a:prstGeom>
          <a:ln w="12700">
            <a:miter lim="400000"/>
          </a:ln>
        </p:spPr>
      </p:pic>
      <p:sp>
        <p:nvSpPr>
          <p:cNvPr id="5" name="Texte du titre"/>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Texte du titre</a:t>
            </a:r>
          </a:p>
        </p:txBody>
      </p:sp>
      <p:sp>
        <p:nvSpPr>
          <p:cNvPr id="6" name="Texte niveau 1…"/>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Texte niveau 1</a:t>
            </a:r>
          </a:p>
          <a:p>
            <a:pPr lvl="1"/>
            <a:r>
              <a:t>Texte niveau 2</a:t>
            </a:r>
          </a:p>
          <a:p>
            <a:pPr lvl="2"/>
            <a:r>
              <a:t>Texte niveau 3</a:t>
            </a:r>
          </a:p>
          <a:p>
            <a:pPr lvl="3"/>
            <a:r>
              <a:t>Texte niveau 4</a:t>
            </a:r>
          </a:p>
          <a:p>
            <a:pPr lvl="4"/>
            <a:r>
              <a:t>Texte niveau 5</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Nunito Bold"/>
          <a:ea typeface="Nunito Bold"/>
          <a:cs typeface="Nunito Bold"/>
          <a:sym typeface="Nunito Bold"/>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Nunito Bold"/>
          <a:ea typeface="Nunito Bold"/>
          <a:cs typeface="Nunito Bold"/>
          <a:sym typeface="Nunito Bold"/>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Nunito Bold"/>
          <a:ea typeface="Nunito Bold"/>
          <a:cs typeface="Nunito Bold"/>
          <a:sym typeface="Nunito Bold"/>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Nunito Bold"/>
          <a:ea typeface="Nunito Bold"/>
          <a:cs typeface="Nunito Bold"/>
          <a:sym typeface="Nunito Bold"/>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Nunito Bold"/>
          <a:ea typeface="Nunito Bold"/>
          <a:cs typeface="Nunito Bold"/>
          <a:sym typeface="Nunito Bold"/>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Nunito Bold"/>
          <a:ea typeface="Nunito Bold"/>
          <a:cs typeface="Nunito Bold"/>
          <a:sym typeface="Nunito Bold"/>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Nunito Bold"/>
          <a:ea typeface="Nunito Bold"/>
          <a:cs typeface="Nunito Bold"/>
          <a:sym typeface="Nunito Bold"/>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Nunito Bold"/>
          <a:ea typeface="Nunito Bold"/>
          <a:cs typeface="Nunito Bold"/>
          <a:sym typeface="Nunito Bold"/>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Nunito Bold"/>
          <a:ea typeface="Nunito Bold"/>
          <a:cs typeface="Nunito Bold"/>
          <a:sym typeface="Nunito Bold"/>
        </a:defRPr>
      </a:lvl9pPr>
    </p:titleStyle>
    <p:bodyStyle>
      <a:lvl1pPr marL="457200" marR="0" indent="-342900" algn="l" defTabSz="914400" rtl="0" latinLnBrk="0">
        <a:lnSpc>
          <a:spcPct val="115000"/>
        </a:lnSpc>
        <a:spcBef>
          <a:spcPts val="0"/>
        </a:spcBef>
        <a:spcAft>
          <a:spcPts val="0"/>
        </a:spcAft>
        <a:buClr>
          <a:srgbClr val="D9D9D9"/>
        </a:buClr>
        <a:buSzPts val="1800"/>
        <a:buFont typeface="Nunito Regular"/>
        <a:buChar char="●"/>
        <a:tabLst/>
        <a:defRPr b="0" baseline="0" cap="none" i="0" spc="0" strike="noStrike" sz="1800" u="none">
          <a:solidFill>
            <a:srgbClr val="D9D9D9"/>
          </a:solidFill>
          <a:uFillTx/>
          <a:latin typeface="Nunito SemiBold"/>
          <a:ea typeface="Nunito SemiBold"/>
          <a:cs typeface="Nunito SemiBold"/>
          <a:sym typeface="Nunito SemiBold"/>
        </a:defRPr>
      </a:lvl1pPr>
      <a:lvl2pPr marL="1005114" marR="0" indent="-408214" algn="l" defTabSz="914400" rtl="0" latinLnBrk="0">
        <a:lnSpc>
          <a:spcPct val="115000"/>
        </a:lnSpc>
        <a:spcBef>
          <a:spcPts val="0"/>
        </a:spcBef>
        <a:spcAft>
          <a:spcPts val="0"/>
        </a:spcAft>
        <a:buClr>
          <a:srgbClr val="D9D9D9"/>
        </a:buClr>
        <a:buSzPts val="1800"/>
        <a:buFont typeface="Nunito Regular"/>
        <a:buChar char="○"/>
        <a:tabLst/>
        <a:defRPr b="0" baseline="0" cap="none" i="0" spc="0" strike="noStrike" sz="1800" u="none">
          <a:solidFill>
            <a:srgbClr val="D9D9D9"/>
          </a:solidFill>
          <a:uFillTx/>
          <a:latin typeface="Nunito SemiBold"/>
          <a:ea typeface="Nunito SemiBold"/>
          <a:cs typeface="Nunito SemiBold"/>
          <a:sym typeface="Nunito SemiBold"/>
        </a:defRPr>
      </a:lvl2pPr>
      <a:lvl3pPr marL="1462314" marR="0" indent="-408214" algn="l" defTabSz="914400" rtl="0" latinLnBrk="0">
        <a:lnSpc>
          <a:spcPct val="115000"/>
        </a:lnSpc>
        <a:spcBef>
          <a:spcPts val="0"/>
        </a:spcBef>
        <a:spcAft>
          <a:spcPts val="0"/>
        </a:spcAft>
        <a:buClr>
          <a:srgbClr val="D9D9D9"/>
        </a:buClr>
        <a:buSzPts val="1800"/>
        <a:buFont typeface="Nunito Regular"/>
        <a:buChar char="■"/>
        <a:tabLst/>
        <a:defRPr b="0" baseline="0" cap="none" i="0" spc="0" strike="noStrike" sz="1800" u="none">
          <a:solidFill>
            <a:srgbClr val="D9D9D9"/>
          </a:solidFill>
          <a:uFillTx/>
          <a:latin typeface="Nunito SemiBold"/>
          <a:ea typeface="Nunito SemiBold"/>
          <a:cs typeface="Nunito SemiBold"/>
          <a:sym typeface="Nunito SemiBold"/>
        </a:defRPr>
      </a:lvl3pPr>
      <a:lvl4pPr marL="1919514" marR="0" indent="-408214" algn="l" defTabSz="914400" rtl="0" latinLnBrk="0">
        <a:lnSpc>
          <a:spcPct val="115000"/>
        </a:lnSpc>
        <a:spcBef>
          <a:spcPts val="0"/>
        </a:spcBef>
        <a:spcAft>
          <a:spcPts val="0"/>
        </a:spcAft>
        <a:buClr>
          <a:srgbClr val="D9D9D9"/>
        </a:buClr>
        <a:buSzPts val="1800"/>
        <a:buFont typeface="Nunito Regular"/>
        <a:buChar char="●"/>
        <a:tabLst/>
        <a:defRPr b="0" baseline="0" cap="none" i="0" spc="0" strike="noStrike" sz="1800" u="none">
          <a:solidFill>
            <a:srgbClr val="D9D9D9"/>
          </a:solidFill>
          <a:uFillTx/>
          <a:latin typeface="Nunito SemiBold"/>
          <a:ea typeface="Nunito SemiBold"/>
          <a:cs typeface="Nunito SemiBold"/>
          <a:sym typeface="Nunito SemiBold"/>
        </a:defRPr>
      </a:lvl4pPr>
      <a:lvl5pPr marL="2376714" marR="0" indent="-408214" algn="l" defTabSz="914400" rtl="0" latinLnBrk="0">
        <a:lnSpc>
          <a:spcPct val="115000"/>
        </a:lnSpc>
        <a:spcBef>
          <a:spcPts val="0"/>
        </a:spcBef>
        <a:spcAft>
          <a:spcPts val="0"/>
        </a:spcAft>
        <a:buClr>
          <a:srgbClr val="D9D9D9"/>
        </a:buClr>
        <a:buSzPts val="1800"/>
        <a:buFont typeface="Nunito Regular"/>
        <a:buChar char="○"/>
        <a:tabLst/>
        <a:defRPr b="0" baseline="0" cap="none" i="0" spc="0" strike="noStrike" sz="1800" u="none">
          <a:solidFill>
            <a:srgbClr val="D9D9D9"/>
          </a:solidFill>
          <a:uFillTx/>
          <a:latin typeface="Nunito SemiBold"/>
          <a:ea typeface="Nunito SemiBold"/>
          <a:cs typeface="Nunito SemiBold"/>
          <a:sym typeface="Nunito SemiBold"/>
        </a:defRPr>
      </a:lvl5pPr>
      <a:lvl6pPr marL="2833914" marR="0" indent="-408214" algn="l" defTabSz="914400" rtl="0" latinLnBrk="0">
        <a:lnSpc>
          <a:spcPct val="115000"/>
        </a:lnSpc>
        <a:spcBef>
          <a:spcPts val="0"/>
        </a:spcBef>
        <a:spcAft>
          <a:spcPts val="0"/>
        </a:spcAft>
        <a:buClr>
          <a:srgbClr val="D9D9D9"/>
        </a:buClr>
        <a:buSzPts val="1800"/>
        <a:buFont typeface="Nunito Regular"/>
        <a:buChar char="■"/>
        <a:tabLst/>
        <a:defRPr b="0" baseline="0" cap="none" i="0" spc="0" strike="noStrike" sz="1800" u="none">
          <a:solidFill>
            <a:srgbClr val="D9D9D9"/>
          </a:solidFill>
          <a:uFillTx/>
          <a:latin typeface="Nunito SemiBold"/>
          <a:ea typeface="Nunito SemiBold"/>
          <a:cs typeface="Nunito SemiBold"/>
          <a:sym typeface="Nunito SemiBold"/>
        </a:defRPr>
      </a:lvl6pPr>
      <a:lvl7pPr marL="3291114" marR="0" indent="-408214" algn="l" defTabSz="914400" rtl="0" latinLnBrk="0">
        <a:lnSpc>
          <a:spcPct val="115000"/>
        </a:lnSpc>
        <a:spcBef>
          <a:spcPts val="0"/>
        </a:spcBef>
        <a:spcAft>
          <a:spcPts val="0"/>
        </a:spcAft>
        <a:buClr>
          <a:srgbClr val="D9D9D9"/>
        </a:buClr>
        <a:buSzPts val="1800"/>
        <a:buFont typeface="Nunito Regular"/>
        <a:buChar char="●"/>
        <a:tabLst/>
        <a:defRPr b="0" baseline="0" cap="none" i="0" spc="0" strike="noStrike" sz="1800" u="none">
          <a:solidFill>
            <a:srgbClr val="D9D9D9"/>
          </a:solidFill>
          <a:uFillTx/>
          <a:latin typeface="Nunito SemiBold"/>
          <a:ea typeface="Nunito SemiBold"/>
          <a:cs typeface="Nunito SemiBold"/>
          <a:sym typeface="Nunito SemiBold"/>
        </a:defRPr>
      </a:lvl7pPr>
      <a:lvl8pPr marL="3748314" marR="0" indent="-408214" algn="l" defTabSz="914400" rtl="0" latinLnBrk="0">
        <a:lnSpc>
          <a:spcPct val="115000"/>
        </a:lnSpc>
        <a:spcBef>
          <a:spcPts val="0"/>
        </a:spcBef>
        <a:spcAft>
          <a:spcPts val="0"/>
        </a:spcAft>
        <a:buClr>
          <a:srgbClr val="D9D9D9"/>
        </a:buClr>
        <a:buSzPts val="1800"/>
        <a:buFont typeface="Nunito Regular"/>
        <a:buChar char="○"/>
        <a:tabLst/>
        <a:defRPr b="0" baseline="0" cap="none" i="0" spc="0" strike="noStrike" sz="1800" u="none">
          <a:solidFill>
            <a:srgbClr val="D9D9D9"/>
          </a:solidFill>
          <a:uFillTx/>
          <a:latin typeface="Nunito SemiBold"/>
          <a:ea typeface="Nunito SemiBold"/>
          <a:cs typeface="Nunito SemiBold"/>
          <a:sym typeface="Nunito SemiBold"/>
        </a:defRPr>
      </a:lvl8pPr>
      <a:lvl9pPr marL="4205514" marR="0" indent="-408214" algn="l" defTabSz="914400" rtl="0" latinLnBrk="0">
        <a:lnSpc>
          <a:spcPct val="115000"/>
        </a:lnSpc>
        <a:spcBef>
          <a:spcPts val="0"/>
        </a:spcBef>
        <a:spcAft>
          <a:spcPts val="0"/>
        </a:spcAft>
        <a:buClr>
          <a:srgbClr val="D9D9D9"/>
        </a:buClr>
        <a:buSzPts val="1800"/>
        <a:buFont typeface="Nunito Regular"/>
        <a:buChar char="■"/>
        <a:tabLst/>
        <a:defRPr b="0" baseline="0" cap="none" i="0" spc="0" strike="noStrike" sz="1800" u="none">
          <a:solidFill>
            <a:srgbClr val="D9D9D9"/>
          </a:solidFill>
          <a:uFillTx/>
          <a:latin typeface="Nunito SemiBold"/>
          <a:ea typeface="Nunito SemiBold"/>
          <a:cs typeface="Nunito SemiBold"/>
          <a:sym typeface="Nunito SemiBold"/>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Nunito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Nunito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Nunito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Nunito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Nunito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Nunito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Nunito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Nunito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Nunito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youtube.com/watch?v=cCOL7MC4Pl0"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react-typescript-cheatsheet.netlify.app" TargetMode="External"/><Relationship Id="rId3" Type="http://schemas.openxmlformats.org/officeDocument/2006/relationships/hyperlink" Target="https://www.typescriptlang.org/docs/handbook/jsx.html"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zustand-demo.pmnd.rs/" TargetMode="External"/><Relationship Id="rId4" Type="http://schemas.openxmlformats.org/officeDocument/2006/relationships/hyperlink" Target="https://github.com/pmndrs/zustand"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formik.org/" TargetMode="External"/><Relationship Id="rId3" Type="http://schemas.openxmlformats.org/officeDocument/2006/relationships/hyperlink" Target="https://react-hook-form.com" TargetMode="External"/><Relationship Id="rId4" Type="http://schemas.openxmlformats.org/officeDocument/2006/relationships/hyperlink" Target="https://final-form.org/react" TargetMode="External"/><Relationship Id="rId5" Type="http://schemas.openxmlformats.org/officeDocument/2006/relationships/hyperlink" Target="https://www.npmtrends.com/formik-vs-react-final-form-vs-react-hook-form" TargetMode="Externa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projects.wojtekmaj.pl/react-lifecycle-methods-diagram" TargetMode="External"/><Relationship Id="rId4" Type="http://schemas.openxmlformats.org/officeDocument/2006/relationships/hyperlink" Target="https://fr.reactjs.org/docs/react-component.html#forceupdate"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fr.reactjs.org/docs/react-component.html#static-getderivedstatefromprops" TargetMode="External"/><Relationship Id="rId4" Type="http://schemas.openxmlformats.org/officeDocument/2006/relationships/hyperlink" Target="https://fr.reactjs.org/docs/react-component.html#shouldcomponentupdate" TargetMode="External"/><Relationship Id="rId5" Type="http://schemas.openxmlformats.org/officeDocument/2006/relationships/hyperlink" Target="https://fr.reactjs.org/docs/react-component.html#getsnapshotbeforeupdate" TargetMode="External"/><Relationship Id="rId6" Type="http://schemas.openxmlformats.org/officeDocument/2006/relationships/hyperlink" Target="https://fr.reactjs.org/docs/react-component.html#componentdidcatch"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E1E"/>
        </a:solidFill>
      </p:bgPr>
    </p:bg>
    <p:spTree>
      <p:nvGrpSpPr>
        <p:cNvPr id="1" name=""/>
        <p:cNvGrpSpPr/>
        <p:nvPr/>
      </p:nvGrpSpPr>
      <p:grpSpPr>
        <a:xfrm>
          <a:off x="0" y="0"/>
          <a:ext cx="0" cy="0"/>
          <a:chOff x="0" y="0"/>
          <a:chExt cx="0" cy="0"/>
        </a:xfrm>
      </p:grpSpPr>
      <p:pic>
        <p:nvPicPr>
          <p:cNvPr id="135" name="Google Shape;129;p22" descr="Google Shape;129;p22"/>
          <p:cNvPicPr>
            <a:picLocks noChangeAspect="1"/>
          </p:cNvPicPr>
          <p:nvPr/>
        </p:nvPicPr>
        <p:blipFill>
          <a:blip r:embed="rId2">
            <a:extLst/>
          </a:blip>
          <a:stretch>
            <a:fillRect/>
          </a:stretch>
        </p:blipFill>
        <p:spPr>
          <a:xfrm>
            <a:off x="4" y="0"/>
            <a:ext cx="9143990" cy="5143500"/>
          </a:xfrm>
          <a:prstGeom prst="rect">
            <a:avLst/>
          </a:prstGeom>
          <a:ln w="12700">
            <a:miter lim="400000"/>
          </a:ln>
        </p:spPr>
      </p:pic>
      <p:sp>
        <p:nvSpPr>
          <p:cNvPr id="136" name="Google Shape;130;p22"/>
          <p:cNvSpPr txBox="1"/>
          <p:nvPr/>
        </p:nvSpPr>
        <p:spPr>
          <a:xfrm>
            <a:off x="1510500" y="2949949"/>
            <a:ext cx="6123000" cy="589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2400">
                <a:solidFill>
                  <a:srgbClr val="FFFFFF"/>
                </a:solidFill>
                <a:latin typeface="Nunito SemiBold"/>
                <a:ea typeface="Nunito SemiBold"/>
                <a:cs typeface="Nunito SemiBold"/>
                <a:sym typeface="Nunito SemiBold"/>
              </a:defRPr>
            </a:lvl1pPr>
          </a:lstStyle>
          <a:p>
            <a:pPr/>
            <a:r>
              <a:t>Formation sur mesure</a:t>
            </a:r>
          </a:p>
        </p:txBody>
      </p:sp>
      <p:sp>
        <p:nvSpPr>
          <p:cNvPr id="137" name="Google Shape;131;p22"/>
          <p:cNvSpPr txBox="1"/>
          <p:nvPr/>
        </p:nvSpPr>
        <p:spPr>
          <a:xfrm>
            <a:off x="1510500" y="3504050"/>
            <a:ext cx="6123000"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a:solidFill>
                  <a:srgbClr val="FFFFFF"/>
                </a:solidFill>
                <a:latin typeface="Nunito Regular"/>
                <a:ea typeface="Nunito Regular"/>
                <a:cs typeface="Nunito Regular"/>
                <a:sym typeface="Nunito Regular"/>
              </a:defRPr>
            </a:lvl1pPr>
          </a:lstStyle>
          <a:p>
            <a:pPr/>
            <a:r>
              <a:t>React Avancé</a:t>
            </a:r>
          </a:p>
        </p:txBody>
      </p:sp>
      <p:pic>
        <p:nvPicPr>
          <p:cNvPr id="138" name="Google Shape;132;p22" descr="Google Shape;132;p22"/>
          <p:cNvPicPr>
            <a:picLocks noChangeAspect="1"/>
          </p:cNvPicPr>
          <p:nvPr/>
        </p:nvPicPr>
        <p:blipFill>
          <a:blip r:embed="rId3">
            <a:extLst/>
          </a:blip>
          <a:stretch>
            <a:fillRect/>
          </a:stretch>
        </p:blipFill>
        <p:spPr>
          <a:xfrm>
            <a:off x="3681024" y="1177737"/>
            <a:ext cx="1781951" cy="177222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248" name="Google Shape;295;p36"/>
          <p:cNvSpPr txBox="1"/>
          <p:nvPr/>
        </p:nvSpPr>
        <p:spPr>
          <a:xfrm>
            <a:off x="552125" y="296000"/>
            <a:ext cx="6183731"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JS: Promesses et traitements asynchrones</a:t>
            </a:r>
          </a:p>
        </p:txBody>
      </p:sp>
      <p:grpSp>
        <p:nvGrpSpPr>
          <p:cNvPr id="251" name="Grouper"/>
          <p:cNvGrpSpPr/>
          <p:nvPr/>
        </p:nvGrpSpPr>
        <p:grpSpPr>
          <a:xfrm>
            <a:off x="552125" y="1592662"/>
            <a:ext cx="3928320" cy="1945476"/>
            <a:chOff x="0" y="0"/>
            <a:chExt cx="3928319" cy="1945475"/>
          </a:xfrm>
        </p:grpSpPr>
        <p:sp>
          <p:nvSpPr>
            <p:cNvPr id="249" name="Google Shape;292;p36"/>
            <p:cNvSpPr/>
            <p:nvPr/>
          </p:nvSpPr>
          <p:spPr>
            <a:xfrm>
              <a:off x="0" y="0"/>
              <a:ext cx="3928320" cy="19454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250" name="new Promise((resolve, reject) =&gt; {…"/>
            <p:cNvSpPr txBox="1"/>
            <p:nvPr/>
          </p:nvSpPr>
          <p:spPr>
            <a:xfrm>
              <a:off x="173928" y="140887"/>
              <a:ext cx="3580464" cy="16637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00000"/>
                </a:lnSpc>
                <a:defRPr sz="1000">
                  <a:solidFill>
                    <a:srgbClr val="4EC9B0"/>
                  </a:solidFill>
                  <a:latin typeface="Menlo Regular"/>
                  <a:ea typeface="Menlo Regular"/>
                  <a:cs typeface="Menlo Regular"/>
                  <a:sym typeface="Menlo Regular"/>
                </a:defRPr>
              </a:pPr>
              <a:r>
                <a:rPr>
                  <a:solidFill>
                    <a:srgbClr val="569CD6"/>
                  </a:solidFill>
                </a:rPr>
                <a:t>new</a:t>
              </a:r>
              <a:r>
                <a:rPr>
                  <a:solidFill>
                    <a:srgbClr val="D4D4D4"/>
                  </a:solidFill>
                </a:rPr>
                <a:t> </a:t>
              </a:r>
              <a:r>
                <a:t>Promise</a:t>
              </a:r>
              <a:r>
                <a:rPr>
                  <a:solidFill>
                    <a:srgbClr val="D4D4D4"/>
                  </a:solidFill>
                </a:rPr>
                <a:t>((</a:t>
              </a:r>
              <a:r>
                <a:rPr>
                  <a:solidFill>
                    <a:srgbClr val="DCDCAA"/>
                  </a:solidFill>
                </a:rPr>
                <a:t>resolve</a:t>
              </a:r>
              <a:r>
                <a:rPr>
                  <a:solidFill>
                    <a:srgbClr val="D4D4D4"/>
                  </a:solidFill>
                </a:rPr>
                <a:t>, </a:t>
              </a:r>
              <a:r>
                <a:rPr>
                  <a:solidFill>
                    <a:srgbClr val="DCDCAA"/>
                  </a:solidFill>
                </a:rPr>
                <a:t>reject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00000"/>
                </a:lnSpc>
                <a:defRPr sz="1000">
                  <a:solidFill>
                    <a:srgbClr val="888888"/>
                  </a:solidFill>
                  <a:latin typeface="Menlo Regular"/>
                  <a:ea typeface="Menlo Regular"/>
                  <a:cs typeface="Menlo Regular"/>
                  <a:sym typeface="Menlo Regular"/>
                </a:defRPr>
              </a:pPr>
              <a:r>
                <a:rPr>
                  <a:solidFill>
                    <a:srgbClr val="D4D4D4"/>
                  </a:solidFill>
                </a:rPr>
                <a:t>  </a:t>
              </a:r>
              <a:r>
                <a:t>/* async process */</a:t>
              </a:r>
            </a:p>
            <a:p>
              <a:pPr indent="0" defTabSz="457200">
                <a:lnSpc>
                  <a:spcPct val="100000"/>
                </a:lnSpc>
                <a:defRPr sz="1000">
                  <a:solidFill>
                    <a:srgbClr val="888888"/>
                  </a:solidFill>
                  <a:latin typeface="Menlo Regular"/>
                  <a:ea typeface="Menlo Regular"/>
                  <a:cs typeface="Menlo Regular"/>
                  <a:sym typeface="Menlo Regular"/>
                </a:defRPr>
              </a:pPr>
              <a:endParaRPr>
                <a:solidFill>
                  <a:srgbClr val="D4D4D4"/>
                </a:solidFill>
              </a:endParaRPr>
            </a:p>
            <a:p>
              <a:pPr indent="0" defTabSz="457200">
                <a:lnSpc>
                  <a:spcPct val="100000"/>
                </a:lnSpc>
                <a:defRPr sz="1000">
                  <a:solidFill>
                    <a:srgbClr val="9CDCFE"/>
                  </a:solidFill>
                  <a:latin typeface="Menlo Regular"/>
                  <a:ea typeface="Menlo Regular"/>
                  <a:cs typeface="Menlo Regular"/>
                  <a:sym typeface="Menlo Regular"/>
                </a:defRPr>
              </a:pPr>
              <a:r>
                <a:rPr>
                  <a:solidFill>
                    <a:srgbClr val="D4D4D4"/>
                  </a:solidFill>
                </a:rPr>
                <a:t>  </a:t>
              </a:r>
              <a:r>
                <a:rPr>
                  <a:solidFill>
                    <a:srgbClr val="C586C0"/>
                  </a:solidFill>
                </a:rPr>
                <a:t>if</a:t>
              </a:r>
              <a:r>
                <a:rPr>
                  <a:solidFill>
                    <a:srgbClr val="D4D4D4"/>
                  </a:solidFill>
                </a:rPr>
                <a:t> (</a:t>
              </a:r>
              <a:r>
                <a:t>success</a:t>
              </a:r>
              <a:r>
                <a:rPr>
                  <a:solidFill>
                    <a:srgbClr val="D4D4D4"/>
                  </a:solidFill>
                </a:rPr>
                <a:t>) {</a:t>
              </a:r>
              <a:endParaRPr>
                <a:solidFill>
                  <a:srgbClr val="D4D4D4"/>
                </a:solidFill>
              </a:endParaR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t>resolve</a:t>
              </a:r>
              <a:r>
                <a:rPr>
                  <a:solidFill>
                    <a:srgbClr val="D4D4D4"/>
                  </a:solidFill>
                </a:rPr>
                <a:t>(</a:t>
              </a:r>
              <a:r>
                <a:rPr>
                  <a:solidFill>
                    <a:srgbClr val="9CDCFE"/>
                  </a:solidFill>
                </a:rPr>
                <a:t>data</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 </a:t>
              </a:r>
              <a:r>
                <a:rPr>
                  <a:solidFill>
                    <a:srgbClr val="C586C0"/>
                  </a:solidFill>
                </a:rPr>
                <a:t>else</a:t>
              </a:r>
              <a:r>
                <a:t> {</a:t>
              </a: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t>reject</a:t>
              </a:r>
              <a:r>
                <a:rPr>
                  <a:solidFill>
                    <a:srgbClr val="D4D4D4"/>
                  </a:solidFill>
                </a:rPr>
                <a:t>(</a:t>
              </a:r>
              <a:r>
                <a:rPr>
                  <a:solidFill>
                    <a:srgbClr val="9CDCFE"/>
                  </a:solidFill>
                </a:rPr>
                <a:t>error</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r>
                <a:t>})</a:t>
              </a:r>
            </a:p>
            <a:p>
              <a:pPr indent="0" defTabSz="457200">
                <a:lnSpc>
                  <a:spcPct val="100000"/>
                </a:lnSpc>
                <a:defRPr sz="1000">
                  <a:solidFill>
                    <a:srgbClr val="888888"/>
                  </a:solidFill>
                  <a:latin typeface="Menlo Regular"/>
                  <a:ea typeface="Menlo Regular"/>
                  <a:cs typeface="Menlo Regular"/>
                  <a:sym typeface="Menlo Regular"/>
                </a:defRPr>
              </a:pPr>
              <a:r>
                <a:rPr>
                  <a:solidFill>
                    <a:srgbClr val="D4D4D4"/>
                  </a:solidFill>
                </a:rPr>
                <a:t>  .</a:t>
              </a:r>
              <a:r>
                <a:rPr>
                  <a:solidFill>
                    <a:srgbClr val="DCDCAA"/>
                  </a:solidFill>
                </a:rPr>
                <a:t>then</a:t>
              </a:r>
              <a:r>
                <a:rPr>
                  <a:solidFill>
                    <a:srgbClr val="D4D4D4"/>
                  </a:solidFill>
                </a:rPr>
                <a:t>((</a:t>
              </a:r>
              <a:r>
                <a:rPr>
                  <a:solidFill>
                    <a:srgbClr val="9CDCFE"/>
                  </a:solidFill>
                </a:rPr>
                <a:t>data</a:t>
              </a:r>
              <a:r>
                <a:rPr>
                  <a:solidFill>
                    <a:srgbClr val="D4D4D4"/>
                  </a:solidFill>
                </a:rPr>
                <a:t>) </a:t>
              </a:r>
              <a:r>
                <a:rPr>
                  <a:solidFill>
                    <a:srgbClr val="569CD6"/>
                  </a:solidFill>
                </a:rPr>
                <a:t>=&gt;</a:t>
              </a:r>
              <a:r>
                <a:rPr>
                  <a:solidFill>
                    <a:srgbClr val="D4D4D4"/>
                  </a:solidFill>
                </a:rPr>
                <a:t> { </a:t>
              </a:r>
              <a:r>
                <a:t>/* success handling */</a:t>
              </a:r>
              <a:r>
                <a:rPr>
                  <a:solidFill>
                    <a:srgbClr val="D4D4D4"/>
                  </a:solidFill>
                </a:rPr>
                <a:t> })</a:t>
              </a:r>
              <a:endParaRPr>
                <a:solidFill>
                  <a:srgbClr val="D4D4D4"/>
                </a:solidFill>
              </a:endParaRPr>
            </a:p>
            <a:p>
              <a:pPr indent="0" defTabSz="457200">
                <a:lnSpc>
                  <a:spcPct val="100000"/>
                </a:lnSpc>
                <a:defRPr sz="1000">
                  <a:solidFill>
                    <a:srgbClr val="888888"/>
                  </a:solidFill>
                  <a:latin typeface="Menlo Regular"/>
                  <a:ea typeface="Menlo Regular"/>
                  <a:cs typeface="Menlo Regular"/>
                  <a:sym typeface="Menlo Regular"/>
                </a:defRPr>
              </a:pPr>
              <a:r>
                <a:rPr>
                  <a:solidFill>
                    <a:srgbClr val="D4D4D4"/>
                  </a:solidFill>
                </a:rPr>
                <a:t>  .</a:t>
              </a:r>
              <a:r>
                <a:rPr>
                  <a:solidFill>
                    <a:srgbClr val="DCDCAA"/>
                  </a:solidFill>
                </a:rPr>
                <a:t>catch</a:t>
              </a:r>
              <a:r>
                <a:rPr>
                  <a:solidFill>
                    <a:srgbClr val="D4D4D4"/>
                  </a:solidFill>
                </a:rPr>
                <a:t>((</a:t>
              </a:r>
              <a:r>
                <a:rPr>
                  <a:solidFill>
                    <a:srgbClr val="9CDCFE"/>
                  </a:solidFill>
                </a:rPr>
                <a:t>error</a:t>
              </a:r>
              <a:r>
                <a:rPr>
                  <a:solidFill>
                    <a:srgbClr val="D4D4D4"/>
                  </a:solidFill>
                </a:rPr>
                <a:t>) </a:t>
              </a:r>
              <a:r>
                <a:rPr>
                  <a:solidFill>
                    <a:srgbClr val="569CD6"/>
                  </a:solidFill>
                </a:rPr>
                <a:t>=&gt;</a:t>
              </a:r>
              <a:r>
                <a:rPr>
                  <a:solidFill>
                    <a:srgbClr val="D4D4D4"/>
                  </a:solidFill>
                </a:rPr>
                <a:t> { </a:t>
              </a:r>
              <a:r>
                <a:t>/* error handling */</a:t>
              </a:r>
              <a:r>
                <a:rPr>
                  <a:solidFill>
                    <a:srgbClr val="D4D4D4"/>
                  </a:solidFill>
                </a:rPr>
                <a:t> })</a:t>
              </a:r>
            </a:p>
          </p:txBody>
        </p:sp>
      </p:grpSp>
      <p:grpSp>
        <p:nvGrpSpPr>
          <p:cNvPr id="254" name="Grouper"/>
          <p:cNvGrpSpPr/>
          <p:nvPr/>
        </p:nvGrpSpPr>
        <p:grpSpPr>
          <a:xfrm>
            <a:off x="4640088" y="1592662"/>
            <a:ext cx="3846010" cy="1945476"/>
            <a:chOff x="0" y="0"/>
            <a:chExt cx="3846009" cy="1945475"/>
          </a:xfrm>
        </p:grpSpPr>
        <p:sp>
          <p:nvSpPr>
            <p:cNvPr id="252" name="Google Shape;289;p36"/>
            <p:cNvSpPr/>
            <p:nvPr/>
          </p:nvSpPr>
          <p:spPr>
            <a:xfrm>
              <a:off x="0" y="0"/>
              <a:ext cx="3846010" cy="19454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253" name="const asyncFun = async () =&gt; {…"/>
            <p:cNvSpPr txBox="1"/>
            <p:nvPr/>
          </p:nvSpPr>
          <p:spPr>
            <a:xfrm>
              <a:off x="173928" y="140887"/>
              <a:ext cx="3498153" cy="16637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00000"/>
                </a:lnSpc>
                <a:defRPr sz="1000">
                  <a:solidFill>
                    <a:srgbClr val="DCDCAA"/>
                  </a:solidFill>
                  <a:latin typeface="Menlo Regular"/>
                  <a:ea typeface="Menlo Regular"/>
                  <a:cs typeface="Menlo Regular"/>
                  <a:sym typeface="Menlo Regular"/>
                </a:defRPr>
              </a:pPr>
              <a:r>
                <a:rPr>
                  <a:solidFill>
                    <a:srgbClr val="569CD6"/>
                  </a:solidFill>
                </a:rPr>
                <a:t>const</a:t>
              </a:r>
              <a:r>
                <a:rPr>
                  <a:solidFill>
                    <a:srgbClr val="D4D4D4"/>
                  </a:solidFill>
                </a:rPr>
                <a:t> </a:t>
              </a:r>
              <a:r>
                <a:t>asyncFun</a:t>
              </a:r>
              <a:r>
                <a:rPr>
                  <a:solidFill>
                    <a:srgbClr val="D4D4D4"/>
                  </a:solidFill>
                </a:rPr>
                <a:t> = </a:t>
              </a:r>
              <a:r>
                <a:rPr>
                  <a:solidFill>
                    <a:srgbClr val="569CD6"/>
                  </a:solidFill>
                </a:rPr>
                <a:t>async</a:t>
              </a:r>
              <a:r>
                <a:rPr>
                  <a:solidFill>
                    <a:srgbClr val="D4D4D4"/>
                  </a:solidFill>
                </a:rPr>
                <a:t> () </a:t>
              </a:r>
              <a:r>
                <a:rPr>
                  <a:solidFill>
                    <a:srgbClr val="569CD6"/>
                  </a:solidFill>
                </a:rPr>
                <a:t>=&gt;</a:t>
              </a:r>
              <a:r>
                <a:rPr>
                  <a:solidFill>
                    <a:srgbClr val="D4D4D4"/>
                  </a:solidFill>
                </a:rPr>
                <a:t> {</a:t>
              </a:r>
              <a:endParaRPr>
                <a:solidFill>
                  <a:srgbClr val="D4D4D4"/>
                </a:solidFill>
              </a:endParaRPr>
            </a:p>
            <a:p>
              <a:pPr indent="0" defTabSz="457200">
                <a:lnSpc>
                  <a:spcPct val="100000"/>
                </a:lnSpc>
                <a:defRPr sz="1000">
                  <a:solidFill>
                    <a:srgbClr val="888888"/>
                  </a:solidFill>
                  <a:latin typeface="Menlo Regular"/>
                  <a:ea typeface="Menlo Regular"/>
                  <a:cs typeface="Menlo Regular"/>
                  <a:sym typeface="Menlo Regular"/>
                </a:defRPr>
              </a:pPr>
              <a:r>
                <a:rPr>
                  <a:solidFill>
                    <a:srgbClr val="D4D4D4"/>
                  </a:solidFill>
                </a:rPr>
                <a:t>  </a:t>
              </a:r>
              <a:r>
                <a:t>/* sync process */</a:t>
              </a:r>
              <a:endParaRPr>
                <a:solidFill>
                  <a:srgbClr val="D4D4D4"/>
                </a:solidFill>
              </a:endParaR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asyncRes</a:t>
              </a:r>
              <a:r>
                <a:rPr>
                  <a:solidFill>
                    <a:srgbClr val="D4D4D4"/>
                  </a:solidFill>
                </a:rPr>
                <a:t> = </a:t>
              </a:r>
              <a:r>
                <a:rPr>
                  <a:solidFill>
                    <a:srgbClr val="C586C0"/>
                  </a:solidFill>
                </a:rPr>
                <a:t>await</a:t>
              </a:r>
              <a:r>
                <a:rPr>
                  <a:solidFill>
                    <a:srgbClr val="D4D4D4"/>
                  </a:solidFill>
                </a:rPr>
                <a:t> </a:t>
              </a:r>
              <a:r>
                <a:t>otherAsyncFunc</a:t>
              </a:r>
              <a:r>
                <a:rPr>
                  <a:solidFill>
                    <a:srgbClr val="D4D4D4"/>
                  </a:solidFill>
                </a:rPr>
                <a:t>()</a:t>
              </a:r>
              <a:endParaRPr>
                <a:solidFill>
                  <a:srgbClr val="D4D4D4"/>
                </a:solidFill>
              </a:endParaRPr>
            </a:p>
            <a:p>
              <a:pPr indent="0" defTabSz="457200">
                <a:lnSpc>
                  <a:spcPct val="100000"/>
                </a:lnSpc>
                <a:defRPr sz="1000">
                  <a:solidFill>
                    <a:srgbClr val="888888"/>
                  </a:solidFill>
                  <a:latin typeface="Menlo Regular"/>
                  <a:ea typeface="Menlo Regular"/>
                  <a:cs typeface="Menlo Regular"/>
                  <a:sym typeface="Menlo Regular"/>
                </a:defRPr>
              </a:pPr>
              <a:r>
                <a:rPr>
                  <a:solidFill>
                    <a:srgbClr val="D4D4D4"/>
                  </a:solidFill>
                </a:rPr>
                <a:t>  </a:t>
              </a:r>
              <a:r>
                <a:t>/* sync process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9CDCFE"/>
                  </a:solidFill>
                </a:rPr>
                <a:t>data</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t>asyncFunc</a:t>
              </a:r>
              <a:r>
                <a:rPr>
                  <a:solidFill>
                    <a:srgbClr val="D4D4D4"/>
                  </a:solidFill>
                </a:rPr>
                <a:t>()</a:t>
              </a:r>
              <a:endParaRPr>
                <a:solidFill>
                  <a:srgbClr val="D4D4D4"/>
                </a:solidFill>
              </a:endParaRPr>
            </a:p>
            <a:p>
              <a:pPr indent="0" defTabSz="457200">
                <a:lnSpc>
                  <a:spcPct val="100000"/>
                </a:lnSpc>
                <a:defRPr sz="1000">
                  <a:solidFill>
                    <a:srgbClr val="888888"/>
                  </a:solidFill>
                  <a:latin typeface="Menlo Regular"/>
                  <a:ea typeface="Menlo Regular"/>
                  <a:cs typeface="Menlo Regular"/>
                  <a:sym typeface="Menlo Regular"/>
                </a:defRPr>
              </a:pPr>
              <a:r>
                <a:rPr>
                  <a:solidFill>
                    <a:srgbClr val="D4D4D4"/>
                  </a:solidFill>
                </a:rPr>
                <a:t>  .</a:t>
              </a:r>
              <a:r>
                <a:rPr>
                  <a:solidFill>
                    <a:srgbClr val="DCDCAA"/>
                  </a:solidFill>
                </a:rPr>
                <a:t>then</a:t>
              </a:r>
              <a:r>
                <a:rPr>
                  <a:solidFill>
                    <a:srgbClr val="D4D4D4"/>
                  </a:solidFill>
                </a:rPr>
                <a:t>((</a:t>
              </a:r>
              <a:r>
                <a:rPr>
                  <a:solidFill>
                    <a:srgbClr val="9CDCFE"/>
                  </a:solidFill>
                </a:rPr>
                <a:t>data</a:t>
              </a:r>
              <a:r>
                <a:rPr>
                  <a:solidFill>
                    <a:srgbClr val="D4D4D4"/>
                  </a:solidFill>
                </a:rPr>
                <a:t>) </a:t>
              </a:r>
              <a:r>
                <a:rPr>
                  <a:solidFill>
                    <a:srgbClr val="569CD6"/>
                  </a:solidFill>
                </a:rPr>
                <a:t>=&gt;</a:t>
              </a:r>
              <a:r>
                <a:rPr>
                  <a:solidFill>
                    <a:srgbClr val="D4D4D4"/>
                  </a:solidFill>
                </a:rPr>
                <a:t> { </a:t>
              </a:r>
              <a:r>
                <a:t>/* success handling */</a:t>
              </a:r>
              <a:r>
                <a:rPr>
                  <a:solidFill>
                    <a:srgbClr val="D4D4D4"/>
                  </a:solidFill>
                </a:rPr>
                <a:t>})</a:t>
              </a:r>
              <a:endParaRPr>
                <a:solidFill>
                  <a:srgbClr val="D4D4D4"/>
                </a:solidFill>
              </a:endParaRPr>
            </a:p>
            <a:p>
              <a:pPr indent="0" defTabSz="457200">
                <a:lnSpc>
                  <a:spcPct val="100000"/>
                </a:lnSpc>
                <a:defRPr sz="1000">
                  <a:solidFill>
                    <a:srgbClr val="888888"/>
                  </a:solidFill>
                  <a:latin typeface="Menlo Regular"/>
                  <a:ea typeface="Menlo Regular"/>
                  <a:cs typeface="Menlo Regular"/>
                  <a:sym typeface="Menlo Regular"/>
                </a:defRPr>
              </a:pPr>
              <a:r>
                <a:rPr>
                  <a:solidFill>
                    <a:srgbClr val="D4D4D4"/>
                  </a:solidFill>
                </a:rPr>
                <a:t>  .</a:t>
              </a:r>
              <a:r>
                <a:rPr>
                  <a:solidFill>
                    <a:srgbClr val="DCDCAA"/>
                  </a:solidFill>
                </a:rPr>
                <a:t>catch</a:t>
              </a:r>
              <a:r>
                <a:rPr>
                  <a:solidFill>
                    <a:srgbClr val="D4D4D4"/>
                  </a:solidFill>
                </a:rPr>
                <a:t>((</a:t>
              </a:r>
              <a:r>
                <a:rPr>
                  <a:solidFill>
                    <a:srgbClr val="9CDCFE"/>
                  </a:solidFill>
                </a:rPr>
                <a:t>error</a:t>
              </a:r>
              <a:r>
                <a:rPr>
                  <a:solidFill>
                    <a:srgbClr val="D4D4D4"/>
                  </a:solidFill>
                </a:rPr>
                <a:t>) </a:t>
              </a:r>
              <a:r>
                <a:rPr>
                  <a:solidFill>
                    <a:srgbClr val="569CD6"/>
                  </a:solidFill>
                </a:rPr>
                <a:t>=&gt;</a:t>
              </a:r>
              <a:r>
                <a:rPr>
                  <a:solidFill>
                    <a:srgbClr val="D4D4D4"/>
                  </a:solidFill>
                </a:rPr>
                <a:t> { </a:t>
              </a:r>
              <a:r>
                <a:t>/* error handling */</a:t>
              </a:r>
              <a:r>
                <a:rPr>
                  <a:solidFill>
                    <a:srgbClr val="D4D4D4"/>
                  </a:solidFill>
                </a:rPr>
                <a:t>})</a:t>
              </a:r>
            </a:p>
          </p:txBody>
        </p:sp>
      </p:grpSp>
      <p:sp>
        <p:nvSpPr>
          <p:cNvPr id="255" name="Google Shape;297;p36"/>
          <p:cNvSpPr txBox="1"/>
          <p:nvPr/>
        </p:nvSpPr>
        <p:spPr>
          <a:xfrm>
            <a:off x="491399" y="4254475"/>
            <a:ext cx="7934485"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200"/>
            </a:pPr>
            <a:r>
              <a:t>A voir: </a:t>
            </a:r>
            <a:r>
              <a:rPr u="sng">
                <a:solidFill>
                  <a:schemeClr val="accent1"/>
                </a:solidFill>
                <a:uFill>
                  <a:solidFill>
                    <a:schemeClr val="accent1"/>
                  </a:solidFill>
                </a:uFill>
                <a:hlinkClick r:id="rId3" invalidUrl="" action="" tgtFrame="" tooltip="" history="1" highlightClick="0" endSnd="0"/>
              </a:rPr>
              <a:t>Jack Archibald : In the loop — JSConf.Asia 2018</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0"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261"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JS: Programmation fonctionnel</a:t>
            </a:r>
          </a:p>
        </p:txBody>
      </p:sp>
      <p:sp>
        <p:nvSpPr>
          <p:cNvPr id="262" name="Google Shape;296;p36"/>
          <p:cNvSpPr txBox="1"/>
          <p:nvPr/>
        </p:nvSpPr>
        <p:spPr>
          <a:xfrm>
            <a:off x="491399" y="753925"/>
            <a:ext cx="7937501"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Nunito Regular"/>
                <a:ea typeface="Nunito Regular"/>
                <a:cs typeface="Nunito Regular"/>
                <a:sym typeface="Nunito Regular"/>
              </a:defRPr>
            </a:lvl1pPr>
          </a:lstStyle>
          <a:p>
            <a:pPr/>
            <a:r>
              <a:t>Curryfication</a:t>
            </a:r>
          </a:p>
        </p:txBody>
      </p:sp>
      <p:sp>
        <p:nvSpPr>
          <p:cNvPr id="263" name="Google Shape;297;p36"/>
          <p:cNvSpPr txBox="1"/>
          <p:nvPr/>
        </p:nvSpPr>
        <p:spPr>
          <a:xfrm>
            <a:off x="491399" y="1231875"/>
            <a:ext cx="5333721" cy="6578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20000"/>
              </a:lnSpc>
              <a:defRPr sz="1200"/>
            </a:lvl1pPr>
          </a:lstStyle>
          <a:p>
            <a:pPr/>
            <a:r>
              <a:t>Transformation d'une fonction à plusieurs arguments en une fonction à un argument qui retourne une fonction sur le reste des arguments.</a:t>
            </a:r>
          </a:p>
        </p:txBody>
      </p:sp>
      <p:sp>
        <p:nvSpPr>
          <p:cNvPr id="264" name="Google Shape;292;p36"/>
          <p:cNvSpPr/>
          <p:nvPr/>
        </p:nvSpPr>
        <p:spPr>
          <a:xfrm>
            <a:off x="552125" y="2164162"/>
            <a:ext cx="3928320" cy="1297776"/>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265" name="const myFct = (a, b, c) =&gt; {…"/>
          <p:cNvSpPr txBox="1"/>
          <p:nvPr/>
        </p:nvSpPr>
        <p:spPr>
          <a:xfrm>
            <a:off x="726053" y="2305050"/>
            <a:ext cx="3580464" cy="1016000"/>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00000"/>
              </a:lnSpc>
              <a:defRPr sz="1200">
                <a:solidFill>
                  <a:srgbClr val="569CD6"/>
                </a:solidFill>
                <a:latin typeface="Menlo Regular"/>
                <a:ea typeface="Menlo Regular"/>
                <a:cs typeface="Menlo Regular"/>
                <a:sym typeface="Menlo Regular"/>
              </a:defRPr>
            </a:pPr>
            <a:r>
              <a:t>const</a:t>
            </a:r>
            <a:r>
              <a:rPr>
                <a:solidFill>
                  <a:srgbClr val="D4D4D4"/>
                </a:solidFill>
              </a:rPr>
              <a:t> </a:t>
            </a:r>
            <a:r>
              <a:rPr>
                <a:solidFill>
                  <a:srgbClr val="DCDCAA"/>
                </a:solidFill>
              </a:rPr>
              <a:t>myFct</a:t>
            </a:r>
            <a:r>
              <a:rPr>
                <a:solidFill>
                  <a:srgbClr val="D4D4D4"/>
                </a:solidFill>
              </a:rPr>
              <a:t> = (</a:t>
            </a:r>
            <a:r>
              <a:rPr>
                <a:solidFill>
                  <a:srgbClr val="9CDCFE"/>
                </a:solidFill>
              </a:rPr>
              <a:t>a</a:t>
            </a:r>
            <a:r>
              <a:rPr>
                <a:solidFill>
                  <a:srgbClr val="D4D4D4"/>
                </a:solidFill>
              </a:rPr>
              <a:t>, </a:t>
            </a:r>
            <a:r>
              <a:rPr>
                <a:solidFill>
                  <a:srgbClr val="9CDCFE"/>
                </a:solidFill>
              </a:rPr>
              <a:t>b</a:t>
            </a:r>
            <a:r>
              <a:rPr>
                <a:solidFill>
                  <a:srgbClr val="D4D4D4"/>
                </a:solidFill>
              </a:rPr>
              <a:t>, </a:t>
            </a:r>
            <a:r>
              <a:rPr>
                <a:solidFill>
                  <a:srgbClr val="9CDCFE"/>
                </a:solidFill>
              </a:rPr>
              <a:t>c</a:t>
            </a:r>
            <a:r>
              <a:rPr>
                <a:solidFill>
                  <a:srgbClr val="D4D4D4"/>
                </a:solidFill>
              </a:rPr>
              <a:t>) </a:t>
            </a:r>
            <a:r>
              <a:t>=&gt;</a:t>
            </a:r>
            <a:r>
              <a:rPr>
                <a:solidFill>
                  <a:srgbClr val="D4D4D4"/>
                </a:solidFill>
              </a:rPr>
              <a:t> {</a:t>
            </a:r>
            <a:endParaRPr>
              <a:solidFill>
                <a:srgbClr val="D4D4D4"/>
              </a:solidFill>
            </a:endParaRPr>
          </a:p>
          <a:p>
            <a:pPr indent="0" defTabSz="457200">
              <a:lnSpc>
                <a:spcPct val="100000"/>
              </a:lnSpc>
              <a:defRPr sz="1200">
                <a:solidFill>
                  <a:srgbClr val="888888"/>
                </a:solidFill>
                <a:latin typeface="Menlo Regular"/>
                <a:ea typeface="Menlo Regular"/>
                <a:cs typeface="Menlo Regular"/>
                <a:sym typeface="Menlo Regular"/>
              </a:defRPr>
            </a:pPr>
            <a:r>
              <a:rPr>
                <a:solidFill>
                  <a:srgbClr val="D4D4D4"/>
                </a:solidFill>
              </a:rPr>
              <a:t>  </a:t>
            </a:r>
            <a:r>
              <a:t>/* use a, b, and c */</a:t>
            </a:r>
            <a:endParaRPr>
              <a:solidFill>
                <a:srgbClr val="D4D4D4"/>
              </a:solidFill>
            </a:endParaRPr>
          </a:p>
          <a:p>
            <a:pPr indent="0" defTabSz="457200">
              <a:lnSpc>
                <a:spcPct val="100000"/>
              </a:lnSpc>
              <a:defRPr sz="1200">
                <a:solidFill>
                  <a:srgbClr val="D4D4D4"/>
                </a:solidFill>
                <a:latin typeface="Menlo Regular"/>
                <a:ea typeface="Menlo Regular"/>
                <a:cs typeface="Menlo Regular"/>
                <a:sym typeface="Menlo Regular"/>
              </a:defRPr>
            </a:pPr>
            <a:r>
              <a:t>}</a:t>
            </a:r>
          </a:p>
          <a:p>
            <a:pPr indent="0" defTabSz="457200">
              <a:lnSpc>
                <a:spcPct val="100000"/>
              </a:lnSpc>
              <a:defRPr sz="1200">
                <a:solidFill>
                  <a:srgbClr val="D4D4D4"/>
                </a:solidFill>
                <a:latin typeface="Menlo Regular"/>
                <a:ea typeface="Menlo Regular"/>
                <a:cs typeface="Menlo Regular"/>
                <a:sym typeface="Menlo Regular"/>
              </a:defRPr>
            </a:pPr>
          </a:p>
          <a:p>
            <a:pPr indent="0" defTabSz="457200">
              <a:lnSpc>
                <a:spcPct val="100000"/>
              </a:lnSpc>
              <a:defRPr sz="12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result</a:t>
            </a:r>
            <a:r>
              <a:rPr>
                <a:solidFill>
                  <a:srgbClr val="D4D4D4"/>
                </a:solidFill>
              </a:rPr>
              <a:t> = </a:t>
            </a:r>
            <a:r>
              <a:rPr>
                <a:solidFill>
                  <a:srgbClr val="DCDCAA"/>
                </a:solidFill>
              </a:rPr>
              <a:t>myFct</a:t>
            </a:r>
            <a:r>
              <a:rPr>
                <a:solidFill>
                  <a:srgbClr val="D4D4D4"/>
                </a:solidFill>
              </a:rPr>
              <a:t>(</a:t>
            </a:r>
            <a:r>
              <a:rPr>
                <a:solidFill>
                  <a:srgbClr val="B5CEA8"/>
                </a:solidFill>
              </a:rPr>
              <a:t>1</a:t>
            </a:r>
            <a:r>
              <a:rPr>
                <a:solidFill>
                  <a:srgbClr val="D4D4D4"/>
                </a:solidFill>
              </a:rPr>
              <a:t>, </a:t>
            </a:r>
            <a:r>
              <a:rPr>
                <a:solidFill>
                  <a:srgbClr val="B5CEA8"/>
                </a:solidFill>
              </a:rPr>
              <a:t>2</a:t>
            </a:r>
            <a:r>
              <a:rPr>
                <a:solidFill>
                  <a:srgbClr val="D4D4D4"/>
                </a:solidFill>
              </a:rPr>
              <a:t>, </a:t>
            </a:r>
            <a:r>
              <a:rPr>
                <a:solidFill>
                  <a:srgbClr val="B5CEA8"/>
                </a:solidFill>
              </a:rPr>
              <a:t>3</a:t>
            </a:r>
            <a:r>
              <a:rPr>
                <a:solidFill>
                  <a:srgbClr val="D4D4D4"/>
                </a:solidFill>
              </a:rPr>
              <a:t>)</a:t>
            </a:r>
          </a:p>
        </p:txBody>
      </p:sp>
      <p:sp>
        <p:nvSpPr>
          <p:cNvPr id="266" name="Google Shape;292;p36"/>
          <p:cNvSpPr/>
          <p:nvPr/>
        </p:nvSpPr>
        <p:spPr>
          <a:xfrm>
            <a:off x="4618137" y="2164162"/>
            <a:ext cx="3928321" cy="2008976"/>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267" name="const myFct = (a) =&gt; (b) =&gt; (c) =&gt; {…"/>
          <p:cNvSpPr txBox="1"/>
          <p:nvPr/>
        </p:nvSpPr>
        <p:spPr>
          <a:xfrm>
            <a:off x="4792066" y="2305050"/>
            <a:ext cx="3580464" cy="1727200"/>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00000"/>
              </a:lnSpc>
              <a:defRPr sz="1200">
                <a:solidFill>
                  <a:srgbClr val="569CD6"/>
                </a:solidFill>
                <a:latin typeface="Menlo Regular"/>
                <a:ea typeface="Menlo Regular"/>
                <a:cs typeface="Menlo Regular"/>
                <a:sym typeface="Menlo Regular"/>
              </a:defRPr>
            </a:pPr>
            <a:r>
              <a:t>const</a:t>
            </a:r>
            <a:r>
              <a:rPr>
                <a:solidFill>
                  <a:srgbClr val="D4D4D4"/>
                </a:solidFill>
              </a:rPr>
              <a:t> </a:t>
            </a:r>
            <a:r>
              <a:rPr>
                <a:solidFill>
                  <a:srgbClr val="DCDCAA"/>
                </a:solidFill>
              </a:rPr>
              <a:t>myFct</a:t>
            </a:r>
            <a:r>
              <a:rPr>
                <a:solidFill>
                  <a:srgbClr val="D4D4D4"/>
                </a:solidFill>
              </a:rPr>
              <a:t> = (</a:t>
            </a:r>
            <a:r>
              <a:rPr>
                <a:solidFill>
                  <a:srgbClr val="9CDCFE"/>
                </a:solidFill>
              </a:rPr>
              <a:t>a</a:t>
            </a:r>
            <a:r>
              <a:rPr>
                <a:solidFill>
                  <a:srgbClr val="D4D4D4"/>
                </a:solidFill>
              </a:rPr>
              <a:t>) </a:t>
            </a:r>
            <a:r>
              <a:t>=&gt;</a:t>
            </a:r>
            <a:r>
              <a:rPr>
                <a:solidFill>
                  <a:srgbClr val="D4D4D4"/>
                </a:solidFill>
              </a:rPr>
              <a:t> (</a:t>
            </a:r>
            <a:r>
              <a:rPr>
                <a:solidFill>
                  <a:srgbClr val="9CDCFE"/>
                </a:solidFill>
              </a:rPr>
              <a:t>b</a:t>
            </a:r>
            <a:r>
              <a:rPr>
                <a:solidFill>
                  <a:srgbClr val="D4D4D4"/>
                </a:solidFill>
              </a:rPr>
              <a:t>) </a:t>
            </a:r>
            <a:r>
              <a:t>=&gt;</a:t>
            </a:r>
            <a:r>
              <a:rPr>
                <a:solidFill>
                  <a:srgbClr val="D4D4D4"/>
                </a:solidFill>
              </a:rPr>
              <a:t> (</a:t>
            </a:r>
            <a:r>
              <a:rPr>
                <a:solidFill>
                  <a:srgbClr val="9CDCFE"/>
                </a:solidFill>
              </a:rPr>
              <a:t>c</a:t>
            </a:r>
            <a:r>
              <a:rPr>
                <a:solidFill>
                  <a:srgbClr val="D4D4D4"/>
                </a:solidFill>
              </a:rPr>
              <a:t>) </a:t>
            </a:r>
            <a:r>
              <a:t>=&gt;</a:t>
            </a:r>
            <a:r>
              <a:rPr>
                <a:solidFill>
                  <a:srgbClr val="D4D4D4"/>
                </a:solidFill>
              </a:rPr>
              <a:t> {</a:t>
            </a:r>
            <a:endParaRPr>
              <a:solidFill>
                <a:srgbClr val="D4D4D4"/>
              </a:solidFill>
            </a:endParaRPr>
          </a:p>
          <a:p>
            <a:pPr indent="0" defTabSz="457200">
              <a:lnSpc>
                <a:spcPct val="100000"/>
              </a:lnSpc>
              <a:defRPr sz="1200">
                <a:solidFill>
                  <a:srgbClr val="888888"/>
                </a:solidFill>
                <a:latin typeface="Menlo Regular"/>
                <a:ea typeface="Menlo Regular"/>
                <a:cs typeface="Menlo Regular"/>
                <a:sym typeface="Menlo Regular"/>
              </a:defRPr>
            </a:pPr>
            <a:r>
              <a:rPr>
                <a:solidFill>
                  <a:srgbClr val="D4D4D4"/>
                </a:solidFill>
              </a:rPr>
              <a:t>  </a:t>
            </a:r>
            <a:r>
              <a:t>/* use a, b, and c */</a:t>
            </a:r>
            <a:endParaRPr>
              <a:solidFill>
                <a:srgbClr val="D4D4D4"/>
              </a:solidFill>
            </a:endParaRPr>
          </a:p>
          <a:p>
            <a:pPr indent="0" defTabSz="457200">
              <a:lnSpc>
                <a:spcPct val="100000"/>
              </a:lnSpc>
              <a:defRPr sz="1200">
                <a:solidFill>
                  <a:srgbClr val="D4D4D4"/>
                </a:solidFill>
                <a:latin typeface="Menlo Regular"/>
                <a:ea typeface="Menlo Regular"/>
                <a:cs typeface="Menlo Regular"/>
                <a:sym typeface="Menlo Regular"/>
              </a:defRPr>
            </a:pPr>
            <a:r>
              <a:t>}</a:t>
            </a:r>
          </a:p>
          <a:p>
            <a:pPr indent="0" defTabSz="457200">
              <a:lnSpc>
                <a:spcPct val="100000"/>
              </a:lnSpc>
              <a:defRPr sz="1200">
                <a:solidFill>
                  <a:srgbClr val="D4D4D4"/>
                </a:solidFill>
                <a:latin typeface="Menlo Regular"/>
                <a:ea typeface="Menlo Regular"/>
                <a:cs typeface="Menlo Regular"/>
                <a:sym typeface="Menlo Regular"/>
              </a:defRPr>
            </a:pPr>
          </a:p>
          <a:p>
            <a:pPr indent="0" defTabSz="457200">
              <a:lnSpc>
                <a:spcPct val="100000"/>
              </a:lnSpc>
              <a:defRPr sz="1200">
                <a:solidFill>
                  <a:srgbClr val="DCDCAA"/>
                </a:solidFill>
                <a:latin typeface="Menlo Regular"/>
                <a:ea typeface="Menlo Regular"/>
                <a:cs typeface="Menlo Regular"/>
                <a:sym typeface="Menlo Regular"/>
              </a:defRPr>
            </a:pPr>
            <a:r>
              <a:rPr>
                <a:solidFill>
                  <a:srgbClr val="569CD6"/>
                </a:solidFill>
              </a:rPr>
              <a:t>const</a:t>
            </a:r>
            <a:r>
              <a:rPr>
                <a:solidFill>
                  <a:srgbClr val="D4D4D4"/>
                </a:solidFill>
              </a:rPr>
              <a:t> </a:t>
            </a:r>
            <a:r>
              <a:t>myFctWithA</a:t>
            </a:r>
            <a:r>
              <a:rPr>
                <a:solidFill>
                  <a:srgbClr val="D4D4D4"/>
                </a:solidFill>
              </a:rPr>
              <a:t> = </a:t>
            </a:r>
            <a:r>
              <a:t>myFct</a:t>
            </a:r>
            <a:r>
              <a:rPr>
                <a:solidFill>
                  <a:srgbClr val="D4D4D4"/>
                </a:solidFill>
              </a:rPr>
              <a:t>(</a:t>
            </a:r>
            <a:r>
              <a:rPr>
                <a:solidFill>
                  <a:srgbClr val="B5CEA8"/>
                </a:solidFill>
              </a:rPr>
              <a:t>1</a:t>
            </a:r>
            <a:r>
              <a:rPr>
                <a:solidFill>
                  <a:srgbClr val="D4D4D4"/>
                </a:solidFill>
              </a:rPr>
              <a:t>)</a:t>
            </a:r>
            <a:endParaRPr>
              <a:solidFill>
                <a:srgbClr val="D4D4D4"/>
              </a:solidFill>
            </a:endParaRPr>
          </a:p>
          <a:p>
            <a:pPr indent="0" defTabSz="457200">
              <a:lnSpc>
                <a:spcPct val="100000"/>
              </a:lnSpc>
              <a:defRPr sz="1200">
                <a:solidFill>
                  <a:srgbClr val="DCDCAA"/>
                </a:solidFill>
                <a:latin typeface="Menlo Regular"/>
                <a:ea typeface="Menlo Regular"/>
                <a:cs typeface="Menlo Regular"/>
                <a:sym typeface="Menlo Regular"/>
              </a:defRPr>
            </a:pPr>
            <a:r>
              <a:rPr>
                <a:solidFill>
                  <a:srgbClr val="569CD6"/>
                </a:solidFill>
              </a:rPr>
              <a:t>const</a:t>
            </a:r>
            <a:r>
              <a:rPr>
                <a:solidFill>
                  <a:srgbClr val="D4D4D4"/>
                </a:solidFill>
              </a:rPr>
              <a:t> </a:t>
            </a:r>
            <a:r>
              <a:t>myFctWithAnB</a:t>
            </a:r>
            <a:r>
              <a:rPr>
                <a:solidFill>
                  <a:srgbClr val="D4D4D4"/>
                </a:solidFill>
              </a:rPr>
              <a:t> = </a:t>
            </a:r>
            <a:r>
              <a:t>myFctWithA</a:t>
            </a:r>
            <a:r>
              <a:rPr>
                <a:solidFill>
                  <a:srgbClr val="D4D4D4"/>
                </a:solidFill>
              </a:rPr>
              <a:t>(</a:t>
            </a:r>
            <a:r>
              <a:rPr>
                <a:solidFill>
                  <a:srgbClr val="B5CEA8"/>
                </a:solidFill>
              </a:rPr>
              <a:t>2</a:t>
            </a:r>
            <a:r>
              <a:rPr>
                <a:solidFill>
                  <a:srgbClr val="D4D4D4"/>
                </a:solidFill>
              </a:rPr>
              <a:t>)</a:t>
            </a:r>
            <a:endParaRPr>
              <a:solidFill>
                <a:srgbClr val="D4D4D4"/>
              </a:solidFill>
            </a:endParaRPr>
          </a:p>
          <a:p>
            <a:pPr indent="0" defTabSz="457200">
              <a:lnSpc>
                <a:spcPct val="100000"/>
              </a:lnSpc>
              <a:defRPr sz="1200">
                <a:solidFill>
                  <a:srgbClr val="DCDCAA"/>
                </a:solidFill>
                <a:latin typeface="Menlo Regular"/>
                <a:ea typeface="Menlo Regular"/>
                <a:cs typeface="Menlo Regular"/>
                <a:sym typeface="Menlo Regular"/>
              </a:defRPr>
            </a:pPr>
            <a:r>
              <a:rPr>
                <a:solidFill>
                  <a:srgbClr val="569CD6"/>
                </a:solidFill>
              </a:rPr>
              <a:t>const</a:t>
            </a:r>
            <a:r>
              <a:rPr>
                <a:solidFill>
                  <a:srgbClr val="D4D4D4"/>
                </a:solidFill>
              </a:rPr>
              <a:t> </a:t>
            </a:r>
            <a:r>
              <a:rPr>
                <a:solidFill>
                  <a:srgbClr val="4FC1FF"/>
                </a:solidFill>
              </a:rPr>
              <a:t>result</a:t>
            </a:r>
            <a:r>
              <a:rPr>
                <a:solidFill>
                  <a:srgbClr val="D4D4D4"/>
                </a:solidFill>
              </a:rPr>
              <a:t> = </a:t>
            </a:r>
            <a:r>
              <a:t>myFctWithAnB</a:t>
            </a:r>
            <a:r>
              <a:rPr>
                <a:solidFill>
                  <a:srgbClr val="D4D4D4"/>
                </a:solidFill>
              </a:rPr>
              <a:t>(</a:t>
            </a:r>
            <a:r>
              <a:rPr>
                <a:solidFill>
                  <a:srgbClr val="B5CEA8"/>
                </a:solidFill>
              </a:rPr>
              <a:t>3</a:t>
            </a:r>
            <a:r>
              <a:rPr>
                <a:solidFill>
                  <a:srgbClr val="D4D4D4"/>
                </a:solidFill>
              </a:rPr>
              <a:t>)</a:t>
            </a:r>
            <a:endParaRPr>
              <a:solidFill>
                <a:srgbClr val="D4D4D4"/>
              </a:solidFill>
            </a:endParaRPr>
          </a:p>
          <a:p>
            <a:pPr indent="0" defTabSz="457200">
              <a:lnSpc>
                <a:spcPct val="100000"/>
              </a:lnSpc>
              <a:defRPr sz="1200">
                <a:solidFill>
                  <a:srgbClr val="D4D4D4"/>
                </a:solidFill>
                <a:latin typeface="Menlo Regular"/>
                <a:ea typeface="Menlo Regular"/>
                <a:cs typeface="Menlo Regular"/>
                <a:sym typeface="Menlo Regular"/>
              </a:defRPr>
            </a:pPr>
          </a:p>
          <a:p>
            <a:pPr indent="0" defTabSz="457200">
              <a:lnSpc>
                <a:spcPct val="100000"/>
              </a:lnSpc>
              <a:defRPr sz="12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sameResult</a:t>
            </a:r>
            <a:r>
              <a:rPr>
                <a:solidFill>
                  <a:srgbClr val="D4D4D4"/>
                </a:solidFill>
              </a:rPr>
              <a:t> = </a:t>
            </a:r>
            <a:r>
              <a:rPr>
                <a:solidFill>
                  <a:srgbClr val="DCDCAA"/>
                </a:solidFill>
              </a:rPr>
              <a:t>myFct</a:t>
            </a:r>
            <a:r>
              <a:rPr>
                <a:solidFill>
                  <a:srgbClr val="D4D4D4"/>
                </a:solidFill>
              </a:rPr>
              <a:t>(</a:t>
            </a:r>
            <a:r>
              <a:rPr>
                <a:solidFill>
                  <a:srgbClr val="B5CEA8"/>
                </a:solidFill>
              </a:rPr>
              <a:t>1</a:t>
            </a:r>
            <a:r>
              <a:rPr>
                <a:solidFill>
                  <a:srgbClr val="D4D4D4"/>
                </a:solidFill>
              </a:rPr>
              <a:t>)(</a:t>
            </a:r>
            <a:r>
              <a:rPr>
                <a:solidFill>
                  <a:srgbClr val="B5CEA8"/>
                </a:solidFill>
              </a:rPr>
              <a:t>2</a:t>
            </a:r>
            <a:r>
              <a:rPr>
                <a:solidFill>
                  <a:srgbClr val="D4D4D4"/>
                </a:solidFill>
              </a:rPr>
              <a:t>)(</a:t>
            </a:r>
            <a:r>
              <a:rPr>
                <a:solidFill>
                  <a:srgbClr val="B5CEA8"/>
                </a:solidFill>
              </a:rPr>
              <a:t>3</a:t>
            </a:r>
            <a:r>
              <a:rPr>
                <a:solidFill>
                  <a:srgbClr val="D4D4D4"/>
                </a:solidFill>
              </a:rP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2"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273"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JS: Programmation fonctionnel</a:t>
            </a:r>
          </a:p>
        </p:txBody>
      </p:sp>
      <p:sp>
        <p:nvSpPr>
          <p:cNvPr id="274" name="Google Shape;296;p36"/>
          <p:cNvSpPr txBox="1"/>
          <p:nvPr/>
        </p:nvSpPr>
        <p:spPr>
          <a:xfrm>
            <a:off x="491399" y="753925"/>
            <a:ext cx="7937501"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Nunito Regular"/>
                <a:ea typeface="Nunito Regular"/>
                <a:cs typeface="Nunito Regular"/>
                <a:sym typeface="Nunito Regular"/>
              </a:defRPr>
            </a:lvl1pPr>
          </a:lstStyle>
          <a:p>
            <a:pPr/>
            <a:r>
              <a:t>Mémoïsation</a:t>
            </a:r>
          </a:p>
        </p:txBody>
      </p:sp>
      <p:grpSp>
        <p:nvGrpSpPr>
          <p:cNvPr id="277" name="Grouper"/>
          <p:cNvGrpSpPr/>
          <p:nvPr/>
        </p:nvGrpSpPr>
        <p:grpSpPr>
          <a:xfrm>
            <a:off x="552125" y="2354662"/>
            <a:ext cx="3283232" cy="2224876"/>
            <a:chOff x="0" y="0"/>
            <a:chExt cx="3283231" cy="2224875"/>
          </a:xfrm>
        </p:grpSpPr>
        <p:sp>
          <p:nvSpPr>
            <p:cNvPr id="275" name="Google Shape;292;p36"/>
            <p:cNvSpPr/>
            <p:nvPr/>
          </p:nvSpPr>
          <p:spPr>
            <a:xfrm>
              <a:off x="0" y="0"/>
              <a:ext cx="3283232" cy="22248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276" name="function memo(fn) {…"/>
            <p:cNvSpPr txBox="1"/>
            <p:nvPr/>
          </p:nvSpPr>
          <p:spPr>
            <a:xfrm>
              <a:off x="173928" y="140887"/>
              <a:ext cx="2935376" cy="19431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00000"/>
                </a:lnSpc>
                <a:defRPr sz="10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memo</a:t>
              </a:r>
              <a:r>
                <a:rPr>
                  <a:solidFill>
                    <a:srgbClr val="D4D4D4"/>
                  </a:solidFill>
                </a:rPr>
                <a:t>(</a:t>
              </a:r>
              <a:r>
                <a:rPr>
                  <a:solidFill>
                    <a:srgbClr val="9CDCFE"/>
                  </a:solidFill>
                </a:rPr>
                <a:t>fn</a:t>
              </a:r>
              <a:r>
                <a:rPr>
                  <a:solidFill>
                    <a:srgbClr val="D4D4D4"/>
                  </a:solidFill>
                </a:rPr>
                <a:t>) {</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569CD6"/>
                  </a:solidFill>
                </a:rPr>
                <a:t>const</a:t>
              </a:r>
              <a:r>
                <a:t> </a:t>
              </a:r>
              <a:r>
                <a:rPr>
                  <a:solidFill>
                    <a:srgbClr val="4FC1FF"/>
                  </a:solidFill>
                </a:rPr>
                <a:t>result</a:t>
              </a:r>
              <a:r>
                <a:t> =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9CDCFE"/>
                  </a:solidFill>
                </a:rPr>
                <a:t>args</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key</a:t>
              </a:r>
              <a:r>
                <a:rPr>
                  <a:solidFill>
                    <a:srgbClr val="D4D4D4"/>
                  </a:solidFill>
                </a:rPr>
                <a:t> = </a:t>
              </a:r>
              <a:r>
                <a:rPr>
                  <a:solidFill>
                    <a:srgbClr val="9CDCFE"/>
                  </a:solidFill>
                </a:rPr>
                <a:t>JSON</a:t>
              </a:r>
              <a:r>
                <a:rPr>
                  <a:solidFill>
                    <a:srgbClr val="D4D4D4"/>
                  </a:solidFill>
                </a:rPr>
                <a:t>.</a:t>
              </a:r>
              <a:r>
                <a:t>stringify</a:t>
              </a:r>
              <a:r>
                <a:rPr>
                  <a:solidFill>
                    <a:srgbClr val="D4D4D4"/>
                  </a:solidFill>
                </a:rPr>
                <a:t>(</a:t>
              </a:r>
              <a:r>
                <a:rPr>
                  <a:solidFill>
                    <a:srgbClr val="9CDCFE"/>
                  </a:solidFill>
                </a:rPr>
                <a:t>args</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C586C0"/>
                  </a:solidFill>
                </a:rPr>
                <a:t>if</a:t>
              </a:r>
              <a:r>
                <a:t> (!(</a:t>
              </a:r>
              <a:r>
                <a:rPr>
                  <a:solidFill>
                    <a:srgbClr val="4FC1FF"/>
                  </a:solidFill>
                </a:rPr>
                <a:t>key</a:t>
              </a:r>
              <a:r>
                <a:t> </a:t>
              </a:r>
              <a:r>
                <a:rPr>
                  <a:solidFill>
                    <a:srgbClr val="569CD6"/>
                  </a:solidFill>
                </a:rPr>
                <a:t>in</a:t>
              </a:r>
              <a:r>
                <a:t> </a:t>
              </a:r>
              <a:r>
                <a:rPr>
                  <a:solidFill>
                    <a:srgbClr val="4FC1FF"/>
                  </a:solidFill>
                </a:rPr>
                <a:t>result</a:t>
              </a:r>
              <a:r>
                <a:t>)) {</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4FC1FF"/>
                  </a:solidFill>
                </a:rPr>
                <a:t>result</a:t>
              </a:r>
              <a:r>
                <a:t>[</a:t>
              </a:r>
              <a:r>
                <a:rPr>
                  <a:solidFill>
                    <a:srgbClr val="4FC1FF"/>
                  </a:solidFill>
                </a:rPr>
                <a:t>key</a:t>
              </a:r>
              <a:r>
                <a:t>] = </a:t>
              </a:r>
              <a:r>
                <a:rPr>
                  <a:solidFill>
                    <a:srgbClr val="DCDCAA"/>
                  </a:solidFill>
                </a:rPr>
                <a:t>fn</a:t>
              </a:r>
              <a:r>
                <a:t>(...</a:t>
              </a:r>
              <a:r>
                <a:rPr>
                  <a:solidFill>
                    <a:srgbClr val="9CDCFE"/>
                  </a:solidFill>
                </a:rPr>
                <a:t>args</a:t>
              </a:r>
              <a:r>
                <a:t>)</a:t>
              </a: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4FC1FF"/>
                  </a:solidFill>
                </a:rPr>
                <a:t>result</a:t>
              </a:r>
              <a:r>
                <a:rPr>
                  <a:solidFill>
                    <a:srgbClr val="D4D4D4"/>
                  </a:solidFill>
                </a:rPr>
                <a:t>[</a:t>
              </a:r>
              <a:r>
                <a:rPr>
                  <a:solidFill>
                    <a:srgbClr val="4FC1FF"/>
                  </a:solidFill>
                </a:rPr>
                <a:t>key</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r>
                <a:t>}</a:t>
              </a:r>
            </a:p>
          </p:txBody>
        </p:sp>
      </p:grpSp>
      <p:grpSp>
        <p:nvGrpSpPr>
          <p:cNvPr id="280" name="Grouper"/>
          <p:cNvGrpSpPr/>
          <p:nvPr/>
        </p:nvGrpSpPr>
        <p:grpSpPr>
          <a:xfrm>
            <a:off x="4033410" y="2354662"/>
            <a:ext cx="4452688" cy="2224876"/>
            <a:chOff x="0" y="0"/>
            <a:chExt cx="4452686" cy="2224875"/>
          </a:xfrm>
        </p:grpSpPr>
        <p:sp>
          <p:nvSpPr>
            <p:cNvPr id="278" name="Google Shape;289;p36"/>
            <p:cNvSpPr/>
            <p:nvPr/>
          </p:nvSpPr>
          <p:spPr>
            <a:xfrm>
              <a:off x="0" y="0"/>
              <a:ext cx="4452687" cy="22248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279" name="function doHardStuff(params) {…"/>
            <p:cNvSpPr txBox="1"/>
            <p:nvPr/>
          </p:nvSpPr>
          <p:spPr>
            <a:xfrm>
              <a:off x="173928" y="140887"/>
              <a:ext cx="4104831" cy="19431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00000"/>
                </a:lnSpc>
                <a:defRPr sz="10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doHardStuff</a:t>
              </a:r>
              <a:r>
                <a:rPr>
                  <a:solidFill>
                    <a:srgbClr val="D4D4D4"/>
                  </a:solidFill>
                </a:rPr>
                <a:t>(</a:t>
              </a:r>
              <a:r>
                <a:rPr>
                  <a:solidFill>
                    <a:srgbClr val="9CDCFE"/>
                  </a:solidFill>
                </a:rPr>
                <a:t>params</a:t>
              </a:r>
              <a:r>
                <a:rPr>
                  <a:solidFill>
                    <a:srgbClr val="D4D4D4"/>
                  </a:solidFill>
                </a:rPr>
                <a:t>) {</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888888"/>
                  </a:solidFill>
                </a:rPr>
                <a:t>/*</a:t>
              </a:r>
            </a:p>
            <a:p>
              <a:pPr indent="0" defTabSz="457200">
                <a:lnSpc>
                  <a:spcPct val="100000"/>
                </a:lnSpc>
                <a:defRPr sz="1000">
                  <a:solidFill>
                    <a:srgbClr val="888888"/>
                  </a:solidFill>
                  <a:latin typeface="Menlo Regular"/>
                  <a:ea typeface="Menlo Regular"/>
                  <a:cs typeface="Menlo Regular"/>
                  <a:sym typeface="Menlo Regular"/>
                </a:defRPr>
              </a:pPr>
              <a:r>
                <a:t>    Do some hard computation on</a:t>
              </a:r>
              <a:endParaRPr>
                <a:solidFill>
                  <a:srgbClr val="D4D4D4"/>
                </a:solidFill>
              </a:endParaRPr>
            </a:p>
            <a:p>
              <a:pPr indent="0" defTabSz="457200">
                <a:lnSpc>
                  <a:spcPct val="100000"/>
                </a:lnSpc>
                <a:defRPr sz="1000">
                  <a:solidFill>
                    <a:srgbClr val="888888"/>
                  </a:solidFill>
                  <a:latin typeface="Menlo Regular"/>
                  <a:ea typeface="Menlo Regular"/>
                  <a:cs typeface="Menlo Regular"/>
                  <a:sym typeface="Menlo Regular"/>
                </a:defRPr>
              </a:pPr>
              <a:r>
                <a:t>    params to get usable data</a:t>
              </a:r>
              <a:endParaRPr>
                <a:solidFill>
                  <a:srgbClr val="D4D4D4"/>
                </a:solidFill>
              </a:endParaRPr>
            </a:p>
            <a:p>
              <a:pPr indent="0" defTabSz="457200">
                <a:lnSpc>
                  <a:spcPct val="100000"/>
                </a:lnSpc>
                <a:defRPr sz="1000">
                  <a:solidFill>
                    <a:srgbClr val="888888"/>
                  </a:solidFill>
                  <a:latin typeface="Menlo Regular"/>
                  <a:ea typeface="Menlo Regular"/>
                  <a:cs typeface="Menlo Regular"/>
                  <a:sym typeface="Menlo Regular"/>
                </a:defRPr>
              </a:pPr>
              <a:r>
                <a:t>  */</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9CDCFE"/>
                  </a:solidFill>
                </a:rPr>
                <a:t>data</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rPr>
                  <a:solidFill>
                    <a:srgbClr val="569CD6"/>
                  </a:solidFill>
                </a:rPr>
                <a:t>const</a:t>
              </a:r>
              <a:r>
                <a:rPr>
                  <a:solidFill>
                    <a:srgbClr val="D4D4D4"/>
                  </a:solidFill>
                </a:rPr>
                <a:t> </a:t>
              </a:r>
              <a:r>
                <a:t>doStuff</a:t>
              </a:r>
              <a:r>
                <a:rPr>
                  <a:solidFill>
                    <a:srgbClr val="D4D4D4"/>
                  </a:solidFill>
                </a:rPr>
                <a:t> = </a:t>
              </a:r>
              <a:r>
                <a:t>memo</a:t>
              </a:r>
              <a:r>
                <a:rPr>
                  <a:solidFill>
                    <a:srgbClr val="D4D4D4"/>
                  </a:solidFill>
                </a:rPr>
                <a:t>(</a:t>
              </a:r>
              <a:r>
                <a:t>doHardStuff</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888888"/>
                  </a:solidFill>
                  <a:latin typeface="Menlo Regular"/>
                  <a:ea typeface="Menlo Regular"/>
                  <a:cs typeface="Menlo Regular"/>
                  <a:sym typeface="Menlo Regular"/>
                </a:defRPr>
              </a:pPr>
              <a:r>
                <a:rPr>
                  <a:solidFill>
                    <a:srgbClr val="DCDCAA"/>
                  </a:solidFill>
                </a:rPr>
                <a:t>doStuff</a:t>
              </a:r>
              <a:r>
                <a:rPr>
                  <a:solidFill>
                    <a:srgbClr val="D4D4D4"/>
                  </a:solidFill>
                </a:rPr>
                <a:t>({ </a:t>
              </a:r>
              <a:r>
                <a:rPr>
                  <a:solidFill>
                    <a:srgbClr val="9CDCFE"/>
                  </a:solidFill>
                </a:rPr>
                <a:t>hello:</a:t>
              </a:r>
              <a:r>
                <a:rPr>
                  <a:solidFill>
                    <a:srgbClr val="D4D4D4"/>
                  </a:solidFill>
                </a:rPr>
                <a:t> </a:t>
              </a:r>
              <a:r>
                <a:rPr>
                  <a:solidFill>
                    <a:srgbClr val="CE9178"/>
                  </a:solidFill>
                </a:rPr>
                <a:t>`world`</a:t>
              </a:r>
              <a:r>
                <a:rPr>
                  <a:solidFill>
                    <a:srgbClr val="D4D4D4"/>
                  </a:solidFill>
                </a:rPr>
                <a:t> }) </a:t>
              </a:r>
              <a:r>
                <a:t>// Do the hard job</a:t>
              </a:r>
              <a:endParaRPr>
                <a:solidFill>
                  <a:srgbClr val="D4D4D4"/>
                </a:solidFill>
              </a:endParaRPr>
            </a:p>
            <a:p>
              <a:pPr indent="0" defTabSz="457200">
                <a:lnSpc>
                  <a:spcPct val="100000"/>
                </a:lnSpc>
                <a:defRPr sz="1000">
                  <a:solidFill>
                    <a:srgbClr val="888888"/>
                  </a:solidFill>
                  <a:latin typeface="Menlo Regular"/>
                  <a:ea typeface="Menlo Regular"/>
                  <a:cs typeface="Menlo Regular"/>
                  <a:sym typeface="Menlo Regular"/>
                </a:defRPr>
              </a:pPr>
              <a:r>
                <a:rPr>
                  <a:solidFill>
                    <a:srgbClr val="DCDCAA"/>
                  </a:solidFill>
                </a:rPr>
                <a:t>doStuff</a:t>
              </a:r>
              <a:r>
                <a:rPr>
                  <a:solidFill>
                    <a:srgbClr val="D4D4D4"/>
                  </a:solidFill>
                </a:rPr>
                <a:t>({ </a:t>
              </a:r>
              <a:r>
                <a:rPr>
                  <a:solidFill>
                    <a:srgbClr val="9CDCFE"/>
                  </a:solidFill>
                </a:rPr>
                <a:t>hello:</a:t>
              </a:r>
              <a:r>
                <a:rPr>
                  <a:solidFill>
                    <a:srgbClr val="D4D4D4"/>
                  </a:solidFill>
                </a:rPr>
                <a:t> </a:t>
              </a:r>
              <a:r>
                <a:rPr>
                  <a:solidFill>
                    <a:srgbClr val="CE9178"/>
                  </a:solidFill>
                </a:rPr>
                <a:t>`world`</a:t>
              </a:r>
              <a:r>
                <a:rPr>
                  <a:solidFill>
                    <a:srgbClr val="D4D4D4"/>
                  </a:solidFill>
                </a:rPr>
                <a:t> }) </a:t>
              </a:r>
              <a:r>
                <a:t>// got the prev. result</a:t>
              </a:r>
            </a:p>
          </p:txBody>
        </p:sp>
      </p:grpSp>
      <p:sp>
        <p:nvSpPr>
          <p:cNvPr id="281" name="Google Shape;297;p36"/>
          <p:cNvSpPr txBox="1"/>
          <p:nvPr/>
        </p:nvSpPr>
        <p:spPr>
          <a:xfrm>
            <a:off x="491399" y="1231875"/>
            <a:ext cx="5924552" cy="9169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20000"/>
              </a:lnSpc>
              <a:defRPr sz="1200"/>
            </a:lvl1pPr>
          </a:lstStyle>
          <a:p>
            <a:pPr/>
            <a:r>
              <a:t>Une fonction mémoïsée stocke les valeurs renvoyées par ses appels précédents dans une structure de données adaptée et, lorsqu'elle est appelée à nouveau avec les mêmes paramètres, renvoie la valeur stockée au lieu de la recalculer.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287"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JS: Syntax des classes (ES2022)</a:t>
            </a:r>
          </a:p>
        </p:txBody>
      </p:sp>
      <p:sp>
        <p:nvSpPr>
          <p:cNvPr id="288" name="Google Shape;292;p36"/>
          <p:cNvSpPr/>
          <p:nvPr/>
        </p:nvSpPr>
        <p:spPr>
          <a:xfrm>
            <a:off x="552125" y="1231900"/>
            <a:ext cx="7812953" cy="3202776"/>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289" name="import React, { Component } from 'react'…"/>
          <p:cNvSpPr txBox="1"/>
          <p:nvPr/>
        </p:nvSpPr>
        <p:spPr>
          <a:xfrm>
            <a:off x="726053" y="1372787"/>
            <a:ext cx="7465097" cy="29210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00000"/>
              </a:lnSpc>
              <a:defRPr sz="1000">
                <a:solidFill>
                  <a:srgbClr val="9CDCFE"/>
                </a:solidFill>
                <a:latin typeface="Menlo Regular"/>
                <a:ea typeface="Menlo Regular"/>
                <a:cs typeface="Menlo Regular"/>
                <a:sym typeface="Menlo Regular"/>
              </a:defRPr>
            </a:pPr>
            <a:r>
              <a:rPr>
                <a:solidFill>
                  <a:srgbClr val="C586C0"/>
                </a:solidFill>
              </a:rPr>
              <a:t>import</a:t>
            </a:r>
            <a:r>
              <a:rPr>
                <a:solidFill>
                  <a:srgbClr val="D4D4D4"/>
                </a:solidFill>
              </a:rPr>
              <a:t> </a:t>
            </a:r>
            <a:r>
              <a:t>React</a:t>
            </a:r>
            <a:r>
              <a:rPr>
                <a:solidFill>
                  <a:srgbClr val="D4D4D4"/>
                </a:solidFill>
              </a:rPr>
              <a:t>, { </a:t>
            </a:r>
            <a:r>
              <a:t>Component</a:t>
            </a:r>
            <a:r>
              <a:rPr>
                <a:solidFill>
                  <a:srgbClr val="D4D4D4"/>
                </a:solidFill>
              </a:rPr>
              <a:t> } </a:t>
            </a:r>
            <a:r>
              <a:rPr>
                <a:solidFill>
                  <a:srgbClr val="C586C0"/>
                </a:solidFill>
              </a:rPr>
              <a:t>from</a:t>
            </a:r>
            <a:r>
              <a:rPr>
                <a:solidFill>
                  <a:srgbClr val="D4D4D4"/>
                </a:solidFill>
              </a:rPr>
              <a:t> </a:t>
            </a:r>
            <a:r>
              <a:rPr>
                <a:solidFill>
                  <a:srgbClr val="CE9178"/>
                </a:solidFill>
              </a:rPr>
              <a:t>'react'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4EC9B0"/>
                </a:solidFill>
                <a:latin typeface="Menlo Regular"/>
                <a:ea typeface="Menlo Regular"/>
                <a:cs typeface="Menlo Regular"/>
                <a:sym typeface="Menlo Regular"/>
              </a:defRPr>
            </a:pPr>
            <a:r>
              <a:rPr>
                <a:solidFill>
                  <a:srgbClr val="C586C0"/>
                </a:solidFill>
              </a:rPr>
              <a:t>export</a:t>
            </a:r>
            <a:r>
              <a:rPr>
                <a:solidFill>
                  <a:srgbClr val="D4D4D4"/>
                </a:solidFill>
              </a:rPr>
              <a:t> </a:t>
            </a:r>
            <a:r>
              <a:rPr>
                <a:solidFill>
                  <a:srgbClr val="C586C0"/>
                </a:solidFill>
              </a:rPr>
              <a:t>default</a:t>
            </a:r>
            <a:r>
              <a:rPr>
                <a:solidFill>
                  <a:srgbClr val="D4D4D4"/>
                </a:solidFill>
              </a:rPr>
              <a:t> </a:t>
            </a:r>
            <a:r>
              <a:rPr>
                <a:solidFill>
                  <a:srgbClr val="569CD6"/>
                </a:solidFill>
              </a:rPr>
              <a:t>class</a:t>
            </a:r>
            <a:r>
              <a:rPr>
                <a:solidFill>
                  <a:srgbClr val="D4D4D4"/>
                </a:solidFill>
              </a:rPr>
              <a:t> </a:t>
            </a:r>
            <a:r>
              <a:t>MyComponent</a:t>
            </a:r>
            <a:r>
              <a:rPr>
                <a:solidFill>
                  <a:srgbClr val="D4D4D4"/>
                </a:solidFill>
              </a:rPr>
              <a:t> </a:t>
            </a:r>
            <a:r>
              <a:rPr>
                <a:solidFill>
                  <a:srgbClr val="569CD6"/>
                </a:solidFill>
              </a:rPr>
              <a:t>extends</a:t>
            </a:r>
            <a:r>
              <a:rPr>
                <a:solidFill>
                  <a:srgbClr val="D4D4D4"/>
                </a:solidFill>
              </a:rPr>
              <a:t> </a:t>
            </a:r>
            <a:r>
              <a:t>Component</a:t>
            </a:r>
            <a:r>
              <a:rPr>
                <a:solidFill>
                  <a:srgbClr val="D4D4D4"/>
                </a:solidFill>
              </a:rPr>
              <a:t> {</a:t>
            </a:r>
            <a:endParaRPr>
              <a:solidFill>
                <a:srgbClr val="D4D4D4"/>
              </a:solidFill>
            </a:endParaRPr>
          </a:p>
          <a:p>
            <a:pPr indent="0" defTabSz="457200">
              <a:lnSpc>
                <a:spcPct val="100000"/>
              </a:lnSpc>
              <a:defRPr sz="1000">
                <a:solidFill>
                  <a:srgbClr val="9CDCFE"/>
                </a:solidFill>
                <a:latin typeface="Menlo Regular"/>
                <a:ea typeface="Menlo Regular"/>
                <a:cs typeface="Menlo Regular"/>
                <a:sym typeface="Menlo Regular"/>
              </a:defRPr>
            </a:pPr>
            <a:r>
              <a:rPr>
                <a:solidFill>
                  <a:srgbClr val="D4D4D4"/>
                </a:solidFill>
              </a:rPr>
              <a:t>  </a:t>
            </a:r>
            <a:r>
              <a:t>lang</a:t>
            </a:r>
            <a:r>
              <a:rPr>
                <a:solidFill>
                  <a:srgbClr val="D4D4D4"/>
                </a:solidFill>
              </a:rPr>
              <a:t> = </a:t>
            </a:r>
            <a:r>
              <a:rPr>
                <a:solidFill>
                  <a:srgbClr val="CE9178"/>
                </a:solidFill>
              </a:rPr>
              <a:t>`en`</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569CD6"/>
                </a:solidFill>
                <a:latin typeface="Menlo Regular"/>
                <a:ea typeface="Menlo Regular"/>
                <a:cs typeface="Menlo Regular"/>
                <a:sym typeface="Menlo Regular"/>
              </a:defRPr>
            </a:pPr>
            <a:r>
              <a:rPr>
                <a:solidFill>
                  <a:srgbClr val="D4D4D4"/>
                </a:solidFill>
              </a:rPr>
              <a:t>  </a:t>
            </a:r>
            <a:r>
              <a:t>static</a:t>
            </a:r>
            <a:r>
              <a:rPr>
                <a:solidFill>
                  <a:srgbClr val="D4D4D4"/>
                </a:solidFill>
              </a:rPr>
              <a:t> </a:t>
            </a:r>
            <a:r>
              <a:rPr>
                <a:solidFill>
                  <a:srgbClr val="9CDCFE"/>
                </a:solidFill>
              </a:rPr>
              <a:t>#sayHi</a:t>
            </a:r>
            <a:r>
              <a:rPr>
                <a:solidFill>
                  <a:srgbClr val="D4D4D4"/>
                </a:solidFill>
              </a:rPr>
              <a:t> = {</a:t>
            </a:r>
            <a:endParaRPr>
              <a:solidFill>
                <a:srgbClr val="D4D4D4"/>
              </a:solidFill>
            </a:endParaRPr>
          </a:p>
          <a:p>
            <a:pPr indent="0" defTabSz="457200">
              <a:lnSpc>
                <a:spcPct val="100000"/>
              </a:lnSpc>
              <a:defRPr sz="1000">
                <a:solidFill>
                  <a:srgbClr val="CE9178"/>
                </a:solidFill>
                <a:latin typeface="Menlo Regular"/>
                <a:ea typeface="Menlo Regular"/>
                <a:cs typeface="Menlo Regular"/>
                <a:sym typeface="Menlo Regular"/>
              </a:defRPr>
            </a:pPr>
            <a:r>
              <a:rPr>
                <a:solidFill>
                  <a:srgbClr val="D4D4D4"/>
                </a:solidFill>
              </a:rPr>
              <a:t>    </a:t>
            </a:r>
            <a:r>
              <a:rPr>
                <a:solidFill>
                  <a:srgbClr val="DCDCAA"/>
                </a:solidFill>
              </a:rPr>
              <a:t>fr</a:t>
            </a:r>
            <a:r>
              <a:rPr>
                <a:solidFill>
                  <a:srgbClr val="9CDCFE"/>
                </a:solidFill>
              </a:rPr>
              <a:t>:</a:t>
            </a:r>
            <a:r>
              <a:rPr>
                <a:solidFill>
                  <a:srgbClr val="D4D4D4"/>
                </a:solidFill>
              </a:rPr>
              <a:t> (</a:t>
            </a:r>
            <a:r>
              <a:rPr>
                <a:solidFill>
                  <a:srgbClr val="9CDCFE"/>
                </a:solidFill>
              </a:rPr>
              <a:t>name</a:t>
            </a:r>
            <a:r>
              <a:rPr>
                <a:solidFill>
                  <a:srgbClr val="D4D4D4"/>
                </a:solidFill>
              </a:rPr>
              <a:t>) </a:t>
            </a:r>
            <a:r>
              <a:rPr>
                <a:solidFill>
                  <a:srgbClr val="569CD6"/>
                </a:solidFill>
              </a:rPr>
              <a:t>=&gt;</a:t>
            </a:r>
            <a:r>
              <a:rPr>
                <a:solidFill>
                  <a:srgbClr val="D4D4D4"/>
                </a:solidFill>
              </a:rPr>
              <a:t> </a:t>
            </a:r>
            <a:r>
              <a:t>`Bonjour </a:t>
            </a:r>
            <a:r>
              <a:rPr>
                <a:solidFill>
                  <a:srgbClr val="569CD6"/>
                </a:solidFill>
              </a:rPr>
              <a:t>${</a:t>
            </a:r>
            <a:r>
              <a:rPr>
                <a:solidFill>
                  <a:srgbClr val="9CDCFE"/>
                </a:solidFill>
              </a:rPr>
              <a:t>name</a:t>
            </a:r>
            <a:r>
              <a:rPr>
                <a:solidFill>
                  <a:srgbClr val="569CD6"/>
                </a:solidFill>
              </a:rPr>
              <a:t>}</a:t>
            </a:r>
            <a:r>
              <a:t> !`</a:t>
            </a:r>
            <a:r>
              <a:rPr>
                <a:solidFill>
                  <a:srgbClr val="D4D4D4"/>
                </a:solidFill>
              </a:rPr>
              <a:t>,</a:t>
            </a:r>
            <a:endParaRPr>
              <a:solidFill>
                <a:srgbClr val="D4D4D4"/>
              </a:solidFill>
            </a:endParaRPr>
          </a:p>
          <a:p>
            <a:pPr indent="0" defTabSz="457200">
              <a:lnSpc>
                <a:spcPct val="100000"/>
              </a:lnSpc>
              <a:defRPr sz="1000">
                <a:solidFill>
                  <a:srgbClr val="CE9178"/>
                </a:solidFill>
                <a:latin typeface="Menlo Regular"/>
                <a:ea typeface="Menlo Regular"/>
                <a:cs typeface="Menlo Regular"/>
                <a:sym typeface="Menlo Regular"/>
              </a:defRPr>
            </a:pPr>
            <a:r>
              <a:rPr>
                <a:solidFill>
                  <a:srgbClr val="D4D4D4"/>
                </a:solidFill>
              </a:rPr>
              <a:t>    </a:t>
            </a:r>
            <a:r>
              <a:rPr>
                <a:solidFill>
                  <a:srgbClr val="DCDCAA"/>
                </a:solidFill>
              </a:rPr>
              <a:t>en</a:t>
            </a:r>
            <a:r>
              <a:rPr>
                <a:solidFill>
                  <a:srgbClr val="9CDCFE"/>
                </a:solidFill>
              </a:rPr>
              <a:t>:</a:t>
            </a:r>
            <a:r>
              <a:rPr>
                <a:solidFill>
                  <a:srgbClr val="D4D4D4"/>
                </a:solidFill>
              </a:rPr>
              <a:t> (</a:t>
            </a:r>
            <a:r>
              <a:rPr>
                <a:solidFill>
                  <a:srgbClr val="9CDCFE"/>
                </a:solidFill>
              </a:rPr>
              <a:t>name</a:t>
            </a:r>
            <a:r>
              <a:rPr>
                <a:solidFill>
                  <a:srgbClr val="D4D4D4"/>
                </a:solidFill>
              </a:rPr>
              <a:t>) </a:t>
            </a:r>
            <a:r>
              <a:rPr>
                <a:solidFill>
                  <a:srgbClr val="569CD6"/>
                </a:solidFill>
              </a:rPr>
              <a:t>=&gt;</a:t>
            </a:r>
            <a:r>
              <a:rPr>
                <a:solidFill>
                  <a:srgbClr val="D4D4D4"/>
                </a:solidFill>
              </a:rPr>
              <a:t> </a:t>
            </a:r>
            <a:r>
              <a:t>`Hello </a:t>
            </a:r>
            <a:r>
              <a:rPr>
                <a:solidFill>
                  <a:srgbClr val="569CD6"/>
                </a:solidFill>
              </a:rPr>
              <a:t>${</a:t>
            </a:r>
            <a:r>
              <a:rPr>
                <a:solidFill>
                  <a:srgbClr val="9CDCFE"/>
                </a:solidFill>
              </a:rPr>
              <a:t>name</a:t>
            </a:r>
            <a:r>
              <a:rPr>
                <a:solidFill>
                  <a:srgbClr val="569CD6"/>
                </a:solidFill>
              </a:rPr>
              <a:t>}</a:t>
            </a:r>
            <a:r>
              <a:t>!`</a:t>
            </a:r>
            <a:r>
              <a:rPr>
                <a:solidFill>
                  <a:srgbClr val="D4D4D4"/>
                </a:solidFill>
              </a:rPr>
              <a:t> }</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4EC9B0"/>
                </a:solidFill>
                <a:latin typeface="Menlo Regular"/>
                <a:ea typeface="Menlo Regular"/>
                <a:cs typeface="Menlo Regular"/>
                <a:sym typeface="Menlo Regular"/>
              </a:defRPr>
            </a:pPr>
            <a:r>
              <a:rPr>
                <a:solidFill>
                  <a:srgbClr val="D4D4D4"/>
                </a:solidFill>
              </a:rPr>
              <a:t>  </a:t>
            </a:r>
            <a:r>
              <a:rPr>
                <a:solidFill>
                  <a:srgbClr val="DCDCAA"/>
                </a:solidFill>
              </a:rPr>
              <a:t>sayHi</a:t>
            </a:r>
            <a:r>
              <a:rPr>
                <a:solidFill>
                  <a:srgbClr val="D4D4D4"/>
                </a:solidFill>
              </a:rPr>
              <a:t> = (</a:t>
            </a:r>
            <a:r>
              <a:rPr>
                <a:solidFill>
                  <a:srgbClr val="9CDCFE"/>
                </a:solidFill>
              </a:rPr>
              <a:t>name</a:t>
            </a:r>
            <a:r>
              <a:rPr>
                <a:solidFill>
                  <a:srgbClr val="D4D4D4"/>
                </a:solidFill>
              </a:rPr>
              <a:t>) </a:t>
            </a:r>
            <a:r>
              <a:rPr>
                <a:solidFill>
                  <a:srgbClr val="569CD6"/>
                </a:solidFill>
              </a:rPr>
              <a:t>=&gt;</a:t>
            </a:r>
            <a:r>
              <a:rPr>
                <a:solidFill>
                  <a:srgbClr val="D4D4D4"/>
                </a:solidFill>
              </a:rPr>
              <a:t> </a:t>
            </a:r>
            <a:r>
              <a:t>MyComponent</a:t>
            </a:r>
            <a:r>
              <a:rPr>
                <a:solidFill>
                  <a:srgbClr val="D4D4D4"/>
                </a:solidFill>
              </a:rPr>
              <a:t>.</a:t>
            </a:r>
            <a:r>
              <a:rPr>
                <a:solidFill>
                  <a:srgbClr val="9CDCFE"/>
                </a:solidFill>
              </a:rPr>
              <a:t>#sayHi</a:t>
            </a:r>
            <a:r>
              <a:rPr>
                <a:solidFill>
                  <a:srgbClr val="D4D4D4"/>
                </a:solidFill>
              </a:rPr>
              <a:t>?.[</a:t>
            </a:r>
            <a:r>
              <a:rPr>
                <a:solidFill>
                  <a:srgbClr val="569CD6"/>
                </a:solidFill>
              </a:rPr>
              <a:t>this</a:t>
            </a:r>
            <a:r>
              <a:rPr>
                <a:solidFill>
                  <a:srgbClr val="D4D4D4"/>
                </a:solidFill>
              </a:rPr>
              <a:t>.</a:t>
            </a:r>
            <a:r>
              <a:rPr>
                <a:solidFill>
                  <a:srgbClr val="9CDCFE"/>
                </a:solidFill>
              </a:rPr>
              <a:t>lang</a:t>
            </a:r>
            <a:r>
              <a:rPr>
                <a:solidFill>
                  <a:srgbClr val="D4D4D4"/>
                </a:solidFill>
              </a:rPr>
              <a:t>]?.(</a:t>
            </a:r>
            <a:r>
              <a:rPr>
                <a:solidFill>
                  <a:srgbClr val="9CDCFE"/>
                </a:solidFill>
              </a:rPr>
              <a:t>name</a:t>
            </a:r>
            <a:r>
              <a:rPr>
                <a:solidFill>
                  <a:srgbClr val="D4D4D4"/>
                </a:solidFill>
              </a:rPr>
              <a:t>) ?? </a:t>
            </a:r>
            <a:r>
              <a:rPr>
                <a:solidFill>
                  <a:srgbClr val="9CDCFE"/>
                </a:solidFill>
              </a:rPr>
              <a:t>name</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t>render</a:t>
            </a:r>
            <a:r>
              <a:rPr>
                <a:solidFill>
                  <a:srgbClr val="D4D4D4"/>
                </a:solidFill>
              </a:rPr>
              <a:t>() {</a:t>
            </a:r>
            <a:endParaRPr>
              <a:solidFill>
                <a:srgbClr val="D4D4D4"/>
              </a:solidFill>
            </a:endParaRPr>
          </a:p>
          <a:p>
            <a:pPr indent="0" defTabSz="457200">
              <a:lnSpc>
                <a:spcPct val="100000"/>
              </a:lnSpc>
              <a:defRPr sz="1000">
                <a:solidFill>
                  <a:srgbClr val="CE9178"/>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 </a:t>
            </a:r>
            <a:r>
              <a:rPr>
                <a:solidFill>
                  <a:srgbClr val="9CDCFE"/>
                </a:solidFill>
              </a:rPr>
              <a:t>user</a:t>
            </a:r>
            <a:r>
              <a:rPr>
                <a:solidFill>
                  <a:srgbClr val="D4D4D4"/>
                </a:solidFill>
              </a:rPr>
              <a:t>: </a:t>
            </a:r>
            <a:r>
              <a:rPr>
                <a:solidFill>
                  <a:srgbClr val="4FC1FF"/>
                </a:solidFill>
              </a:rPr>
              <a:t>name</a:t>
            </a:r>
            <a:r>
              <a:rPr>
                <a:solidFill>
                  <a:srgbClr val="D4D4D4"/>
                </a:solidFill>
              </a:rPr>
              <a:t> = </a:t>
            </a:r>
            <a:r>
              <a:t>`john`</a:t>
            </a:r>
            <a:r>
              <a:rPr>
                <a:solidFill>
                  <a:srgbClr val="D4D4D4"/>
                </a:solidFill>
              </a:rPr>
              <a:t> } = </a:t>
            </a:r>
            <a:r>
              <a:rPr>
                <a:solidFill>
                  <a:srgbClr val="569CD6"/>
                </a:solidFill>
              </a:rPr>
              <a:t>this</a:t>
            </a:r>
            <a:r>
              <a:rPr>
                <a:solidFill>
                  <a:srgbClr val="D4D4D4"/>
                </a:solidFill>
              </a:rPr>
              <a:t>.</a:t>
            </a:r>
            <a:r>
              <a:rPr>
                <a:solidFill>
                  <a:srgbClr val="9CDCFE"/>
                </a:solidFill>
              </a:rPr>
              <a:t>props</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greeting</a:t>
            </a:r>
            <a:r>
              <a:rPr>
                <a:solidFill>
                  <a:srgbClr val="D4D4D4"/>
                </a:solidFill>
              </a:rPr>
              <a:t> = () </a:t>
            </a:r>
            <a:r>
              <a:rPr>
                <a:solidFill>
                  <a:srgbClr val="569CD6"/>
                </a:solidFill>
              </a:rPr>
              <a:t>=&gt;</a:t>
            </a:r>
            <a:r>
              <a:rPr>
                <a:solidFill>
                  <a:srgbClr val="D4D4D4"/>
                </a:solidFill>
              </a:rPr>
              <a:t> </a:t>
            </a:r>
            <a:r>
              <a:t>alert</a:t>
            </a:r>
            <a:r>
              <a:rPr>
                <a:solidFill>
                  <a:srgbClr val="D4D4D4"/>
                </a:solidFill>
              </a:rPr>
              <a:t>(</a:t>
            </a:r>
            <a:r>
              <a:rPr>
                <a:solidFill>
                  <a:srgbClr val="569CD6"/>
                </a:solidFill>
              </a:rPr>
              <a:t>this</a:t>
            </a:r>
            <a:r>
              <a:rPr>
                <a:solidFill>
                  <a:srgbClr val="D4D4D4"/>
                </a:solidFill>
              </a:rPr>
              <a:t>.</a:t>
            </a:r>
            <a:r>
              <a:t>sayHi</a:t>
            </a:r>
            <a:r>
              <a:rPr>
                <a:solidFill>
                  <a:srgbClr val="D4D4D4"/>
                </a:solidFill>
              </a:rPr>
              <a:t>(</a:t>
            </a:r>
            <a:r>
              <a:rPr>
                <a:solidFill>
                  <a:srgbClr val="4FC1FF"/>
                </a:solidFill>
              </a:rPr>
              <a:t>name</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C586C0"/>
                </a:solidFill>
              </a:rPr>
              <a:t>return</a:t>
            </a: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onClick</a:t>
            </a:r>
            <a:r>
              <a:rPr>
                <a:solidFill>
                  <a:srgbClr val="D4D4D4"/>
                </a:solidFill>
              </a:rPr>
              <a:t>=</a:t>
            </a:r>
            <a:r>
              <a:rPr>
                <a:solidFill>
                  <a:srgbClr val="569CD6"/>
                </a:solidFill>
              </a:rPr>
              <a:t>{</a:t>
            </a:r>
            <a:r>
              <a:t>greeting</a:t>
            </a:r>
            <a:r>
              <a:rPr>
                <a:solidFill>
                  <a:srgbClr val="569CD6"/>
                </a:solidFill>
              </a:rPr>
              <a:t>}</a:t>
            </a:r>
            <a:r>
              <a:rPr>
                <a:solidFill>
                  <a:srgbClr val="D4D4D4"/>
                </a:solidFill>
              </a:rPr>
              <a:t> </a:t>
            </a:r>
            <a:r>
              <a:rPr>
                <a:solidFill>
                  <a:srgbClr val="808080"/>
                </a:solidFill>
              </a:rPr>
              <a:t>/&gt;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Google Shape;158;p26"/>
          <p:cNvSpPr txBox="1"/>
          <p:nvPr>
            <p:ph type="sldNum" sz="quarter" idx="2"/>
          </p:nvPr>
        </p:nvSpPr>
        <p:spPr>
          <a:xfrm>
            <a:off x="1450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4" name="Google Shape;159;p26"/>
          <p:cNvSpPr txBox="1"/>
          <p:nvPr/>
        </p:nvSpPr>
        <p:spPr>
          <a:xfrm>
            <a:off x="699001" y="2286000"/>
            <a:ext cx="5446202" cy="5765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Les Hooks React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7"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298"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Les règles des Hooks</a:t>
            </a:r>
          </a:p>
        </p:txBody>
      </p:sp>
      <p:sp>
        <p:nvSpPr>
          <p:cNvPr id="299" name="Google Shape;297;p36"/>
          <p:cNvSpPr txBox="1"/>
          <p:nvPr/>
        </p:nvSpPr>
        <p:spPr>
          <a:xfrm>
            <a:off x="491399" y="1231875"/>
            <a:ext cx="3538097" cy="19532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20000"/>
              </a:lnSpc>
              <a:defRPr sz="1200"/>
            </a:pPr>
            <a:r>
              <a:t>Les hooks de React sont le moyen donné aux composants fonctions d’interagir avec le cycle de vie de React.</a:t>
            </a:r>
          </a:p>
          <a:p>
            <a:pPr>
              <a:lnSpc>
                <a:spcPct val="120000"/>
              </a:lnSpc>
              <a:defRPr sz="1200"/>
            </a:pPr>
          </a:p>
          <a:p>
            <a:pPr>
              <a:lnSpc>
                <a:spcPct val="120000"/>
              </a:lnSpc>
              <a:defRPr sz="1200"/>
            </a:pPr>
            <a:r>
              <a:t>Les hooks sont de simples fonctions JavaScript mais qui doivent suivre impérativement les deux règles ci-contre.</a:t>
            </a:r>
          </a:p>
        </p:txBody>
      </p:sp>
      <p:sp>
        <p:nvSpPr>
          <p:cNvPr id="300" name="Google Shape;196;p30"/>
          <p:cNvSpPr txBox="1"/>
          <p:nvPr/>
        </p:nvSpPr>
        <p:spPr>
          <a:xfrm>
            <a:off x="4372650" y="2672514"/>
            <a:ext cx="5523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1600">
                <a:solidFill>
                  <a:schemeClr val="accent1"/>
                </a:solidFill>
                <a:latin typeface="Nunito Regular"/>
                <a:ea typeface="Nunito Regular"/>
                <a:cs typeface="Nunito Regular"/>
                <a:sym typeface="Nunito Regular"/>
              </a:defRPr>
            </a:lvl1pPr>
          </a:lstStyle>
          <a:p>
            <a:pPr/>
            <a:r>
              <a:t>02.</a:t>
            </a:r>
          </a:p>
        </p:txBody>
      </p:sp>
      <p:sp>
        <p:nvSpPr>
          <p:cNvPr id="301" name="Google Shape;199;p30"/>
          <p:cNvSpPr txBox="1"/>
          <p:nvPr/>
        </p:nvSpPr>
        <p:spPr>
          <a:xfrm>
            <a:off x="4372650" y="1200999"/>
            <a:ext cx="5523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1600">
                <a:solidFill>
                  <a:schemeClr val="accent1"/>
                </a:solidFill>
                <a:latin typeface="Nunito Regular"/>
                <a:ea typeface="Nunito Regular"/>
                <a:cs typeface="Nunito Regular"/>
                <a:sym typeface="Nunito Regular"/>
              </a:defRPr>
            </a:lvl1pPr>
          </a:lstStyle>
          <a:p>
            <a:pPr/>
            <a:r>
              <a:t>01.</a:t>
            </a:r>
          </a:p>
        </p:txBody>
      </p:sp>
      <p:sp>
        <p:nvSpPr>
          <p:cNvPr id="302" name="Google Shape;201;p30"/>
          <p:cNvSpPr txBox="1"/>
          <p:nvPr/>
        </p:nvSpPr>
        <p:spPr>
          <a:xfrm>
            <a:off x="4862024" y="1200999"/>
            <a:ext cx="3538097" cy="1478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00000"/>
              </a:lnSpc>
              <a:defRPr sz="1600">
                <a:latin typeface="Nunito SemiBold"/>
                <a:ea typeface="Nunito SemiBold"/>
                <a:cs typeface="Nunito SemiBold"/>
                <a:sym typeface="Nunito SemiBold"/>
              </a:defRPr>
            </a:pPr>
            <a:r>
              <a:t>Les Hooks doivent êtres appelés uniquement au niveau racine</a:t>
            </a:r>
          </a:p>
          <a:p>
            <a:pPr>
              <a:lnSpc>
                <a:spcPct val="100000"/>
              </a:lnSpc>
              <a:defRPr sz="1200">
                <a:latin typeface="Nunito Regular"/>
                <a:ea typeface="Nunito Regular"/>
                <a:cs typeface="Nunito Regular"/>
                <a:sym typeface="Nunito Regular"/>
              </a:defRPr>
            </a:pPr>
          </a:p>
          <a:p>
            <a:pPr>
              <a:lnSpc>
                <a:spcPct val="100000"/>
              </a:lnSpc>
              <a:defRPr i="1" sz="1000">
                <a:latin typeface="Nunito Regular"/>
                <a:ea typeface="Nunito Regular"/>
                <a:cs typeface="Nunito Regular"/>
                <a:sym typeface="Nunito Regular"/>
              </a:defRPr>
            </a:pPr>
            <a:r>
              <a:t>Pour pouvoir fonctionner correctement, le nombre et l’ordre des hooks doit être identique à chaque rendu</a:t>
            </a:r>
          </a:p>
        </p:txBody>
      </p:sp>
      <p:sp>
        <p:nvSpPr>
          <p:cNvPr id="303" name="Google Shape;202;p30"/>
          <p:cNvSpPr txBox="1"/>
          <p:nvPr/>
        </p:nvSpPr>
        <p:spPr>
          <a:xfrm>
            <a:off x="4862024" y="2672519"/>
            <a:ext cx="3538097" cy="173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00000"/>
              </a:lnSpc>
              <a:defRPr sz="1600">
                <a:latin typeface="Nunito SemiBold"/>
                <a:ea typeface="Nunito SemiBold"/>
                <a:cs typeface="Nunito SemiBold"/>
                <a:sym typeface="Nunito SemiBold"/>
              </a:defRPr>
            </a:pPr>
            <a:r>
              <a:t>Les Hooks doivent êtres appelés uniquement depuis des fonctions React</a:t>
            </a:r>
          </a:p>
          <a:p>
            <a:pPr>
              <a:lnSpc>
                <a:spcPct val="100000"/>
              </a:lnSpc>
              <a:defRPr sz="1000">
                <a:latin typeface="Nunito Regular"/>
                <a:ea typeface="Nunito Regular"/>
                <a:cs typeface="Nunito Regular"/>
                <a:sym typeface="Nunito Regular"/>
              </a:defRPr>
            </a:pPr>
          </a:p>
          <a:p>
            <a:pPr>
              <a:lnSpc>
                <a:spcPct val="100000"/>
              </a:lnSpc>
              <a:defRPr i="1" sz="1000">
                <a:latin typeface="Nunito Regular"/>
                <a:ea typeface="Nunito Regular"/>
                <a:cs typeface="Nunito Regular"/>
                <a:sym typeface="Nunito Regular"/>
              </a:defRPr>
            </a:pPr>
            <a:r>
              <a:t>Les hooks ne fonctionnerons correctement que s’ils sont appelés depuis un composant fonction ou depuis un hook personnalisé.</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6"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307"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Basic hook: useState</a:t>
            </a:r>
          </a:p>
        </p:txBody>
      </p:sp>
      <p:grpSp>
        <p:nvGrpSpPr>
          <p:cNvPr id="310" name="Grouper"/>
          <p:cNvGrpSpPr/>
          <p:nvPr/>
        </p:nvGrpSpPr>
        <p:grpSpPr>
          <a:xfrm>
            <a:off x="552125" y="2875362"/>
            <a:ext cx="3499244" cy="1945476"/>
            <a:chOff x="0" y="0"/>
            <a:chExt cx="3499243" cy="1945475"/>
          </a:xfrm>
        </p:grpSpPr>
        <p:sp>
          <p:nvSpPr>
            <p:cNvPr id="308" name="Google Shape;292;p36"/>
            <p:cNvSpPr/>
            <p:nvPr/>
          </p:nvSpPr>
          <p:spPr>
            <a:xfrm>
              <a:off x="0" y="0"/>
              <a:ext cx="3499244" cy="19454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309" name="function MyComponent() {…"/>
            <p:cNvSpPr txBox="1"/>
            <p:nvPr/>
          </p:nvSpPr>
          <p:spPr>
            <a:xfrm>
              <a:off x="173928" y="140887"/>
              <a:ext cx="3151388" cy="16637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00000"/>
                </a:lnSpc>
                <a:defRPr sz="10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endParaRPr>
                <a:solidFill>
                  <a:srgbClr val="D4D4D4"/>
                </a:solidFill>
              </a:endParaR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count</a:t>
              </a:r>
              <a:r>
                <a:rPr>
                  <a:solidFill>
                    <a:srgbClr val="D4D4D4"/>
                  </a:solidFill>
                </a:rPr>
                <a:t>, </a:t>
              </a:r>
              <a:r>
                <a:t>setCount</a:t>
              </a:r>
              <a:r>
                <a:rPr>
                  <a:solidFill>
                    <a:srgbClr val="D4D4D4"/>
                  </a:solidFill>
                </a:rPr>
                <a:t>] = </a:t>
              </a:r>
              <a:r>
                <a:t>useState</a:t>
              </a:r>
              <a:r>
                <a:rPr>
                  <a:solidFill>
                    <a:srgbClr val="D4D4D4"/>
                  </a:solidFill>
                </a:rPr>
                <a:t>(</a:t>
              </a:r>
              <a:r>
                <a:rPr>
                  <a:solidFill>
                    <a:srgbClr val="B5CEA8"/>
                  </a:solidFill>
                </a:rPr>
                <a:t>0</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00000"/>
                </a:lnSpc>
                <a:defRPr sz="10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t>onClick</a:t>
              </a:r>
              <a:r>
                <a:rPr>
                  <a:solidFill>
                    <a:srgbClr val="D4D4D4"/>
                  </a:solidFill>
                </a:rPr>
                <a:t>=</a:t>
              </a:r>
              <a:r>
                <a:rPr>
                  <a:solidFill>
                    <a:srgbClr val="569CD6"/>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 </a:t>
              </a:r>
              <a:r>
                <a:rPr>
                  <a:solidFill>
                    <a:srgbClr val="569CD6"/>
                  </a:solidFill>
                </a:rPr>
                <a:t>=&gt;</a:t>
              </a:r>
              <a:r>
                <a:t> </a:t>
              </a:r>
              <a:r>
                <a:rPr>
                  <a:solidFill>
                    <a:srgbClr val="DCDCAA"/>
                  </a:solidFill>
                </a:rPr>
                <a:t>setCount</a:t>
              </a:r>
              <a:r>
                <a:t>(</a:t>
              </a:r>
              <a:r>
                <a:rPr>
                  <a:solidFill>
                    <a:srgbClr val="4FC1FF"/>
                  </a:solidFill>
                </a:rPr>
                <a:t>count</a:t>
              </a:r>
              <a:r>
                <a:t> + </a:t>
              </a:r>
              <a:r>
                <a:rPr>
                  <a:solidFill>
                    <a:srgbClr val="B5CEA8"/>
                  </a:solidFill>
                </a:rPr>
                <a:t>1</a:t>
              </a:r>
              <a:r>
                <a:t>)</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569CD6"/>
                  </a:solidFill>
                </a:rPr>
                <a:t>}</a:t>
              </a:r>
              <a:r>
                <a:rPr>
                  <a:solidFill>
                    <a:srgbClr val="808080"/>
                  </a:solidFill>
                </a:rPr>
                <a:t>&gt;</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569CD6"/>
                  </a:solidFill>
                </a:rPr>
                <a:t>{</a:t>
              </a:r>
              <a:r>
                <a:rPr>
                  <a:solidFill>
                    <a:srgbClr val="4FC1FF"/>
                  </a:solidFill>
                </a:rPr>
                <a:t>count</a:t>
              </a:r>
              <a:r>
                <a:rPr>
                  <a:solidFill>
                    <a:srgbClr val="569CD6"/>
                  </a:solidFill>
                </a:rPr>
                <a:t>}</a:t>
              </a:r>
            </a:p>
            <a:p>
              <a:pPr indent="0" defTabSz="457200">
                <a:lnSpc>
                  <a:spcPct val="100000"/>
                </a:lnSpc>
                <a:defRPr sz="1000">
                  <a:solidFill>
                    <a:srgbClr val="569CD6"/>
                  </a:solidFill>
                  <a:latin typeface="Menlo Regular"/>
                  <a:ea typeface="Menlo Regular"/>
                  <a:cs typeface="Menlo Regular"/>
                  <a:sym typeface="Menlo Regular"/>
                </a:defRPr>
              </a:pPr>
              <a:r>
                <a:rPr>
                  <a:solidFill>
                    <a:srgbClr val="D4D4D4"/>
                  </a:solidFill>
                </a:rPr>
                <a:t>    </a:t>
              </a:r>
              <a:r>
                <a:rPr>
                  <a:solidFill>
                    <a:srgbClr val="808080"/>
                  </a:solidFill>
                </a:rPr>
                <a:t>&lt;/</a:t>
              </a:r>
              <a:r>
                <a:t>button</a:t>
              </a:r>
              <a:r>
                <a:rPr>
                  <a:solidFill>
                    <a:srgbClr val="808080"/>
                  </a:solidFill>
                </a:rPr>
                <a:t>&gt;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r>
                <a:t>}</a:t>
              </a:r>
            </a:p>
          </p:txBody>
        </p:sp>
      </p:grpSp>
      <p:sp>
        <p:nvSpPr>
          <p:cNvPr id="311" name="Google Shape;297;p36"/>
          <p:cNvSpPr txBox="1"/>
          <p:nvPr/>
        </p:nvSpPr>
        <p:spPr>
          <a:xfrm>
            <a:off x="491399" y="1231875"/>
            <a:ext cx="3151389" cy="6578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20000"/>
              </a:lnSpc>
              <a:defRPr sz="1200"/>
            </a:pPr>
            <a:r>
              <a:rPr b="1">
                <a:latin typeface="Source Code Pro"/>
                <a:ea typeface="Source Code Pro"/>
                <a:cs typeface="Source Code Pro"/>
                <a:sym typeface="Source Code Pro"/>
              </a:rPr>
              <a:t>useState</a:t>
            </a:r>
            <a:r>
              <a:t> renvoie une valeur d’état local et une fonction pour la mettre à jour.</a:t>
            </a:r>
          </a:p>
        </p:txBody>
      </p:sp>
      <p:grpSp>
        <p:nvGrpSpPr>
          <p:cNvPr id="314" name="Grouper"/>
          <p:cNvGrpSpPr/>
          <p:nvPr/>
        </p:nvGrpSpPr>
        <p:grpSpPr>
          <a:xfrm>
            <a:off x="4214620" y="1061423"/>
            <a:ext cx="4306280" cy="3761577"/>
            <a:chOff x="0" y="0"/>
            <a:chExt cx="4306279" cy="3761575"/>
          </a:xfrm>
        </p:grpSpPr>
        <p:sp>
          <p:nvSpPr>
            <p:cNvPr id="312" name="Google Shape;292;p36"/>
            <p:cNvSpPr/>
            <p:nvPr/>
          </p:nvSpPr>
          <p:spPr>
            <a:xfrm>
              <a:off x="0" y="0"/>
              <a:ext cx="4306280" cy="37615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313" name="function MyComponent() {…"/>
            <p:cNvSpPr txBox="1"/>
            <p:nvPr/>
          </p:nvSpPr>
          <p:spPr>
            <a:xfrm>
              <a:off x="173928" y="140887"/>
              <a:ext cx="3958424" cy="34798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00000"/>
                </a:lnSpc>
                <a:defRPr sz="10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endParaRPr>
                <a:solidFill>
                  <a:srgbClr val="D4D4D4"/>
                </a:solidFill>
              </a:endParaR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fruits</a:t>
              </a:r>
              <a:r>
                <a:rPr>
                  <a:solidFill>
                    <a:srgbClr val="D4D4D4"/>
                  </a:solidFill>
                </a:rPr>
                <a:t>, </a:t>
              </a:r>
              <a:r>
                <a:t>setFruits</a:t>
              </a:r>
              <a:r>
                <a:rPr>
                  <a:solidFill>
                    <a:srgbClr val="D4D4D4"/>
                  </a:solidFill>
                </a:rPr>
                <a:t>] = </a:t>
              </a:r>
              <a:r>
                <a:t>useState</a:t>
              </a:r>
              <a:r>
                <a:rPr>
                  <a:solidFill>
                    <a:srgbClr val="D4D4D4"/>
                  </a:solidFill>
                </a:rPr>
                <a:t>({</a:t>
              </a:r>
              <a:endParaRPr>
                <a:solidFill>
                  <a:srgbClr val="D4D4D4"/>
                </a:solidFill>
              </a:endParaRPr>
            </a:p>
            <a:p>
              <a:pPr indent="0" defTabSz="457200">
                <a:lnSpc>
                  <a:spcPct val="100000"/>
                </a:lnSpc>
                <a:defRPr sz="1000">
                  <a:solidFill>
                    <a:srgbClr val="9CDCFE"/>
                  </a:solidFill>
                  <a:latin typeface="Menlo Regular"/>
                  <a:ea typeface="Menlo Regular"/>
                  <a:cs typeface="Menlo Regular"/>
                  <a:sym typeface="Menlo Regular"/>
                </a:defRPr>
              </a:pPr>
              <a:r>
                <a:rPr>
                  <a:solidFill>
                    <a:srgbClr val="D4D4D4"/>
                  </a:solidFill>
                </a:rPr>
                <a:t>    </a:t>
              </a:r>
              <a:r>
                <a:t>apple:</a:t>
              </a:r>
              <a:r>
                <a:rPr>
                  <a:solidFill>
                    <a:srgbClr val="D4D4D4"/>
                  </a:solidFill>
                </a:rPr>
                <a:t> </a:t>
              </a:r>
              <a:r>
                <a:rPr>
                  <a:solidFill>
                    <a:srgbClr val="B5CEA8"/>
                  </a:solidFill>
                </a:rPr>
                <a:t>0</a:t>
              </a:r>
              <a:r>
                <a:rPr>
                  <a:solidFill>
                    <a:srgbClr val="D4D4D4"/>
                  </a:solidFill>
                </a:rPr>
                <a:t>, </a:t>
              </a:r>
              <a:r>
                <a:t>banana:</a:t>
              </a:r>
              <a:r>
                <a:rPr>
                  <a:solidFill>
                    <a:srgbClr val="D4D4D4"/>
                  </a:solidFill>
                </a:rPr>
                <a:t> </a:t>
              </a:r>
              <a:r>
                <a:rPr>
                  <a:solidFill>
                    <a:srgbClr val="B5CEA8"/>
                  </a:solidFill>
                </a:rPr>
                <a:t>0</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setApple</a:t>
              </a:r>
              <a:r>
                <a:rPr>
                  <a:solidFill>
                    <a:srgbClr val="D4D4D4"/>
                  </a:solidFill>
                </a:rPr>
                <a:t> = () </a:t>
              </a:r>
              <a:r>
                <a:rPr>
                  <a:solidFill>
                    <a:srgbClr val="569CD6"/>
                  </a:solidFill>
                </a:rPr>
                <a:t>=&gt;</a:t>
              </a:r>
              <a:r>
                <a:rPr>
                  <a:solidFill>
                    <a:srgbClr val="D4D4D4"/>
                  </a:solidFill>
                </a:rPr>
                <a:t> </a:t>
              </a:r>
              <a:r>
                <a:t>setFruits</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9CDCFE"/>
                  </a:solidFill>
                </a:rPr>
                <a:t>state</a:t>
              </a:r>
              <a:r>
                <a:t>) </a:t>
              </a:r>
              <a:r>
                <a:rPr>
                  <a:solidFill>
                    <a:srgbClr val="569CD6"/>
                  </a:solidFill>
                </a:rPr>
                <a:t>=&gt;</a:t>
              </a:r>
              <a:r>
                <a:t> ({ ...</a:t>
              </a:r>
              <a:r>
                <a:rPr>
                  <a:solidFill>
                    <a:srgbClr val="9CDCFE"/>
                  </a:solidFill>
                </a:rPr>
                <a:t>state</a:t>
              </a:r>
              <a:r>
                <a:t>, </a:t>
              </a:r>
              <a:r>
                <a:rPr>
                  <a:solidFill>
                    <a:srgbClr val="9CDCFE"/>
                  </a:solidFill>
                </a:rPr>
                <a:t>apple:</a:t>
              </a:r>
              <a:r>
                <a:t> </a:t>
              </a:r>
              <a:r>
                <a:rPr>
                  <a:solidFill>
                    <a:srgbClr val="9CDCFE"/>
                  </a:solidFill>
                </a:rPr>
                <a:t>apple</a:t>
              </a:r>
              <a:r>
                <a:t> + </a:t>
              </a:r>
              <a:r>
                <a:rPr>
                  <a:solidFill>
                    <a:srgbClr val="B5CEA8"/>
                  </a:solidFill>
                </a:rPr>
                <a:t>1</a:t>
              </a:r>
              <a:r>
                <a:t> })</a:t>
              </a: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setBanana</a:t>
              </a:r>
              <a:r>
                <a:rPr>
                  <a:solidFill>
                    <a:srgbClr val="D4D4D4"/>
                  </a:solidFill>
                </a:rPr>
                <a:t> = () </a:t>
              </a:r>
              <a:r>
                <a:rPr>
                  <a:solidFill>
                    <a:srgbClr val="569CD6"/>
                  </a:solidFill>
                </a:rPr>
                <a:t>=&gt;</a:t>
              </a:r>
              <a:r>
                <a:rPr>
                  <a:solidFill>
                    <a:srgbClr val="D4D4D4"/>
                  </a:solidFill>
                </a:rPr>
                <a:t> </a:t>
              </a:r>
              <a:r>
                <a:t>setFruits</a:t>
              </a:r>
              <a:r>
                <a:rPr>
                  <a:solidFill>
                    <a:srgbClr val="D4D4D4"/>
                  </a:solidFill>
                </a:rPr>
                <a:t>(</a:t>
              </a:r>
              <a:endParaRPr>
                <a:solidFill>
                  <a:srgbClr val="D4D4D4"/>
                </a:solidFill>
              </a:endParaRPr>
            </a:p>
            <a:p>
              <a:pPr indent="0" defTabSz="457200">
                <a:lnSpc>
                  <a:spcPct val="100000"/>
                </a:lnSpc>
                <a:defRPr sz="1000">
                  <a:solidFill>
                    <a:srgbClr val="9CDCFE"/>
                  </a:solidFill>
                  <a:latin typeface="Menlo Regular"/>
                  <a:ea typeface="Menlo Regular"/>
                  <a:cs typeface="Menlo Regular"/>
                  <a:sym typeface="Menlo Regular"/>
                </a:defRPr>
              </a:pPr>
              <a:r>
                <a:rPr>
                  <a:solidFill>
                    <a:srgbClr val="D4D4D4"/>
                  </a:solidFill>
                </a:rPr>
                <a:t>    (</a:t>
              </a:r>
              <a:r>
                <a:t>state</a:t>
              </a:r>
              <a:r>
                <a:rPr>
                  <a:solidFill>
                    <a:srgbClr val="D4D4D4"/>
                  </a:solidFill>
                </a:rPr>
                <a:t>) </a:t>
              </a:r>
              <a:r>
                <a:rPr>
                  <a:solidFill>
                    <a:srgbClr val="569CD6"/>
                  </a:solidFill>
                </a:rPr>
                <a:t>=&gt;</a:t>
              </a:r>
              <a:r>
                <a:rPr>
                  <a:solidFill>
                    <a:srgbClr val="D4D4D4"/>
                  </a:solidFill>
                </a:rPr>
                <a:t> ({ ...</a:t>
              </a:r>
              <a:r>
                <a:t>state</a:t>
              </a:r>
              <a:r>
                <a:rPr>
                  <a:solidFill>
                    <a:srgbClr val="D4D4D4"/>
                  </a:solidFill>
                </a:rPr>
                <a:t>, </a:t>
              </a:r>
              <a:r>
                <a:t>banana:</a:t>
              </a:r>
              <a:r>
                <a:rPr>
                  <a:solidFill>
                    <a:srgbClr val="D4D4D4"/>
                  </a:solidFill>
                </a:rPr>
                <a:t> </a:t>
              </a:r>
              <a:r>
                <a:t>banana</a:t>
              </a:r>
              <a:r>
                <a:rPr>
                  <a:solidFill>
                    <a:srgbClr val="D4D4D4"/>
                  </a:solidFill>
                </a:rPr>
                <a:t> + </a:t>
              </a:r>
              <a:r>
                <a:rPr>
                  <a:solidFill>
                    <a:srgbClr val="B5CEA8"/>
                  </a:solidFill>
                </a:rPr>
                <a:t>1</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onClick</a:t>
              </a:r>
              <a:r>
                <a:rPr>
                  <a:solidFill>
                    <a:srgbClr val="D4D4D4"/>
                  </a:solidFill>
                </a:rPr>
                <a:t>=</a:t>
              </a:r>
              <a:r>
                <a:rPr>
                  <a:solidFill>
                    <a:srgbClr val="569CD6"/>
                  </a:solidFill>
                </a:rPr>
                <a:t>{</a:t>
              </a:r>
              <a:r>
                <a:t>setApple</a:t>
              </a:r>
              <a:r>
                <a:rPr>
                  <a:solidFill>
                    <a:srgbClr val="569CD6"/>
                  </a:solidFill>
                </a:rPr>
                <a:t>}</a:t>
              </a:r>
              <a:r>
                <a:rPr>
                  <a:solidFill>
                    <a:srgbClr val="808080"/>
                  </a:solidFill>
                </a:rPr>
                <a:t>&gt;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Apple: </a:t>
              </a:r>
              <a:r>
                <a:rPr>
                  <a:solidFill>
                    <a:srgbClr val="569CD6"/>
                  </a:solidFill>
                </a:rPr>
                <a:t>{</a:t>
              </a:r>
              <a:r>
                <a:rPr>
                  <a:solidFill>
                    <a:srgbClr val="4FC1FF"/>
                  </a:solidFill>
                </a:rPr>
                <a:t>fruits</a:t>
              </a:r>
              <a:r>
                <a:t>.</a:t>
              </a:r>
              <a:r>
                <a:rPr>
                  <a:solidFill>
                    <a:srgbClr val="9CDCFE"/>
                  </a:solidFill>
                </a:rPr>
                <a:t>apple</a:t>
              </a:r>
              <a:r>
                <a:rPr>
                  <a:solidFill>
                    <a:srgbClr val="569CD6"/>
                  </a:solidFill>
                </a:rPr>
                <a:t>}</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button</a:t>
              </a:r>
              <a:r>
                <a:rPr>
                  <a:solidFill>
                    <a:srgbClr val="808080"/>
                  </a:solidFill>
                </a:rPr>
                <a:t>&gt;</a:t>
              </a: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onClick</a:t>
              </a:r>
              <a:r>
                <a:rPr>
                  <a:solidFill>
                    <a:srgbClr val="D4D4D4"/>
                  </a:solidFill>
                </a:rPr>
                <a:t>=</a:t>
              </a:r>
              <a:r>
                <a:rPr>
                  <a:solidFill>
                    <a:srgbClr val="569CD6"/>
                  </a:solidFill>
                </a:rPr>
                <a:t>{</a:t>
              </a:r>
              <a:r>
                <a:t>setBanana</a:t>
              </a:r>
              <a:r>
                <a:rPr>
                  <a:solidFill>
                    <a:srgbClr val="569CD6"/>
                  </a:solidFill>
                </a:rPr>
                <a:t>}</a:t>
              </a:r>
              <a:r>
                <a:rPr>
                  <a:solidFill>
                    <a:srgbClr val="808080"/>
                  </a:solidFill>
                </a:rPr>
                <a:t>&gt;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Banana: </a:t>
              </a:r>
              <a:r>
                <a:rPr>
                  <a:solidFill>
                    <a:srgbClr val="569CD6"/>
                  </a:solidFill>
                </a:rPr>
                <a:t>{</a:t>
              </a:r>
              <a:r>
                <a:rPr>
                  <a:solidFill>
                    <a:srgbClr val="4FC1FF"/>
                  </a:solidFill>
                </a:rPr>
                <a:t>fruits</a:t>
              </a:r>
              <a:r>
                <a:t>.</a:t>
              </a:r>
              <a:r>
                <a:rPr>
                  <a:solidFill>
                    <a:srgbClr val="9CDCFE"/>
                  </a:solidFill>
                </a:rPr>
                <a:t>banana</a:t>
              </a:r>
              <a:r>
                <a:rPr>
                  <a:solidFill>
                    <a:srgbClr val="569CD6"/>
                  </a:solidFill>
                </a:rPr>
                <a:t>}</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button</a:t>
              </a:r>
              <a:r>
                <a:rPr>
                  <a:solidFill>
                    <a:srgbClr val="808080"/>
                  </a:solidFill>
                </a:rPr>
                <a:t>&gt;</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r>
                <a:t>}</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7"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318"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Basic hook: useEffect</a:t>
            </a:r>
          </a:p>
        </p:txBody>
      </p:sp>
      <p:grpSp>
        <p:nvGrpSpPr>
          <p:cNvPr id="321" name="Grouper"/>
          <p:cNvGrpSpPr/>
          <p:nvPr/>
        </p:nvGrpSpPr>
        <p:grpSpPr>
          <a:xfrm>
            <a:off x="552125" y="2179564"/>
            <a:ext cx="3499244" cy="2643977"/>
            <a:chOff x="0" y="0"/>
            <a:chExt cx="3499243" cy="2643975"/>
          </a:xfrm>
        </p:grpSpPr>
        <p:sp>
          <p:nvSpPr>
            <p:cNvPr id="319" name="Google Shape;292;p36"/>
            <p:cNvSpPr/>
            <p:nvPr/>
          </p:nvSpPr>
          <p:spPr>
            <a:xfrm>
              <a:off x="0" y="0"/>
              <a:ext cx="3499244" cy="26439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320" name="function MyComponent() {…"/>
            <p:cNvSpPr txBox="1"/>
            <p:nvPr/>
          </p:nvSpPr>
          <p:spPr>
            <a:xfrm>
              <a:off x="173928" y="140887"/>
              <a:ext cx="3151388" cy="23622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00000"/>
                </a:lnSpc>
                <a:defRPr sz="10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endParaRPr>
                <a:solidFill>
                  <a:srgbClr val="D4D4D4"/>
                </a:solidFill>
              </a:endParaRPr>
            </a:p>
            <a:p>
              <a:pPr indent="0" defTabSz="457200">
                <a:lnSpc>
                  <a:spcPct val="100000"/>
                </a:lnSpc>
                <a:defRPr sz="10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count</a:t>
              </a:r>
              <a:r>
                <a:rPr>
                  <a:solidFill>
                    <a:srgbClr val="D4D4D4"/>
                  </a:solidFill>
                </a:rPr>
                <a:t>, </a:t>
              </a:r>
              <a:r>
                <a:t>setCount</a:t>
              </a:r>
              <a:r>
                <a:rPr>
                  <a:solidFill>
                    <a:srgbClr val="D4D4D4"/>
                  </a:solidFill>
                </a:rPr>
                <a:t>] = </a:t>
              </a:r>
              <a:r>
                <a:rPr>
                  <a:solidFill>
                    <a:srgbClr val="DCDCAA"/>
                  </a:solidFill>
                </a:rPr>
                <a:t>useState</a:t>
              </a:r>
              <a:r>
                <a:rPr>
                  <a:solidFill>
                    <a:srgbClr val="D4D4D4"/>
                  </a:solidFill>
                </a:rPr>
                <a:t>(</a:t>
              </a:r>
              <a:r>
                <a:rPr>
                  <a:solidFill>
                    <a:srgbClr val="B5CEA8"/>
                  </a:solidFill>
                </a:rPr>
                <a:t>0</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t>useEffect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id</a:t>
              </a:r>
              <a:r>
                <a:rPr>
                  <a:solidFill>
                    <a:srgbClr val="D4D4D4"/>
                  </a:solidFill>
                </a:rPr>
                <a:t> = </a:t>
              </a:r>
              <a:r>
                <a:t>setTimeout</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 </a:t>
              </a:r>
              <a:r>
                <a:rPr>
                  <a:solidFill>
                    <a:srgbClr val="569CD6"/>
                  </a:solidFill>
                </a:rPr>
                <a:t>=&gt;</a:t>
              </a:r>
              <a:r>
                <a:t> </a:t>
              </a:r>
              <a:r>
                <a:rPr>
                  <a:solidFill>
                    <a:srgbClr val="DCDCAA"/>
                  </a:solidFill>
                </a:rPr>
                <a:t>setCount</a:t>
              </a:r>
              <a:r>
                <a:t>((</a:t>
              </a:r>
              <a:r>
                <a:rPr>
                  <a:solidFill>
                    <a:srgbClr val="9CDCFE"/>
                  </a:solidFill>
                </a:rPr>
                <a:t>n</a:t>
              </a:r>
              <a:r>
                <a:t>) </a:t>
              </a:r>
              <a:r>
                <a:rPr>
                  <a:solidFill>
                    <a:srgbClr val="569CD6"/>
                  </a:solidFill>
                </a:rPr>
                <a:t>=&gt;</a:t>
              </a:r>
              <a:r>
                <a:t> </a:t>
              </a:r>
              <a:r>
                <a:rPr>
                  <a:solidFill>
                    <a:srgbClr val="9CDCFE"/>
                  </a:solidFill>
                </a:rPr>
                <a:t>n</a:t>
              </a:r>
              <a:r>
                <a:t> + </a:t>
              </a:r>
              <a:r>
                <a:rPr>
                  <a:solidFill>
                    <a:srgbClr val="B5CEA8"/>
                  </a:solidFill>
                </a:rPr>
                <a:t>1</a:t>
              </a:r>
              <a:r>
                <a:t>),</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B5CEA8"/>
                  </a:solidFill>
                </a:rPr>
                <a:t>5000</a:t>
              </a: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C586C0"/>
                  </a:solidFill>
                </a:rPr>
                <a:t>return</a:t>
              </a:r>
              <a:r>
                <a:rPr>
                  <a:solidFill>
                    <a:srgbClr val="D4D4D4"/>
                  </a:solidFill>
                </a:rPr>
                <a:t> () </a:t>
              </a:r>
              <a:r>
                <a:rPr>
                  <a:solidFill>
                    <a:srgbClr val="569CD6"/>
                  </a:solidFill>
                </a:rPr>
                <a:t>=&gt;</a:t>
              </a:r>
              <a:r>
                <a:rPr>
                  <a:solidFill>
                    <a:srgbClr val="D4D4D4"/>
                  </a:solidFill>
                </a:rPr>
                <a:t> </a:t>
              </a:r>
              <a:r>
                <a:t>clearTimeout</a:t>
              </a:r>
              <a:r>
                <a:rPr>
                  <a:solidFill>
                    <a:srgbClr val="D4D4D4"/>
                  </a:solidFill>
                </a:rPr>
                <a:t>(</a:t>
              </a:r>
              <a:r>
                <a:rPr>
                  <a:solidFill>
                    <a:srgbClr val="4FC1FF"/>
                  </a:solidFill>
                </a:rPr>
                <a:t>id</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 [</a:t>
              </a:r>
              <a:r>
                <a:rPr>
                  <a:solidFill>
                    <a:srgbClr val="4FC1FF"/>
                  </a:solidFill>
                </a:rPr>
                <a:t>count</a:t>
              </a:r>
              <a:r>
                <a:t>])</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00000"/>
                </a:lnSpc>
                <a:defRPr sz="1000">
                  <a:solidFill>
                    <a:srgbClr val="4FC1FF"/>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div</a:t>
              </a:r>
              <a:r>
                <a:rPr>
                  <a:solidFill>
                    <a:srgbClr val="808080"/>
                  </a:solidFill>
                </a:rPr>
                <a:t>&gt;</a:t>
              </a:r>
              <a:r>
                <a:rPr>
                  <a:solidFill>
                    <a:srgbClr val="569CD6"/>
                  </a:solidFill>
                </a:rPr>
                <a:t>{</a:t>
              </a:r>
              <a:r>
                <a:t>count</a:t>
              </a:r>
              <a:r>
                <a:rPr>
                  <a:solidFill>
                    <a:srgbClr val="569CD6"/>
                  </a:solidFill>
                </a:rPr>
                <a:t>}</a:t>
              </a:r>
              <a:r>
                <a:rPr>
                  <a:solidFill>
                    <a:srgbClr val="808080"/>
                  </a:solidFill>
                </a:rPr>
                <a:t>&lt;/</a:t>
              </a:r>
              <a:r>
                <a:rPr>
                  <a:solidFill>
                    <a:srgbClr val="569CD6"/>
                  </a:solidFill>
                </a:rPr>
                <a:t>div</a:t>
              </a:r>
              <a:r>
                <a:rPr>
                  <a:solidFill>
                    <a:srgbClr val="808080"/>
                  </a:solidFill>
                </a:rPr>
                <a:t>&gt;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r>
                <a:t>}</a:t>
              </a:r>
            </a:p>
          </p:txBody>
        </p:sp>
      </p:grpSp>
      <p:sp>
        <p:nvSpPr>
          <p:cNvPr id="322" name="Google Shape;297;p36"/>
          <p:cNvSpPr txBox="1"/>
          <p:nvPr/>
        </p:nvSpPr>
        <p:spPr>
          <a:xfrm>
            <a:off x="491399" y="1231875"/>
            <a:ext cx="3151389" cy="6578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20000"/>
              </a:lnSpc>
              <a:defRPr sz="1200"/>
            </a:pPr>
            <a:r>
              <a:rPr b="1">
                <a:latin typeface="Source Code Pro"/>
                <a:ea typeface="Source Code Pro"/>
                <a:cs typeface="Source Code Pro"/>
                <a:sym typeface="Source Code Pro"/>
              </a:rPr>
              <a:t>useEffect</a:t>
            </a:r>
            <a:r>
              <a:t> utilise une fonction pour créer des effets de bord.</a:t>
            </a:r>
          </a:p>
        </p:txBody>
      </p:sp>
      <p:grpSp>
        <p:nvGrpSpPr>
          <p:cNvPr id="325" name="Grouper"/>
          <p:cNvGrpSpPr/>
          <p:nvPr/>
        </p:nvGrpSpPr>
        <p:grpSpPr>
          <a:xfrm>
            <a:off x="4214620" y="1702728"/>
            <a:ext cx="4306280" cy="3126577"/>
            <a:chOff x="0" y="0"/>
            <a:chExt cx="4306279" cy="3126575"/>
          </a:xfrm>
        </p:grpSpPr>
        <p:sp>
          <p:nvSpPr>
            <p:cNvPr id="323" name="Google Shape;292;p36"/>
            <p:cNvSpPr/>
            <p:nvPr/>
          </p:nvSpPr>
          <p:spPr>
            <a:xfrm>
              <a:off x="0" y="0"/>
              <a:ext cx="4306280" cy="31265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324" name="// Component Mount…"/>
            <p:cNvSpPr txBox="1"/>
            <p:nvPr/>
          </p:nvSpPr>
          <p:spPr>
            <a:xfrm>
              <a:off x="173928" y="140887"/>
              <a:ext cx="3958424" cy="2844802"/>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20000"/>
                </a:lnSpc>
                <a:defRPr sz="900">
                  <a:solidFill>
                    <a:srgbClr val="888888"/>
                  </a:solidFill>
                  <a:latin typeface="Menlo Regular"/>
                  <a:ea typeface="Menlo Regular"/>
                  <a:cs typeface="Menlo Regular"/>
                  <a:sym typeface="Menlo Regular"/>
                </a:defRPr>
              </a:pPr>
              <a:r>
                <a:t>// Component Mount</a:t>
              </a:r>
              <a:endParaRPr>
                <a:solidFill>
                  <a:srgbClr val="D4D4D4"/>
                </a:solidFill>
              </a:endParaRPr>
            </a:p>
            <a:p>
              <a:pPr indent="0" defTabSz="457200">
                <a:lnSpc>
                  <a:spcPct val="120000"/>
                </a:lnSpc>
                <a:defRPr sz="900">
                  <a:solidFill>
                    <a:srgbClr val="DCDCAA"/>
                  </a:solidFill>
                  <a:latin typeface="Menlo Regular"/>
                  <a:ea typeface="Menlo Regular"/>
                  <a:cs typeface="Menlo Regular"/>
                  <a:sym typeface="Menlo Regular"/>
                </a:defRPr>
              </a:pPr>
              <a:r>
                <a:t>useEffect</a:t>
              </a:r>
              <a:r>
                <a:rPr>
                  <a:solidFill>
                    <a:srgbClr val="D4D4D4"/>
                  </a:solidFill>
                </a:rPr>
                <a:t>(() </a:t>
              </a:r>
              <a:r>
                <a:rPr>
                  <a:solidFill>
                    <a:srgbClr val="569CD6"/>
                  </a:solidFill>
                </a:rPr>
                <a:t>=&gt;</a:t>
              </a:r>
              <a:r>
                <a:rPr>
                  <a:solidFill>
                    <a:srgbClr val="D4D4D4"/>
                  </a:solidFill>
                </a:rPr>
                <a:t> { </a:t>
              </a:r>
              <a:r>
                <a:rPr>
                  <a:solidFill>
                    <a:srgbClr val="888888"/>
                  </a:solidFill>
                </a:rPr>
                <a:t>/* … */</a:t>
              </a:r>
              <a:r>
                <a:rPr>
                  <a:solidFill>
                    <a:srgbClr val="D4D4D4"/>
                  </a:solidFill>
                </a:rPr>
                <a:t> })</a:t>
              </a:r>
              <a:endParaRPr>
                <a:solidFill>
                  <a:srgbClr val="D4D4D4"/>
                </a:solidFill>
              </a:endParaRPr>
            </a:p>
            <a:p>
              <a:pPr indent="0" defTabSz="457200">
                <a:lnSpc>
                  <a:spcPct val="120000"/>
                </a:lnSpc>
                <a:defRPr sz="900">
                  <a:solidFill>
                    <a:srgbClr val="DCDCAA"/>
                  </a:solidFill>
                  <a:latin typeface="Menlo Regular"/>
                  <a:ea typeface="Menlo Regular"/>
                  <a:cs typeface="Menlo Regular"/>
                  <a:sym typeface="Menlo Regular"/>
                </a:defRPr>
              </a:pPr>
              <a:r>
                <a:t>useEffect</a:t>
              </a:r>
              <a:r>
                <a:rPr>
                  <a:solidFill>
                    <a:srgbClr val="D4D4D4"/>
                  </a:solidFill>
                </a:rPr>
                <a:t>(() </a:t>
              </a:r>
              <a:r>
                <a:rPr>
                  <a:solidFill>
                    <a:srgbClr val="569CD6"/>
                  </a:solidFill>
                </a:rPr>
                <a:t>=&gt;</a:t>
              </a:r>
              <a:r>
                <a:rPr>
                  <a:solidFill>
                    <a:srgbClr val="D4D4D4"/>
                  </a:solidFill>
                </a:rPr>
                <a:t> { </a:t>
              </a:r>
              <a:r>
                <a:rPr>
                  <a:solidFill>
                    <a:srgbClr val="888888"/>
                  </a:solidFill>
                </a:rPr>
                <a:t>/* … */</a:t>
              </a:r>
              <a:r>
                <a:rPr>
                  <a:solidFill>
                    <a:srgbClr val="D4D4D4"/>
                  </a:solidFill>
                </a:rPr>
                <a:t> }, [])</a:t>
              </a:r>
              <a:endParaRPr>
                <a:solidFill>
                  <a:srgbClr val="D4D4D4"/>
                </a:solidFill>
              </a:endParaRPr>
            </a:p>
            <a:p>
              <a:pPr indent="0" defTabSz="457200">
                <a:lnSpc>
                  <a:spcPct val="120000"/>
                </a:lnSpc>
                <a:defRPr sz="900">
                  <a:solidFill>
                    <a:srgbClr val="DCDCAA"/>
                  </a:solidFill>
                  <a:latin typeface="Menlo Regular"/>
                  <a:ea typeface="Menlo Regular"/>
                  <a:cs typeface="Menlo Regular"/>
                  <a:sym typeface="Menlo Regular"/>
                </a:defRPr>
              </a:pPr>
              <a:r>
                <a:t>useEffect</a:t>
              </a:r>
              <a:r>
                <a:rPr>
                  <a:solidFill>
                    <a:srgbClr val="D4D4D4"/>
                  </a:solidFill>
                </a:rPr>
                <a:t>(() </a:t>
              </a:r>
              <a:r>
                <a:rPr>
                  <a:solidFill>
                    <a:srgbClr val="569CD6"/>
                  </a:solidFill>
                </a:rPr>
                <a:t>=&gt;</a:t>
              </a:r>
              <a:r>
                <a:rPr>
                  <a:solidFill>
                    <a:srgbClr val="D4D4D4"/>
                  </a:solidFill>
                </a:rPr>
                <a:t> { </a:t>
              </a:r>
              <a:r>
                <a:rPr>
                  <a:solidFill>
                    <a:srgbClr val="888888"/>
                  </a:solidFill>
                </a:rPr>
                <a:t>/* … */</a:t>
              </a:r>
              <a:r>
                <a:rPr>
                  <a:solidFill>
                    <a:srgbClr val="D4D4D4"/>
                  </a:solidFill>
                </a:rPr>
                <a:t> }, [</a:t>
              </a:r>
              <a:r>
                <a:rPr>
                  <a:solidFill>
                    <a:srgbClr val="9CDCFE"/>
                  </a:solidFill>
                </a:rPr>
                <a:t>data</a:t>
              </a:r>
              <a:r>
                <a:rPr>
                  <a:solidFill>
                    <a:srgbClr val="D4D4D4"/>
                  </a:solidFill>
                </a:rPr>
                <a:t>])</a:t>
              </a:r>
              <a:endParaRPr>
                <a:solidFill>
                  <a:srgbClr val="D4D4D4"/>
                </a:solidFill>
              </a:endParaRPr>
            </a:p>
            <a:p>
              <a:pPr indent="0" defTabSz="457200">
                <a:lnSpc>
                  <a:spcPct val="120000"/>
                </a:lnSpc>
                <a:defRPr sz="900">
                  <a:solidFill>
                    <a:srgbClr val="D4D4D4"/>
                  </a:solidFill>
                  <a:latin typeface="Menlo Regular"/>
                  <a:ea typeface="Menlo Regular"/>
                  <a:cs typeface="Menlo Regular"/>
                  <a:sym typeface="Menlo Regular"/>
                </a:defRPr>
              </a:pPr>
            </a:p>
            <a:p>
              <a:pPr indent="0" defTabSz="457200">
                <a:lnSpc>
                  <a:spcPct val="120000"/>
                </a:lnSpc>
                <a:defRPr sz="900">
                  <a:solidFill>
                    <a:srgbClr val="D4D4D4"/>
                  </a:solidFill>
                  <a:latin typeface="Menlo Regular"/>
                  <a:ea typeface="Menlo Regular"/>
                  <a:cs typeface="Menlo Regular"/>
                  <a:sym typeface="Menlo Regular"/>
                </a:defRPr>
              </a:pPr>
            </a:p>
            <a:p>
              <a:pPr indent="0" defTabSz="457200">
                <a:lnSpc>
                  <a:spcPct val="120000"/>
                </a:lnSpc>
                <a:defRPr sz="900">
                  <a:solidFill>
                    <a:srgbClr val="888888"/>
                  </a:solidFill>
                  <a:latin typeface="Menlo Regular"/>
                  <a:ea typeface="Menlo Regular"/>
                  <a:cs typeface="Menlo Regular"/>
                  <a:sym typeface="Menlo Regular"/>
                </a:defRPr>
              </a:pPr>
              <a:r>
                <a:t>// Component Update</a:t>
              </a:r>
              <a:endParaRPr>
                <a:solidFill>
                  <a:srgbClr val="D4D4D4"/>
                </a:solidFill>
              </a:endParaRPr>
            </a:p>
            <a:p>
              <a:pPr indent="0" defTabSz="457200">
                <a:lnSpc>
                  <a:spcPct val="120000"/>
                </a:lnSpc>
                <a:defRPr sz="900">
                  <a:solidFill>
                    <a:srgbClr val="DCDCAA"/>
                  </a:solidFill>
                  <a:latin typeface="Menlo Regular"/>
                  <a:ea typeface="Menlo Regular"/>
                  <a:cs typeface="Menlo Regular"/>
                  <a:sym typeface="Menlo Regular"/>
                </a:defRPr>
              </a:pPr>
              <a:r>
                <a:t>useEffect</a:t>
              </a:r>
              <a:r>
                <a:rPr>
                  <a:solidFill>
                    <a:srgbClr val="D4D4D4"/>
                  </a:solidFill>
                </a:rPr>
                <a:t>(() </a:t>
              </a:r>
              <a:r>
                <a:rPr>
                  <a:solidFill>
                    <a:srgbClr val="569CD6"/>
                  </a:solidFill>
                </a:rPr>
                <a:t>=&gt;</a:t>
              </a:r>
              <a:r>
                <a:rPr>
                  <a:solidFill>
                    <a:srgbClr val="D4D4D4"/>
                  </a:solidFill>
                </a:rPr>
                <a:t> { </a:t>
              </a:r>
              <a:r>
                <a:rPr>
                  <a:solidFill>
                    <a:srgbClr val="888888"/>
                  </a:solidFill>
                </a:rPr>
                <a:t>/* … */</a:t>
              </a:r>
              <a:r>
                <a:rPr>
                  <a:solidFill>
                    <a:srgbClr val="D4D4D4"/>
                  </a:solidFill>
                </a:rPr>
                <a:t> })</a:t>
              </a:r>
              <a:endParaRPr>
                <a:solidFill>
                  <a:srgbClr val="D4D4D4"/>
                </a:solidFill>
              </a:endParaRPr>
            </a:p>
            <a:p>
              <a:pPr indent="0" defTabSz="457200">
                <a:lnSpc>
                  <a:spcPct val="120000"/>
                </a:lnSpc>
                <a:defRPr sz="900">
                  <a:solidFill>
                    <a:srgbClr val="DCDCAA"/>
                  </a:solidFill>
                  <a:latin typeface="Menlo Regular"/>
                  <a:ea typeface="Menlo Regular"/>
                  <a:cs typeface="Menlo Regular"/>
                  <a:sym typeface="Menlo Regular"/>
                </a:defRPr>
              </a:pPr>
              <a:r>
                <a:t>useEffect</a:t>
              </a:r>
              <a:r>
                <a:rPr>
                  <a:solidFill>
                    <a:srgbClr val="D4D4D4"/>
                  </a:solidFill>
                </a:rPr>
                <a:t>(() </a:t>
              </a:r>
              <a:r>
                <a:rPr>
                  <a:solidFill>
                    <a:srgbClr val="569CD6"/>
                  </a:solidFill>
                </a:rPr>
                <a:t>=&gt;</a:t>
              </a:r>
              <a:r>
                <a:rPr>
                  <a:solidFill>
                    <a:srgbClr val="D4D4D4"/>
                  </a:solidFill>
                </a:rPr>
                <a:t> { </a:t>
              </a:r>
              <a:r>
                <a:rPr>
                  <a:solidFill>
                    <a:srgbClr val="888888"/>
                  </a:solidFill>
                </a:rPr>
                <a:t>/* … */</a:t>
              </a:r>
              <a:r>
                <a:rPr>
                  <a:solidFill>
                    <a:srgbClr val="D4D4D4"/>
                  </a:solidFill>
                </a:rPr>
                <a:t> }, [</a:t>
              </a:r>
              <a:r>
                <a:rPr>
                  <a:solidFill>
                    <a:srgbClr val="9CDCFE"/>
                  </a:solidFill>
                </a:rPr>
                <a:t>data</a:t>
              </a:r>
              <a:r>
                <a:rPr>
                  <a:solidFill>
                    <a:srgbClr val="D4D4D4"/>
                  </a:solidFill>
                </a:rPr>
                <a:t>])</a:t>
              </a:r>
              <a:endParaRPr>
                <a:solidFill>
                  <a:srgbClr val="D4D4D4"/>
                </a:solidFill>
              </a:endParaRPr>
            </a:p>
            <a:p>
              <a:pPr indent="0" defTabSz="457200">
                <a:lnSpc>
                  <a:spcPct val="120000"/>
                </a:lnSpc>
                <a:defRPr sz="900">
                  <a:solidFill>
                    <a:srgbClr val="D4D4D4"/>
                  </a:solidFill>
                  <a:latin typeface="Menlo Regular"/>
                  <a:ea typeface="Menlo Regular"/>
                  <a:cs typeface="Menlo Regular"/>
                  <a:sym typeface="Menlo Regular"/>
                </a:defRPr>
              </a:pPr>
            </a:p>
            <a:p>
              <a:pPr indent="0" defTabSz="457200">
                <a:lnSpc>
                  <a:spcPct val="120000"/>
                </a:lnSpc>
                <a:defRPr sz="900">
                  <a:solidFill>
                    <a:srgbClr val="D4D4D4"/>
                  </a:solidFill>
                  <a:latin typeface="Menlo Regular"/>
                  <a:ea typeface="Menlo Regular"/>
                  <a:cs typeface="Menlo Regular"/>
                  <a:sym typeface="Menlo Regular"/>
                </a:defRPr>
              </a:pPr>
            </a:p>
            <a:p>
              <a:pPr indent="0" defTabSz="457200">
                <a:lnSpc>
                  <a:spcPct val="120000"/>
                </a:lnSpc>
                <a:defRPr sz="900">
                  <a:solidFill>
                    <a:srgbClr val="888888"/>
                  </a:solidFill>
                  <a:latin typeface="Menlo Regular"/>
                  <a:ea typeface="Menlo Regular"/>
                  <a:cs typeface="Menlo Regular"/>
                  <a:sym typeface="Menlo Regular"/>
                </a:defRPr>
              </a:pPr>
              <a:r>
                <a:t>// Clean up on Update &amp; Unmount</a:t>
              </a:r>
              <a:endParaRPr>
                <a:solidFill>
                  <a:srgbClr val="D4D4D4"/>
                </a:solidFill>
              </a:endParaRPr>
            </a:p>
            <a:p>
              <a:pPr indent="0" defTabSz="457200">
                <a:lnSpc>
                  <a:spcPct val="120000"/>
                </a:lnSpc>
                <a:defRPr sz="900">
                  <a:solidFill>
                    <a:srgbClr val="DCDCAA"/>
                  </a:solidFill>
                  <a:latin typeface="Menlo Regular"/>
                  <a:ea typeface="Menlo Regular"/>
                  <a:cs typeface="Menlo Regular"/>
                  <a:sym typeface="Menlo Regular"/>
                </a:defRPr>
              </a:pPr>
              <a:r>
                <a:t>useEffect</a:t>
              </a:r>
              <a:r>
                <a:rPr>
                  <a:solidFill>
                    <a:srgbClr val="D4D4D4"/>
                  </a:solidFill>
                </a:rPr>
                <a:t>(() </a:t>
              </a:r>
              <a:r>
                <a:rPr>
                  <a:solidFill>
                    <a:srgbClr val="569CD6"/>
                  </a:solidFill>
                </a:rPr>
                <a:t>=&gt;</a:t>
              </a:r>
              <a:r>
                <a:rPr>
                  <a:solidFill>
                    <a:srgbClr val="D4D4D4"/>
                  </a:solidFill>
                </a:rPr>
                <a:t> { </a:t>
              </a:r>
              <a:r>
                <a:rPr>
                  <a:solidFill>
                    <a:srgbClr val="888888"/>
                  </a:solidFill>
                </a:rPr>
                <a:t>/* … */</a:t>
              </a:r>
              <a:r>
                <a:rPr>
                  <a:solidFill>
                    <a:srgbClr val="D4D4D4"/>
                  </a:solidFill>
                </a:rPr>
                <a:t> </a:t>
              </a:r>
              <a:r>
                <a:rPr>
                  <a:solidFill>
                    <a:srgbClr val="C586C0"/>
                  </a:solidFill>
                </a:rPr>
                <a:t>return</a:t>
              </a:r>
              <a:r>
                <a:rPr>
                  <a:solidFill>
                    <a:srgbClr val="D4D4D4"/>
                  </a:solidFill>
                </a:rPr>
                <a:t> () </a:t>
              </a:r>
              <a:r>
                <a:rPr>
                  <a:solidFill>
                    <a:srgbClr val="569CD6"/>
                  </a:solidFill>
                </a:rPr>
                <a:t>=&gt;</a:t>
              </a:r>
              <a:r>
                <a:rPr>
                  <a:solidFill>
                    <a:srgbClr val="D4D4D4"/>
                  </a:solidFill>
                </a:rPr>
                <a:t> {} })</a:t>
              </a:r>
              <a:endParaRPr>
                <a:solidFill>
                  <a:srgbClr val="D4D4D4"/>
                </a:solidFill>
              </a:endParaRPr>
            </a:p>
            <a:p>
              <a:pPr indent="0" defTabSz="457200">
                <a:lnSpc>
                  <a:spcPct val="120000"/>
                </a:lnSpc>
                <a:defRPr sz="900">
                  <a:solidFill>
                    <a:srgbClr val="DCDCAA"/>
                  </a:solidFill>
                  <a:latin typeface="Menlo Regular"/>
                  <a:ea typeface="Menlo Regular"/>
                  <a:cs typeface="Menlo Regular"/>
                  <a:sym typeface="Menlo Regular"/>
                </a:defRPr>
              </a:pPr>
              <a:r>
                <a:t>useEffect</a:t>
              </a:r>
              <a:r>
                <a:rPr>
                  <a:solidFill>
                    <a:srgbClr val="D4D4D4"/>
                  </a:solidFill>
                </a:rPr>
                <a:t>(() </a:t>
              </a:r>
              <a:r>
                <a:rPr>
                  <a:solidFill>
                    <a:srgbClr val="569CD6"/>
                  </a:solidFill>
                </a:rPr>
                <a:t>=&gt;</a:t>
              </a:r>
              <a:r>
                <a:rPr>
                  <a:solidFill>
                    <a:srgbClr val="D4D4D4"/>
                  </a:solidFill>
                </a:rPr>
                <a:t> { </a:t>
              </a:r>
              <a:r>
                <a:rPr>
                  <a:solidFill>
                    <a:srgbClr val="888888"/>
                  </a:solidFill>
                </a:rPr>
                <a:t>/* … */</a:t>
              </a:r>
              <a:r>
                <a:rPr>
                  <a:solidFill>
                    <a:srgbClr val="D4D4D4"/>
                  </a:solidFill>
                </a:rPr>
                <a:t> </a:t>
              </a:r>
              <a:r>
                <a:rPr>
                  <a:solidFill>
                    <a:srgbClr val="C586C0"/>
                  </a:solidFill>
                </a:rPr>
                <a:t>return</a:t>
              </a:r>
              <a:r>
                <a:rPr>
                  <a:solidFill>
                    <a:srgbClr val="D4D4D4"/>
                  </a:solidFill>
                </a:rPr>
                <a:t> () </a:t>
              </a:r>
              <a:r>
                <a:rPr>
                  <a:solidFill>
                    <a:srgbClr val="569CD6"/>
                  </a:solidFill>
                </a:rPr>
                <a:t>=&gt;</a:t>
              </a:r>
              <a:r>
                <a:rPr>
                  <a:solidFill>
                    <a:srgbClr val="D4D4D4"/>
                  </a:solidFill>
                </a:rPr>
                <a:t> {} }, [</a:t>
              </a:r>
              <a:r>
                <a:rPr>
                  <a:solidFill>
                    <a:srgbClr val="9CDCFE"/>
                  </a:solidFill>
                </a:rPr>
                <a:t>data</a:t>
              </a:r>
              <a:r>
                <a:rPr>
                  <a:solidFill>
                    <a:srgbClr val="D4D4D4"/>
                  </a:solidFill>
                </a:rPr>
                <a:t>])</a:t>
              </a:r>
              <a:endParaRPr>
                <a:solidFill>
                  <a:srgbClr val="D4D4D4"/>
                </a:solidFill>
              </a:endParaRPr>
            </a:p>
            <a:p>
              <a:pPr indent="0" defTabSz="457200">
                <a:lnSpc>
                  <a:spcPct val="120000"/>
                </a:lnSpc>
                <a:defRPr sz="900">
                  <a:solidFill>
                    <a:srgbClr val="D4D4D4"/>
                  </a:solidFill>
                  <a:latin typeface="Menlo Regular"/>
                  <a:ea typeface="Menlo Regular"/>
                  <a:cs typeface="Menlo Regular"/>
                  <a:sym typeface="Menlo Regular"/>
                </a:defRPr>
              </a:pPr>
            </a:p>
            <a:p>
              <a:pPr indent="0" defTabSz="457200">
                <a:lnSpc>
                  <a:spcPct val="120000"/>
                </a:lnSpc>
                <a:defRPr sz="900">
                  <a:solidFill>
                    <a:srgbClr val="D4D4D4"/>
                  </a:solidFill>
                  <a:latin typeface="Menlo Regular"/>
                  <a:ea typeface="Menlo Regular"/>
                  <a:cs typeface="Menlo Regular"/>
                  <a:sym typeface="Menlo Regular"/>
                </a:defRPr>
              </a:pPr>
            </a:p>
            <a:p>
              <a:pPr indent="0" defTabSz="457200">
                <a:lnSpc>
                  <a:spcPct val="120000"/>
                </a:lnSpc>
                <a:defRPr sz="900">
                  <a:solidFill>
                    <a:srgbClr val="888888"/>
                  </a:solidFill>
                  <a:latin typeface="Menlo Regular"/>
                  <a:ea typeface="Menlo Regular"/>
                  <a:cs typeface="Menlo Regular"/>
                  <a:sym typeface="Menlo Regular"/>
                </a:defRPr>
              </a:pPr>
              <a:r>
                <a:t>// Clean up on Unmount</a:t>
              </a:r>
              <a:endParaRPr>
                <a:solidFill>
                  <a:srgbClr val="D4D4D4"/>
                </a:solidFill>
              </a:endParaRPr>
            </a:p>
            <a:p>
              <a:pPr indent="0" defTabSz="457200">
                <a:lnSpc>
                  <a:spcPct val="120000"/>
                </a:lnSpc>
                <a:defRPr sz="900">
                  <a:solidFill>
                    <a:srgbClr val="D4D4D4"/>
                  </a:solidFill>
                  <a:latin typeface="Menlo Regular"/>
                  <a:ea typeface="Menlo Regular"/>
                  <a:cs typeface="Menlo Regular"/>
                  <a:sym typeface="Menlo Regular"/>
                </a:defRPr>
              </a:pPr>
              <a:r>
                <a:rPr>
                  <a:solidFill>
                    <a:srgbClr val="DCDCAA"/>
                  </a:solidFill>
                </a:rPr>
                <a:t>useEffect</a:t>
              </a:r>
              <a:r>
                <a:t>(() </a:t>
              </a:r>
              <a:r>
                <a:rPr>
                  <a:solidFill>
                    <a:srgbClr val="569CD6"/>
                  </a:solidFill>
                </a:rPr>
                <a:t>=&gt;</a:t>
              </a:r>
              <a:r>
                <a:t> { </a:t>
              </a:r>
              <a:r>
                <a:rPr>
                  <a:solidFill>
                    <a:srgbClr val="888888"/>
                  </a:solidFill>
                </a:rPr>
                <a:t>/* … */</a:t>
              </a:r>
              <a:r>
                <a:t> </a:t>
              </a:r>
              <a:r>
                <a:rPr>
                  <a:solidFill>
                    <a:srgbClr val="C586C0"/>
                  </a:solidFill>
                </a:rPr>
                <a:t>return</a:t>
              </a:r>
              <a:r>
                <a:t> () </a:t>
              </a:r>
              <a:r>
                <a:rPr>
                  <a:solidFill>
                    <a:srgbClr val="569CD6"/>
                  </a:solidFill>
                </a:rPr>
                <a:t>=&gt;</a:t>
              </a:r>
              <a:r>
                <a:t> {} }, [])</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8"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329"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Uncommon hook: useRef</a:t>
            </a:r>
          </a:p>
        </p:txBody>
      </p:sp>
      <p:sp>
        <p:nvSpPr>
          <p:cNvPr id="330" name="Google Shape;297;p36"/>
          <p:cNvSpPr txBox="1"/>
          <p:nvPr/>
        </p:nvSpPr>
        <p:spPr>
          <a:xfrm>
            <a:off x="491399" y="1231875"/>
            <a:ext cx="3554632" cy="9169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20000"/>
              </a:lnSpc>
              <a:defRPr sz="1200"/>
            </a:pPr>
            <a:r>
              <a:rPr b="1">
                <a:latin typeface="Source Code Pro"/>
                <a:ea typeface="Source Code Pro"/>
                <a:cs typeface="Source Code Pro"/>
                <a:sym typeface="Source Code Pro"/>
              </a:rPr>
              <a:t>useRef</a:t>
            </a:r>
            <a:r>
              <a:t> créé une référence vers une valeur qui persistera pendant toute la durée de vie du composant.</a:t>
            </a:r>
          </a:p>
        </p:txBody>
      </p:sp>
      <p:grpSp>
        <p:nvGrpSpPr>
          <p:cNvPr id="333" name="Grouper"/>
          <p:cNvGrpSpPr/>
          <p:nvPr/>
        </p:nvGrpSpPr>
        <p:grpSpPr>
          <a:xfrm>
            <a:off x="552125" y="2179564"/>
            <a:ext cx="3847101" cy="2643977"/>
            <a:chOff x="0" y="0"/>
            <a:chExt cx="3847100" cy="2643975"/>
          </a:xfrm>
        </p:grpSpPr>
        <p:sp>
          <p:nvSpPr>
            <p:cNvPr id="331" name="Google Shape;292;p36"/>
            <p:cNvSpPr/>
            <p:nvPr/>
          </p:nvSpPr>
          <p:spPr>
            <a:xfrm>
              <a:off x="0" y="0"/>
              <a:ext cx="3847101" cy="26439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332" name="function MyComponent() {…"/>
            <p:cNvSpPr txBox="1"/>
            <p:nvPr/>
          </p:nvSpPr>
          <p:spPr>
            <a:xfrm>
              <a:off x="173928" y="140887"/>
              <a:ext cx="3499244" cy="23622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00000"/>
                </a:lnSpc>
                <a:defRPr sz="10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endParaRPr>
                <a:solidFill>
                  <a:srgbClr val="D4D4D4"/>
                </a:solidFill>
              </a:endParaRPr>
            </a:p>
            <a:p>
              <a:pPr indent="0" defTabSz="457200">
                <a:lnSpc>
                  <a:spcPct val="100000"/>
                </a:lnSpc>
                <a:defRPr sz="10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myInput</a:t>
              </a:r>
              <a:r>
                <a:rPr>
                  <a:solidFill>
                    <a:srgbClr val="D4D4D4"/>
                  </a:solidFill>
                </a:rPr>
                <a:t> = </a:t>
              </a:r>
              <a:r>
                <a:rPr>
                  <a:solidFill>
                    <a:srgbClr val="DCDCAA"/>
                  </a:solidFill>
                </a:rPr>
                <a:t>useRef</a:t>
              </a:r>
              <a:r>
                <a:rPr>
                  <a:solidFill>
                    <a:srgbClr val="D4D4D4"/>
                  </a:solidFill>
                </a:rPr>
                <a:t>(</a:t>
              </a:r>
              <a:r>
                <a:rPr>
                  <a:solidFill>
                    <a:srgbClr val="569CD6"/>
                  </a:solidFill>
                </a:rPr>
                <a:t>null</a:t>
              </a:r>
              <a:r>
                <a:rPr>
                  <a:solidFill>
                    <a:srgbClr val="D4D4D4"/>
                  </a:solidFill>
                </a:rPr>
                <a:t>)</a:t>
              </a:r>
              <a:endParaRPr>
                <a:solidFill>
                  <a:srgbClr val="D4D4D4"/>
                </a:solidFill>
              </a:endParaRPr>
            </a:p>
            <a:p>
              <a:pPr indent="0" defTabSz="457200">
                <a:lnSpc>
                  <a:spcPct val="100000"/>
                </a:lnSpc>
                <a:defRPr sz="1000">
                  <a:solidFill>
                    <a:srgbClr val="4FC1FF"/>
                  </a:solidFill>
                  <a:latin typeface="Menlo Regular"/>
                  <a:ea typeface="Menlo Regular"/>
                  <a:cs typeface="Menlo Regular"/>
                  <a:sym typeface="Menlo Regular"/>
                </a:defRPr>
              </a:pP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569CD6"/>
                  </a:solidFill>
                </a:rPr>
                <a:t>const</a:t>
              </a:r>
              <a:r>
                <a:t> </a:t>
              </a:r>
              <a:r>
                <a:rPr>
                  <a:solidFill>
                    <a:srgbClr val="DCDCAA"/>
                  </a:solidFill>
                </a:rPr>
                <a:t>focus</a:t>
              </a:r>
              <a:r>
                <a:t> = () </a:t>
              </a:r>
              <a:r>
                <a:rPr>
                  <a:solidFill>
                    <a:srgbClr val="569CD6"/>
                  </a:solidFill>
                </a:rPr>
                <a:t>=&gt;</a:t>
              </a:r>
              <a:r>
                <a:t> {</a:t>
              </a:r>
            </a:p>
            <a:p>
              <a:pPr indent="0" defTabSz="457200">
                <a:lnSpc>
                  <a:spcPct val="100000"/>
                </a:lnSpc>
                <a:defRPr sz="1000">
                  <a:solidFill>
                    <a:srgbClr val="4FC1FF"/>
                  </a:solidFill>
                  <a:latin typeface="Menlo Regular"/>
                  <a:ea typeface="Menlo Regular"/>
                  <a:cs typeface="Menlo Regular"/>
                  <a:sym typeface="Menlo Regular"/>
                </a:defRPr>
              </a:pPr>
              <a:r>
                <a:rPr>
                  <a:solidFill>
                    <a:srgbClr val="D4D4D4"/>
                  </a:solidFill>
                </a:rPr>
                <a:t>    </a:t>
              </a:r>
              <a:r>
                <a:t>myInput</a:t>
              </a:r>
              <a:r>
                <a:rPr>
                  <a:solidFill>
                    <a:srgbClr val="D4D4D4"/>
                  </a:solidFill>
                </a:rPr>
                <a:t>.</a:t>
              </a:r>
              <a:r>
                <a:rPr>
                  <a:solidFill>
                    <a:srgbClr val="9CDCFE"/>
                  </a:solidFill>
                </a:rPr>
                <a:t>current</a:t>
              </a:r>
              <a:r>
                <a:rPr>
                  <a:solidFill>
                    <a:srgbClr val="D4D4D4"/>
                  </a:solidFill>
                </a:rPr>
                <a:t>?.</a:t>
              </a:r>
              <a:r>
                <a:rPr>
                  <a:solidFill>
                    <a:srgbClr val="DCDCAA"/>
                  </a:solidFill>
                </a:rPr>
                <a:t>focus</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00000"/>
                </a:lnSpc>
                <a:defRPr sz="1000">
                  <a:solidFill>
                    <a:srgbClr val="CE9178"/>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input</a:t>
              </a:r>
              <a:r>
                <a:rPr>
                  <a:solidFill>
                    <a:srgbClr val="D4D4D4"/>
                  </a:solidFill>
                </a:rPr>
                <a:t> </a:t>
              </a:r>
              <a:r>
                <a:rPr>
                  <a:solidFill>
                    <a:srgbClr val="9CDCFE"/>
                  </a:solidFill>
                </a:rPr>
                <a:t>ref</a:t>
              </a:r>
              <a:r>
                <a:rPr>
                  <a:solidFill>
                    <a:srgbClr val="D4D4D4"/>
                  </a:solidFill>
                </a:rPr>
                <a:t>=</a:t>
              </a:r>
              <a:r>
                <a:rPr>
                  <a:solidFill>
                    <a:srgbClr val="569CD6"/>
                  </a:solidFill>
                </a:rPr>
                <a:t>{</a:t>
              </a:r>
              <a:r>
                <a:rPr>
                  <a:solidFill>
                    <a:srgbClr val="4FC1FF"/>
                  </a:solidFill>
                </a:rPr>
                <a:t>myInput</a:t>
              </a:r>
              <a:r>
                <a:rPr>
                  <a:solidFill>
                    <a:srgbClr val="569CD6"/>
                  </a:solidFill>
                </a:rPr>
                <a:t>}</a:t>
              </a:r>
              <a:r>
                <a:rPr>
                  <a:solidFill>
                    <a:srgbClr val="D4D4D4"/>
                  </a:solidFill>
                </a:rPr>
                <a:t> </a:t>
              </a:r>
              <a:r>
                <a:rPr>
                  <a:solidFill>
                    <a:srgbClr val="9CDCFE"/>
                  </a:solidFill>
                </a:rPr>
                <a:t>type</a:t>
              </a:r>
              <a:r>
                <a:rPr>
                  <a:solidFill>
                    <a:srgbClr val="D4D4D4"/>
                  </a:solidFill>
                </a:rPr>
                <a:t>=</a:t>
              </a:r>
              <a:r>
                <a:t>"search"</a:t>
              </a:r>
              <a:r>
                <a:rPr>
                  <a:solidFill>
                    <a:srgbClr val="D4D4D4"/>
                  </a:solidFill>
                </a:rPr>
                <a:t> </a:t>
              </a:r>
              <a:r>
                <a:rPr>
                  <a:solidFill>
                    <a:srgbClr val="808080"/>
                  </a:solidFill>
                </a:rPr>
                <a:t>/&gt;</a:t>
              </a:r>
              <a:endParaRPr>
                <a:solidFill>
                  <a:srgbClr val="D4D4D4"/>
                </a:solidFill>
              </a:endParaRPr>
            </a:p>
            <a:p>
              <a:pPr indent="0" defTabSz="457200">
                <a:lnSpc>
                  <a:spcPct val="100000"/>
                </a:lnSpc>
                <a:defRPr sz="10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t>onClick</a:t>
              </a:r>
              <a:r>
                <a:rPr>
                  <a:solidFill>
                    <a:srgbClr val="D4D4D4"/>
                  </a:solidFill>
                </a:rPr>
                <a:t>=</a:t>
              </a:r>
              <a:r>
                <a:rPr>
                  <a:solidFill>
                    <a:srgbClr val="569CD6"/>
                  </a:solidFill>
                </a:rPr>
                <a:t>{</a:t>
              </a:r>
              <a:r>
                <a:rPr>
                  <a:solidFill>
                    <a:srgbClr val="DCDCAA"/>
                  </a:solidFill>
                </a:rPr>
                <a:t>focus</a:t>
              </a:r>
              <a:r>
                <a:rPr>
                  <a:solidFill>
                    <a:srgbClr val="569CD6"/>
                  </a:solidFill>
                </a:rPr>
                <a:t>}</a:t>
              </a:r>
              <a:r>
                <a:rPr>
                  <a:solidFill>
                    <a:srgbClr val="808080"/>
                  </a:solidFill>
                </a:rPr>
                <a:t>&gt;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Focus the input</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button</a:t>
              </a:r>
              <a:r>
                <a:rPr>
                  <a:solidFill>
                    <a:srgbClr val="808080"/>
                  </a:solidFill>
                </a:rPr>
                <a:t>&gt;</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r>
                <a:t>}</a:t>
              </a:r>
            </a:p>
          </p:txBody>
        </p:sp>
      </p:grpSp>
      <p:grpSp>
        <p:nvGrpSpPr>
          <p:cNvPr id="336" name="Grouper"/>
          <p:cNvGrpSpPr/>
          <p:nvPr/>
        </p:nvGrpSpPr>
        <p:grpSpPr>
          <a:xfrm>
            <a:off x="4562476" y="1347128"/>
            <a:ext cx="3958424" cy="3482177"/>
            <a:chOff x="0" y="0"/>
            <a:chExt cx="3958422" cy="3482175"/>
          </a:xfrm>
        </p:grpSpPr>
        <p:sp>
          <p:nvSpPr>
            <p:cNvPr id="334" name="Google Shape;292;p36"/>
            <p:cNvSpPr/>
            <p:nvPr/>
          </p:nvSpPr>
          <p:spPr>
            <a:xfrm>
              <a:off x="0" y="0"/>
              <a:ext cx="3958423" cy="34821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335" name="function MyComponent() {…"/>
            <p:cNvSpPr txBox="1"/>
            <p:nvPr/>
          </p:nvSpPr>
          <p:spPr>
            <a:xfrm>
              <a:off x="173927" y="140887"/>
              <a:ext cx="3610568" cy="32004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00000"/>
                </a:lnSpc>
                <a:defRPr sz="10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endParaRPr>
                <a:solidFill>
                  <a:srgbClr val="D4D4D4"/>
                </a:solidFill>
              </a:endParaRPr>
            </a:p>
            <a:p>
              <a:pPr indent="0" defTabSz="457200">
                <a:lnSpc>
                  <a:spcPct val="100000"/>
                </a:lnSpc>
                <a:defRPr sz="10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timeout</a:t>
              </a:r>
              <a:r>
                <a:rPr>
                  <a:solidFill>
                    <a:srgbClr val="D4D4D4"/>
                  </a:solidFill>
                </a:rPr>
                <a:t> = </a:t>
              </a:r>
              <a:r>
                <a:rPr>
                  <a:solidFill>
                    <a:srgbClr val="DCDCAA"/>
                  </a:solidFill>
                </a:rPr>
                <a:t>useRef</a:t>
              </a:r>
              <a:r>
                <a:rPr>
                  <a:solidFill>
                    <a:srgbClr val="D4D4D4"/>
                  </a:solidFill>
                </a:rPr>
                <a:t>(</a:t>
              </a:r>
              <a:r>
                <a:rPr>
                  <a:solidFill>
                    <a:srgbClr val="569CD6"/>
                  </a:solidFill>
                </a:rPr>
                <a:t>null</a:t>
              </a:r>
              <a:r>
                <a:rPr>
                  <a:solidFill>
                    <a:srgbClr val="D4D4D4"/>
                  </a:solidFill>
                </a:rPr>
                <a:t>)</a:t>
              </a:r>
              <a:endParaRPr>
                <a:solidFill>
                  <a:srgbClr val="D4D4D4"/>
                </a:solidFill>
              </a:endParaRPr>
            </a:p>
            <a:p>
              <a:pPr indent="0" defTabSz="457200">
                <a:lnSpc>
                  <a:spcPct val="100000"/>
                </a:lnSpc>
                <a:defRPr sz="1000">
                  <a:solidFill>
                    <a:srgbClr val="4FC1FF"/>
                  </a:solidFill>
                  <a:latin typeface="Menlo Regular"/>
                  <a:ea typeface="Menlo Regular"/>
                  <a:cs typeface="Menlo Regular"/>
                  <a:sym typeface="Menlo Regular"/>
                </a:defRPr>
              </a:pPr>
              <a:endParaRPr>
                <a:solidFill>
                  <a:srgbClr val="D4D4D4"/>
                </a:solidFill>
              </a:endParaR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cancel</a:t>
              </a:r>
              <a:r>
                <a:rPr>
                  <a:solidFill>
                    <a:srgbClr val="D4D4D4"/>
                  </a:solidFill>
                </a:rPr>
                <a:t> = () </a:t>
              </a:r>
              <a:r>
                <a:rPr>
                  <a:solidFill>
                    <a:srgbClr val="569CD6"/>
                  </a:solidFill>
                </a:rPr>
                <a:t>=&gt;</a:t>
              </a:r>
              <a:r>
                <a:rPr>
                  <a:solidFill>
                    <a:srgbClr val="D4D4D4"/>
                  </a:solidFill>
                </a:rPr>
                <a:t> {</a:t>
              </a:r>
              <a:endParaRPr>
                <a:solidFill>
                  <a:srgbClr val="D4D4D4"/>
                </a:solidFill>
              </a:endParaR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t>cancelTimeout</a:t>
              </a:r>
              <a:r>
                <a:rPr>
                  <a:solidFill>
                    <a:srgbClr val="D4D4D4"/>
                  </a:solidFill>
                </a:rPr>
                <a:t>(</a:t>
              </a:r>
              <a:r>
                <a:rPr>
                  <a:solidFill>
                    <a:srgbClr val="4FC1FF"/>
                  </a:solidFill>
                </a:rPr>
                <a:t>timeout</a:t>
              </a:r>
              <a:r>
                <a:rPr>
                  <a:solidFill>
                    <a:srgbClr val="D4D4D4"/>
                  </a:solidFill>
                </a:rPr>
                <a:t>.</a:t>
              </a:r>
              <a:r>
                <a:rPr>
                  <a:solidFill>
                    <a:srgbClr val="9CDCFE"/>
                  </a:solidFill>
                </a:rPr>
                <a:t>current</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t>useEffect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0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4FC1FF"/>
                  </a:solidFill>
                </a:rPr>
                <a:t>timeout</a:t>
              </a:r>
              <a:r>
                <a:rPr>
                  <a:solidFill>
                    <a:srgbClr val="D4D4D4"/>
                  </a:solidFill>
                </a:rPr>
                <a:t>.</a:t>
              </a:r>
              <a:r>
                <a:rPr>
                  <a:solidFill>
                    <a:srgbClr val="9CDCFE"/>
                  </a:solidFill>
                </a:rPr>
                <a:t>current</a:t>
              </a:r>
              <a:r>
                <a:rPr>
                  <a:solidFill>
                    <a:srgbClr val="D4D4D4"/>
                  </a:solidFill>
                </a:rPr>
                <a:t> = </a:t>
              </a:r>
              <a:r>
                <a:t>setTimeout</a:t>
              </a:r>
              <a:r>
                <a:rPr>
                  <a:solidFill>
                    <a:srgbClr val="D4D4D4"/>
                  </a:solidFill>
                </a:rPr>
                <a: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 </a:t>
              </a:r>
              <a:r>
                <a:rPr>
                  <a:solidFill>
                    <a:srgbClr val="569CD6"/>
                  </a:solidFill>
                </a:rPr>
                <a:t>=&gt;</a:t>
              </a:r>
              <a:r>
                <a:t> </a:t>
              </a:r>
              <a:r>
                <a:rPr>
                  <a:solidFill>
                    <a:srgbClr val="DCDCAA"/>
                  </a:solidFill>
                </a:rPr>
                <a:t>alert</a:t>
              </a:r>
              <a:r>
                <a:t>(</a:t>
              </a:r>
              <a:r>
                <a:rPr>
                  <a:solidFill>
                    <a:srgbClr val="CE9178"/>
                  </a:solidFill>
                </a:rPr>
                <a:t>`Boom`</a:t>
              </a:r>
              <a:r>
                <a:t>),</a:t>
              </a:r>
            </a:p>
            <a:p>
              <a:pPr indent="0" defTabSz="457200">
                <a:lnSpc>
                  <a:spcPct val="100000"/>
                </a:lnSpc>
                <a:defRPr sz="1000">
                  <a:solidFill>
                    <a:srgbClr val="D4D4D4"/>
                  </a:solidFill>
                  <a:latin typeface="Menlo Regular"/>
                  <a:ea typeface="Menlo Regular"/>
                  <a:cs typeface="Menlo Regular"/>
                  <a:sym typeface="Menlo Regular"/>
                </a:defRPr>
              </a:pPr>
              <a:r>
                <a:t>      </a:t>
              </a:r>
              <a:r>
                <a:rPr>
                  <a:solidFill>
                    <a:srgbClr val="B5CEA8"/>
                  </a:solidFill>
                </a:rPr>
                <a:t>60000</a:t>
              </a: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DCDCAA"/>
                  </a:solidFill>
                </a:rPr>
                <a:t>cancel</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p>
            <a:p>
              <a:pPr indent="0" defTabSz="457200">
                <a:lnSpc>
                  <a:spcPct val="10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00000"/>
                </a:lnSpc>
                <a:defRPr sz="10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t>onClick</a:t>
              </a:r>
              <a:r>
                <a:rPr>
                  <a:solidFill>
                    <a:srgbClr val="D4D4D4"/>
                  </a:solidFill>
                </a:rPr>
                <a:t>=</a:t>
              </a:r>
              <a:r>
                <a:rPr>
                  <a:solidFill>
                    <a:srgbClr val="569CD6"/>
                  </a:solidFill>
                </a:rPr>
                <a:t>{</a:t>
              </a:r>
              <a:r>
                <a:rPr>
                  <a:solidFill>
                    <a:srgbClr val="DCDCAA"/>
                  </a:solidFill>
                </a:rPr>
                <a:t>cancel</a:t>
              </a:r>
              <a:r>
                <a:rPr>
                  <a:solidFill>
                    <a:srgbClr val="569CD6"/>
                  </a:solidFill>
                </a:rPr>
                <a:t>}</a:t>
              </a:r>
              <a:r>
                <a:rPr>
                  <a:solidFill>
                    <a:srgbClr val="808080"/>
                  </a:solidFill>
                </a:rPr>
                <a:t>&gt;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Cancel Timeout</a:t>
              </a:r>
            </a:p>
            <a:p>
              <a:pPr indent="0" defTabSz="457200">
                <a:lnSpc>
                  <a:spcPct val="100000"/>
                </a:lnSpc>
                <a:defRPr sz="1000">
                  <a:solidFill>
                    <a:srgbClr val="569CD6"/>
                  </a:solidFill>
                  <a:latin typeface="Menlo Regular"/>
                  <a:ea typeface="Menlo Regular"/>
                  <a:cs typeface="Menlo Regular"/>
                  <a:sym typeface="Menlo Regular"/>
                </a:defRPr>
              </a:pPr>
              <a:r>
                <a:rPr>
                  <a:solidFill>
                    <a:srgbClr val="D4D4D4"/>
                  </a:solidFill>
                </a:rPr>
                <a:t>    </a:t>
              </a:r>
              <a:r>
                <a:rPr>
                  <a:solidFill>
                    <a:srgbClr val="808080"/>
                  </a:solidFill>
                </a:rPr>
                <a:t>&lt;/</a:t>
              </a:r>
              <a:r>
                <a:t>button</a:t>
              </a:r>
              <a:r>
                <a:rPr>
                  <a:solidFill>
                    <a:srgbClr val="808080"/>
                  </a:solidFill>
                </a:rPr>
                <a:t>&gt;</a:t>
              </a:r>
              <a:endParaRPr>
                <a:solidFill>
                  <a:srgbClr val="D4D4D4"/>
                </a:solidFill>
              </a:endParaRPr>
            </a:p>
            <a:p>
              <a:pPr indent="0" defTabSz="457200">
                <a:lnSpc>
                  <a:spcPct val="100000"/>
                </a:lnSpc>
                <a:defRPr sz="1000">
                  <a:solidFill>
                    <a:srgbClr val="D4D4D4"/>
                  </a:solidFill>
                  <a:latin typeface="Menlo Regular"/>
                  <a:ea typeface="Menlo Regular"/>
                  <a:cs typeface="Menlo Regular"/>
                  <a:sym typeface="Menlo Regular"/>
                </a:defRPr>
              </a:pPr>
              <a:r>
                <a:t>  )</a:t>
              </a:r>
            </a:p>
            <a:p>
              <a:pPr indent="0" defTabSz="457200">
                <a:lnSpc>
                  <a:spcPct val="100000"/>
                </a:lnSpc>
                <a:defRPr sz="1000">
                  <a:solidFill>
                    <a:srgbClr val="D4D4D4"/>
                  </a:solidFill>
                  <a:latin typeface="Menlo Regular"/>
                  <a:ea typeface="Menlo Regular"/>
                  <a:cs typeface="Menlo Regular"/>
                  <a:sym typeface="Menlo Regular"/>
                </a:defRPr>
              </a:pPr>
              <a:r>
                <a:t>}</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9"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340"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Uncommon hook: useReducer</a:t>
            </a:r>
          </a:p>
        </p:txBody>
      </p:sp>
      <p:sp>
        <p:nvSpPr>
          <p:cNvPr id="341" name="Google Shape;297;p36"/>
          <p:cNvSpPr txBox="1"/>
          <p:nvPr/>
        </p:nvSpPr>
        <p:spPr>
          <a:xfrm>
            <a:off x="491399" y="1066775"/>
            <a:ext cx="3554632" cy="6578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20000"/>
              </a:lnSpc>
              <a:defRPr sz="1200"/>
            </a:pPr>
            <a:r>
              <a:rPr b="1">
                <a:latin typeface="Source Code Pro"/>
                <a:ea typeface="Source Code Pro"/>
                <a:cs typeface="Source Code Pro"/>
                <a:sym typeface="Source Code Pro"/>
              </a:rPr>
              <a:t>useReducer</a:t>
            </a:r>
            <a:r>
              <a:t> est une alternative à useState pour mettre a jours des états complexes.</a:t>
            </a:r>
          </a:p>
        </p:txBody>
      </p:sp>
      <p:sp>
        <p:nvSpPr>
          <p:cNvPr id="342" name="Google Shape;292;p36"/>
          <p:cNvSpPr/>
          <p:nvPr/>
        </p:nvSpPr>
        <p:spPr>
          <a:xfrm>
            <a:off x="4971940" y="1036564"/>
            <a:ext cx="3554154" cy="3792056"/>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343" name="const initialState = {…"/>
          <p:cNvSpPr txBox="1"/>
          <p:nvPr/>
        </p:nvSpPr>
        <p:spPr>
          <a:xfrm>
            <a:off x="5145868" y="1177452"/>
            <a:ext cx="3206297" cy="351028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10000"/>
              </a:lnSpc>
              <a:defRPr sz="8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initialState</a:t>
            </a:r>
            <a:r>
              <a:rPr>
                <a:solidFill>
                  <a:srgbClr val="D4D4D4"/>
                </a:solidFill>
              </a:rPr>
              <a:t> = {</a:t>
            </a:r>
            <a:endParaRPr>
              <a:solidFill>
                <a:srgbClr val="D4D4D4"/>
              </a:solidFill>
            </a:endParaRPr>
          </a:p>
          <a:p>
            <a:pPr indent="0" defTabSz="457200">
              <a:lnSpc>
                <a:spcPct val="110000"/>
              </a:lnSpc>
              <a:defRPr sz="800">
                <a:solidFill>
                  <a:srgbClr val="9CDCFE"/>
                </a:solidFill>
                <a:latin typeface="Menlo Regular"/>
                <a:ea typeface="Menlo Regular"/>
                <a:cs typeface="Menlo Regular"/>
                <a:sym typeface="Menlo Regular"/>
              </a:defRPr>
            </a:pPr>
            <a:r>
              <a:rPr>
                <a:solidFill>
                  <a:srgbClr val="D4D4D4"/>
                </a:solidFill>
              </a:rPr>
              <a:t>  </a:t>
            </a:r>
            <a:r>
              <a:t>apple:</a:t>
            </a:r>
            <a:r>
              <a:rPr>
                <a:solidFill>
                  <a:srgbClr val="D4D4D4"/>
                </a:solidFill>
              </a:rPr>
              <a:t> </a:t>
            </a:r>
            <a:r>
              <a:rPr>
                <a:solidFill>
                  <a:srgbClr val="B5CEA8"/>
                </a:solidFill>
              </a:rPr>
              <a:t>0</a:t>
            </a:r>
            <a:r>
              <a:rPr>
                <a:solidFill>
                  <a:srgbClr val="D4D4D4"/>
                </a:solidFill>
              </a:rPr>
              <a:t>, </a:t>
            </a:r>
            <a:r>
              <a:t>banana:</a:t>
            </a:r>
            <a:r>
              <a:rPr>
                <a:solidFill>
                  <a:srgbClr val="D4D4D4"/>
                </a:solidFill>
              </a:rPr>
              <a:t> </a:t>
            </a:r>
            <a:r>
              <a:rPr>
                <a:solidFill>
                  <a:srgbClr val="B5CEA8"/>
                </a:solidFill>
              </a:rPr>
              <a:t>0</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a:t>
            </a:r>
          </a:p>
          <a:p>
            <a:pPr indent="0" defTabSz="457200">
              <a:lnSpc>
                <a:spcPct val="110000"/>
              </a:lnSpc>
              <a:defRPr sz="800">
                <a:solidFill>
                  <a:srgbClr val="D4D4D4"/>
                </a:solidFill>
                <a:latin typeface="Menlo Regular"/>
                <a:ea typeface="Menlo Regular"/>
                <a:cs typeface="Menlo Regular"/>
                <a:sym typeface="Menlo Regular"/>
              </a:defRPr>
            </a:pPr>
          </a:p>
          <a:p>
            <a:pPr indent="0" defTabSz="457200">
              <a:lnSpc>
                <a:spcPct val="110000"/>
              </a:lnSpc>
              <a:defRPr sz="8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reducers</a:t>
            </a:r>
            <a:r>
              <a:rPr>
                <a:solidFill>
                  <a:srgbClr val="D4D4D4"/>
                </a:solidFill>
              </a:rPr>
              <a:t> = {</a:t>
            </a:r>
            <a:endParaRPr>
              <a:solidFill>
                <a:srgbClr val="D4D4D4"/>
              </a:solidFill>
            </a:endParaRPr>
          </a:p>
          <a:p>
            <a:pPr indent="0" defTabSz="457200">
              <a:lnSpc>
                <a:spcPct val="110000"/>
              </a:lnSpc>
              <a:defRPr sz="800">
                <a:solidFill>
                  <a:srgbClr val="9CDCFE"/>
                </a:solidFill>
                <a:latin typeface="Menlo Regular"/>
                <a:ea typeface="Menlo Regular"/>
                <a:cs typeface="Menlo Regular"/>
                <a:sym typeface="Menlo Regular"/>
              </a:defRPr>
            </a:pPr>
            <a:r>
              <a:rPr>
                <a:solidFill>
                  <a:srgbClr val="D4D4D4"/>
                </a:solidFill>
              </a:rPr>
              <a:t>  </a:t>
            </a:r>
            <a:r>
              <a:rPr>
                <a:solidFill>
                  <a:srgbClr val="DCDCAA"/>
                </a:solidFill>
              </a:rPr>
              <a:t>apple</a:t>
            </a:r>
            <a:r>
              <a:t>:</a:t>
            </a:r>
            <a:r>
              <a:rPr>
                <a:solidFill>
                  <a:srgbClr val="D4D4D4"/>
                </a:solidFill>
              </a:rPr>
              <a:t> (</a:t>
            </a:r>
            <a:r>
              <a:t>state</a:t>
            </a:r>
            <a:r>
              <a:rPr>
                <a:solidFill>
                  <a:srgbClr val="D4D4D4"/>
                </a:solidFill>
              </a:rPr>
              <a:t>, </a:t>
            </a:r>
            <a:r>
              <a:t>action</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    ...</a:t>
            </a:r>
            <a:r>
              <a:rPr>
                <a:solidFill>
                  <a:srgbClr val="9CDCFE"/>
                </a:solidFill>
              </a:rPr>
              <a:t>state</a:t>
            </a:r>
            <a:r>
              <a:t>,</a:t>
            </a:r>
          </a:p>
          <a:p>
            <a:pPr indent="0" defTabSz="457200">
              <a:lnSpc>
                <a:spcPct val="110000"/>
              </a:lnSpc>
              <a:defRPr sz="800">
                <a:solidFill>
                  <a:srgbClr val="9CDCFE"/>
                </a:solidFill>
                <a:latin typeface="Menlo Regular"/>
                <a:ea typeface="Menlo Regular"/>
                <a:cs typeface="Menlo Regular"/>
                <a:sym typeface="Menlo Regular"/>
              </a:defRPr>
            </a:pPr>
            <a:r>
              <a:rPr>
                <a:solidFill>
                  <a:srgbClr val="D4D4D4"/>
                </a:solidFill>
              </a:rPr>
              <a:t>    </a:t>
            </a:r>
            <a:r>
              <a:t>apple:</a:t>
            </a:r>
            <a:r>
              <a:rPr>
                <a:solidFill>
                  <a:srgbClr val="D4D4D4"/>
                </a:solidFill>
              </a:rPr>
              <a:t> </a:t>
            </a:r>
            <a:r>
              <a:rPr>
                <a:solidFill>
                  <a:srgbClr val="4EC9B0"/>
                </a:solidFill>
              </a:rPr>
              <a:t>Number</a:t>
            </a:r>
            <a:r>
              <a:rPr>
                <a:solidFill>
                  <a:srgbClr val="D4D4D4"/>
                </a:solidFill>
              </a:rPr>
              <a:t>(</a:t>
            </a:r>
            <a:r>
              <a:t>action</a:t>
            </a:r>
            <a:r>
              <a:rPr>
                <a:solidFill>
                  <a:srgbClr val="D4D4D4"/>
                </a:solidFill>
              </a:rPr>
              <a:t>.</a:t>
            </a:r>
            <a:r>
              <a:t>payload</a:t>
            </a:r>
            <a:r>
              <a:rPr>
                <a:solidFill>
                  <a:srgbClr val="D4D4D4"/>
                </a:solidFill>
              </a:rPr>
              <a:t>) || </a:t>
            </a:r>
            <a:r>
              <a:rPr>
                <a:solidFill>
                  <a:srgbClr val="B5CEA8"/>
                </a:solidFill>
              </a:rPr>
              <a:t>0</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  }),</a:t>
            </a:r>
          </a:p>
          <a:p>
            <a:pPr indent="0" defTabSz="457200">
              <a:lnSpc>
                <a:spcPct val="110000"/>
              </a:lnSpc>
              <a:defRPr sz="800">
                <a:solidFill>
                  <a:srgbClr val="DCDCAA"/>
                </a:solidFill>
                <a:latin typeface="Menlo Regular"/>
                <a:ea typeface="Menlo Regular"/>
                <a:cs typeface="Menlo Regular"/>
                <a:sym typeface="Menlo Regular"/>
              </a:defRPr>
            </a:pPr>
            <a:r>
              <a:rPr>
                <a:solidFill>
                  <a:srgbClr val="D4D4D4"/>
                </a:solidFill>
              </a:rPr>
              <a:t>  </a:t>
            </a:r>
            <a:r>
              <a:t>banana</a:t>
            </a:r>
            <a:r>
              <a:rPr>
                <a:solidFill>
                  <a:srgbClr val="9CDCFE"/>
                </a:solidFill>
              </a:rPr>
              <a:t>:</a:t>
            </a:r>
            <a:r>
              <a:rPr>
                <a:solidFill>
                  <a:srgbClr val="D4D4D4"/>
                </a:solidFill>
              </a:rPr>
              <a:t> (</a:t>
            </a:r>
            <a:r>
              <a:rPr>
                <a:solidFill>
                  <a:srgbClr val="9CDCFE"/>
                </a:solidFill>
              </a:rPr>
              <a:t>state</a:t>
            </a:r>
            <a:r>
              <a:rPr>
                <a:solidFill>
                  <a:srgbClr val="D4D4D4"/>
                </a:solidFill>
              </a:rPr>
              <a:t>, </a:t>
            </a:r>
            <a:r>
              <a:rPr>
                <a:solidFill>
                  <a:srgbClr val="9CDCFE"/>
                </a:solidFill>
              </a:rPr>
              <a:t>action</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    ...</a:t>
            </a:r>
            <a:r>
              <a:rPr>
                <a:solidFill>
                  <a:srgbClr val="9CDCFE"/>
                </a:solidFill>
              </a:rPr>
              <a:t>state</a:t>
            </a:r>
            <a:r>
              <a:t>,</a:t>
            </a:r>
          </a:p>
          <a:p>
            <a:pPr indent="0" defTabSz="457200">
              <a:lnSpc>
                <a:spcPct val="110000"/>
              </a:lnSpc>
              <a:defRPr sz="800">
                <a:solidFill>
                  <a:srgbClr val="9CDCFE"/>
                </a:solidFill>
                <a:latin typeface="Menlo Regular"/>
                <a:ea typeface="Menlo Regular"/>
                <a:cs typeface="Menlo Regular"/>
                <a:sym typeface="Menlo Regular"/>
              </a:defRPr>
            </a:pPr>
            <a:r>
              <a:rPr>
                <a:solidFill>
                  <a:srgbClr val="D4D4D4"/>
                </a:solidFill>
              </a:rPr>
              <a:t>    </a:t>
            </a:r>
            <a:r>
              <a:t>banana:</a:t>
            </a:r>
            <a:r>
              <a:rPr>
                <a:solidFill>
                  <a:srgbClr val="D4D4D4"/>
                </a:solidFill>
              </a:rPr>
              <a:t> </a:t>
            </a:r>
            <a:r>
              <a:rPr>
                <a:solidFill>
                  <a:srgbClr val="4EC9B0"/>
                </a:solidFill>
              </a:rPr>
              <a:t>Number</a:t>
            </a:r>
            <a:r>
              <a:rPr>
                <a:solidFill>
                  <a:srgbClr val="D4D4D4"/>
                </a:solidFill>
              </a:rPr>
              <a:t>(</a:t>
            </a:r>
            <a:r>
              <a:t>action</a:t>
            </a:r>
            <a:r>
              <a:rPr>
                <a:solidFill>
                  <a:srgbClr val="D4D4D4"/>
                </a:solidFill>
              </a:rPr>
              <a:t>.</a:t>
            </a:r>
            <a:r>
              <a:t>payload</a:t>
            </a:r>
            <a:r>
              <a:rPr>
                <a:solidFill>
                  <a:srgbClr val="D4D4D4"/>
                </a:solidFill>
              </a:rPr>
              <a:t>) || </a:t>
            </a:r>
            <a:r>
              <a:rPr>
                <a:solidFill>
                  <a:srgbClr val="B5CEA8"/>
                </a:solidFill>
              </a:rPr>
              <a:t>0</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  })</a:t>
            </a:r>
          </a:p>
          <a:p>
            <a:pPr indent="0" defTabSz="457200">
              <a:lnSpc>
                <a:spcPct val="110000"/>
              </a:lnSpc>
              <a:defRPr sz="800">
                <a:solidFill>
                  <a:srgbClr val="D4D4D4"/>
                </a:solidFill>
                <a:latin typeface="Menlo Regular"/>
                <a:ea typeface="Menlo Regular"/>
                <a:cs typeface="Menlo Regular"/>
                <a:sym typeface="Menlo Regular"/>
              </a:defRPr>
            </a:pPr>
            <a:r>
              <a:t>}</a:t>
            </a:r>
          </a:p>
          <a:p>
            <a:pPr indent="0" defTabSz="457200">
              <a:lnSpc>
                <a:spcPct val="110000"/>
              </a:lnSpc>
              <a:defRPr sz="800">
                <a:solidFill>
                  <a:srgbClr val="D4D4D4"/>
                </a:solidFill>
                <a:latin typeface="Menlo Regular"/>
                <a:ea typeface="Menlo Regular"/>
                <a:cs typeface="Menlo Regular"/>
                <a:sym typeface="Menlo Regular"/>
              </a:defRPr>
            </a:pPr>
          </a:p>
          <a:p>
            <a:pPr indent="0" defTabSz="457200">
              <a:lnSpc>
                <a:spcPct val="110000"/>
              </a:lnSpc>
              <a:defRPr sz="8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actions</a:t>
            </a:r>
            <a:r>
              <a:rPr>
                <a:solidFill>
                  <a:srgbClr val="D4D4D4"/>
                </a:solidFill>
              </a:rPr>
              <a:t> = {</a:t>
            </a:r>
            <a:endParaRPr>
              <a:solidFill>
                <a:srgbClr val="D4D4D4"/>
              </a:solidFill>
            </a:endParaRPr>
          </a:p>
          <a:p>
            <a:pPr indent="0" defTabSz="457200">
              <a:lnSpc>
                <a:spcPct val="110000"/>
              </a:lnSpc>
              <a:defRPr sz="800">
                <a:solidFill>
                  <a:srgbClr val="9CDCFE"/>
                </a:solidFill>
                <a:latin typeface="Menlo Regular"/>
                <a:ea typeface="Menlo Regular"/>
                <a:cs typeface="Menlo Regular"/>
                <a:sym typeface="Menlo Regular"/>
              </a:defRPr>
            </a:pPr>
            <a:r>
              <a:rPr>
                <a:solidFill>
                  <a:srgbClr val="D4D4D4"/>
                </a:solidFill>
              </a:rPr>
              <a:t>  </a:t>
            </a:r>
            <a:r>
              <a:rPr>
                <a:solidFill>
                  <a:srgbClr val="DCDCAA"/>
                </a:solidFill>
              </a:rPr>
              <a:t>apple</a:t>
            </a:r>
            <a:r>
              <a:t>:</a:t>
            </a:r>
            <a:r>
              <a:rPr>
                <a:solidFill>
                  <a:srgbClr val="D4D4D4"/>
                </a:solidFill>
              </a:rPr>
              <a:t> (</a:t>
            </a:r>
            <a:r>
              <a:t>payload</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10000"/>
              </a:lnSpc>
              <a:defRPr sz="800">
                <a:solidFill>
                  <a:srgbClr val="9CDCFE"/>
                </a:solidFill>
                <a:latin typeface="Menlo Regular"/>
                <a:ea typeface="Menlo Regular"/>
                <a:cs typeface="Menlo Regular"/>
                <a:sym typeface="Menlo Regular"/>
              </a:defRPr>
            </a:pPr>
            <a:r>
              <a:rPr>
                <a:solidFill>
                  <a:srgbClr val="D4D4D4"/>
                </a:solidFill>
              </a:rPr>
              <a:t>    </a:t>
            </a:r>
            <a:r>
              <a:t>type:</a:t>
            </a:r>
            <a:r>
              <a:rPr>
                <a:solidFill>
                  <a:srgbClr val="D4D4D4"/>
                </a:solidFill>
              </a:rPr>
              <a:t> </a:t>
            </a:r>
            <a:r>
              <a:rPr>
                <a:solidFill>
                  <a:srgbClr val="CE9178"/>
                </a:solidFill>
              </a:rPr>
              <a:t>`apple`</a:t>
            </a:r>
            <a:r>
              <a:rPr>
                <a:solidFill>
                  <a:srgbClr val="D4D4D4"/>
                </a:solidFill>
              </a:rPr>
              <a:t>, </a:t>
            </a:r>
            <a:r>
              <a:t>payload</a:t>
            </a:r>
          </a:p>
          <a:p>
            <a:pPr indent="0" defTabSz="457200">
              <a:lnSpc>
                <a:spcPct val="110000"/>
              </a:lnSpc>
              <a:defRPr sz="800">
                <a:solidFill>
                  <a:srgbClr val="9CDCFE"/>
                </a:solidFill>
                <a:latin typeface="Menlo Regular"/>
                <a:ea typeface="Menlo Regular"/>
                <a:cs typeface="Menlo Regular"/>
                <a:sym typeface="Menlo Regular"/>
              </a:defRPr>
            </a:pPr>
            <a:r>
              <a:t>  </a:t>
            </a:r>
            <a:r>
              <a:rPr>
                <a:solidFill>
                  <a:srgbClr val="D4D4D4"/>
                </a:solidFill>
              </a:rPr>
              <a:t>}),</a:t>
            </a:r>
            <a:endParaRPr>
              <a:solidFill>
                <a:srgbClr val="D4D4D4"/>
              </a:solidFill>
            </a:endParaRPr>
          </a:p>
          <a:p>
            <a:pPr indent="0" defTabSz="457200">
              <a:lnSpc>
                <a:spcPct val="110000"/>
              </a:lnSpc>
              <a:defRPr sz="800">
                <a:solidFill>
                  <a:srgbClr val="CE9178"/>
                </a:solidFill>
                <a:latin typeface="Menlo Regular"/>
                <a:ea typeface="Menlo Regular"/>
                <a:cs typeface="Menlo Regular"/>
                <a:sym typeface="Menlo Regular"/>
              </a:defRPr>
            </a:pPr>
            <a:r>
              <a:rPr>
                <a:solidFill>
                  <a:srgbClr val="D4D4D4"/>
                </a:solidFill>
              </a:rPr>
              <a:t>  </a:t>
            </a:r>
            <a:r>
              <a:rPr>
                <a:solidFill>
                  <a:srgbClr val="DCDCAA"/>
                </a:solidFill>
              </a:rPr>
              <a:t>banana</a:t>
            </a:r>
            <a:r>
              <a:rPr>
                <a:solidFill>
                  <a:srgbClr val="9CDCFE"/>
                </a:solidFill>
              </a:rPr>
              <a:t>:</a:t>
            </a:r>
            <a:r>
              <a:rPr>
                <a:solidFill>
                  <a:srgbClr val="D4D4D4"/>
                </a:solidFill>
              </a:rPr>
              <a:t> (</a:t>
            </a:r>
            <a:r>
              <a:rPr>
                <a:solidFill>
                  <a:srgbClr val="9CDCFE"/>
                </a:solidFill>
              </a:rPr>
              <a:t>payload</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10000"/>
              </a:lnSpc>
              <a:defRPr sz="800">
                <a:solidFill>
                  <a:srgbClr val="CE9178"/>
                </a:solidFill>
                <a:latin typeface="Menlo Regular"/>
                <a:ea typeface="Menlo Regular"/>
                <a:cs typeface="Menlo Regular"/>
                <a:sym typeface="Menlo Regular"/>
              </a:defRPr>
            </a:pPr>
            <a:r>
              <a:rPr>
                <a:solidFill>
                  <a:srgbClr val="D4D4D4"/>
                </a:solidFill>
              </a:rPr>
              <a:t>    </a:t>
            </a:r>
            <a:r>
              <a:rPr>
                <a:solidFill>
                  <a:srgbClr val="9CDCFE"/>
                </a:solidFill>
              </a:rPr>
              <a:t>type:</a:t>
            </a:r>
            <a:r>
              <a:rPr>
                <a:solidFill>
                  <a:srgbClr val="D4D4D4"/>
                </a:solidFill>
              </a:rPr>
              <a:t> </a:t>
            </a:r>
            <a:r>
              <a:t>`banana`</a:t>
            </a:r>
            <a:r>
              <a:rPr>
                <a:solidFill>
                  <a:srgbClr val="D4D4D4"/>
                </a:solidFill>
              </a:rPr>
              <a:t>, </a:t>
            </a:r>
            <a:r>
              <a:rPr>
                <a:solidFill>
                  <a:srgbClr val="9CDCFE"/>
                </a:solidFill>
              </a:rPr>
              <a:t>payload</a:t>
            </a:r>
            <a:endParaRPr>
              <a:solidFill>
                <a:srgbClr val="9CDCFE"/>
              </a:solidFill>
            </a:endParaRPr>
          </a:p>
          <a:p>
            <a:pPr indent="0" defTabSz="457200">
              <a:lnSpc>
                <a:spcPct val="110000"/>
              </a:lnSpc>
              <a:defRPr sz="800">
                <a:solidFill>
                  <a:srgbClr val="CE9178"/>
                </a:solidFill>
                <a:latin typeface="Menlo Regular"/>
                <a:ea typeface="Menlo Regular"/>
                <a:cs typeface="Menlo Regular"/>
                <a:sym typeface="Menlo Regular"/>
              </a:defRPr>
            </a:pPr>
            <a:r>
              <a:rPr>
                <a:solidFill>
                  <a:srgbClr val="9CDCFE"/>
                </a:solidFill>
              </a:rPr>
              <a:t>  </a:t>
            </a:r>
            <a:r>
              <a:rPr>
                <a:solidFill>
                  <a:srgbClr val="D4D4D4"/>
                </a:solidFill>
              </a:rPr>
              <a:t>})</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a:t>
            </a:r>
          </a:p>
          <a:p>
            <a:pPr indent="0" defTabSz="457200">
              <a:lnSpc>
                <a:spcPct val="110000"/>
              </a:lnSpc>
              <a:defRPr sz="800">
                <a:solidFill>
                  <a:srgbClr val="D4D4D4"/>
                </a:solidFill>
                <a:latin typeface="Menlo Regular"/>
                <a:ea typeface="Menlo Regular"/>
                <a:cs typeface="Menlo Regular"/>
                <a:sym typeface="Menlo Regular"/>
              </a:defRPr>
            </a:pPr>
          </a:p>
          <a:p>
            <a:pPr indent="0" defTabSz="457200">
              <a:lnSpc>
                <a:spcPct val="110000"/>
              </a:lnSpc>
              <a:defRPr sz="8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myReducer</a:t>
            </a:r>
            <a:r>
              <a:rPr>
                <a:solidFill>
                  <a:srgbClr val="D4D4D4"/>
                </a:solidFill>
              </a:rPr>
              <a:t>(</a:t>
            </a:r>
            <a:r>
              <a:rPr>
                <a:solidFill>
                  <a:srgbClr val="9CDCFE"/>
                </a:solidFill>
              </a:rPr>
              <a:t>state</a:t>
            </a:r>
            <a:r>
              <a:rPr>
                <a:solidFill>
                  <a:srgbClr val="D4D4D4"/>
                </a:solidFill>
              </a:rPr>
              <a:t>, </a:t>
            </a:r>
            <a:r>
              <a:rPr>
                <a:solidFill>
                  <a:srgbClr val="9CDCFE"/>
                </a:solidFill>
              </a:rPr>
              <a:t>action</a:t>
            </a:r>
            <a:r>
              <a:rPr>
                <a:solidFill>
                  <a:srgbClr val="D4D4D4"/>
                </a:solidFill>
              </a:rPr>
              <a:t>) {</a:t>
            </a:r>
            <a:endParaRPr>
              <a:solidFill>
                <a:srgbClr val="D4D4D4"/>
              </a:solidFill>
            </a:endParaRPr>
          </a:p>
          <a:p>
            <a:pPr indent="0" defTabSz="457200">
              <a:lnSpc>
                <a:spcPct val="110000"/>
              </a:lnSpc>
              <a:defRPr sz="800">
                <a:solidFill>
                  <a:srgbClr val="4FC1FF"/>
                </a:solidFill>
                <a:latin typeface="Menlo Regular"/>
                <a:ea typeface="Menlo Regular"/>
                <a:cs typeface="Menlo Regular"/>
                <a:sym typeface="Menlo Regular"/>
              </a:defRPr>
            </a:pPr>
            <a:r>
              <a:rPr>
                <a:solidFill>
                  <a:srgbClr val="D4D4D4"/>
                </a:solidFill>
              </a:rPr>
              <a:t>  </a:t>
            </a:r>
            <a:r>
              <a:rPr>
                <a:solidFill>
                  <a:srgbClr val="C586C0"/>
                </a:solidFill>
              </a:rPr>
              <a:t>return</a:t>
            </a:r>
            <a:r>
              <a:rPr>
                <a:solidFill>
                  <a:srgbClr val="D4D4D4"/>
                </a:solidFill>
              </a:rPr>
              <a:t> </a:t>
            </a:r>
            <a:r>
              <a:t>reducers</a:t>
            </a:r>
            <a:r>
              <a:rPr>
                <a:solidFill>
                  <a:srgbClr val="D4D4D4"/>
                </a:solidFill>
              </a:rPr>
              <a:t>[</a:t>
            </a:r>
            <a:r>
              <a:rPr>
                <a:solidFill>
                  <a:srgbClr val="9CDCFE"/>
                </a:solidFill>
              </a:rPr>
              <a:t>action</a:t>
            </a:r>
            <a:r>
              <a:rPr>
                <a:solidFill>
                  <a:srgbClr val="D4D4D4"/>
                </a:solidFill>
              </a:rPr>
              <a:t>.</a:t>
            </a:r>
            <a:r>
              <a:rPr>
                <a:solidFill>
                  <a:srgbClr val="9CDCFE"/>
                </a:solidFill>
              </a:rPr>
              <a:t>type</a:t>
            </a:r>
            <a:r>
              <a:rPr>
                <a:solidFill>
                  <a:srgbClr val="D4D4D4"/>
                </a:solidFill>
              </a:rPr>
              <a:t>]?.(</a:t>
            </a:r>
            <a:r>
              <a:rPr>
                <a:solidFill>
                  <a:srgbClr val="9CDCFE"/>
                </a:solidFill>
              </a:rPr>
              <a:t>state</a:t>
            </a:r>
            <a:r>
              <a:rPr>
                <a:solidFill>
                  <a:srgbClr val="D4D4D4"/>
                </a:solidFill>
              </a:rPr>
              <a:t>, </a:t>
            </a:r>
            <a:r>
              <a:rPr>
                <a:solidFill>
                  <a:srgbClr val="9CDCFE"/>
                </a:solidFill>
              </a:rPr>
              <a:t>action</a:t>
            </a:r>
            <a:r>
              <a:rPr>
                <a:solidFill>
                  <a:srgbClr val="D4D4D4"/>
                </a:solidFill>
              </a:rPr>
              <a:t>)</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a:t>
            </a:r>
          </a:p>
        </p:txBody>
      </p:sp>
      <p:sp>
        <p:nvSpPr>
          <p:cNvPr id="344" name="Google Shape;292;p36"/>
          <p:cNvSpPr/>
          <p:nvPr/>
        </p:nvSpPr>
        <p:spPr>
          <a:xfrm>
            <a:off x="554123" y="1791628"/>
            <a:ext cx="4285161" cy="30376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345" name="function MyComponent() {…"/>
          <p:cNvSpPr txBox="1"/>
          <p:nvPr/>
        </p:nvSpPr>
        <p:spPr>
          <a:xfrm>
            <a:off x="728050" y="1932516"/>
            <a:ext cx="3937306" cy="27559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10000"/>
              </a:lnSpc>
              <a:defRPr sz="8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endParaRPr>
              <a:solidFill>
                <a:srgbClr val="D4D4D4"/>
              </a:solidFill>
            </a:endParaRPr>
          </a:p>
          <a:p>
            <a:pPr indent="0" defTabSz="457200">
              <a:lnSpc>
                <a:spcPct val="110000"/>
              </a:lnSpc>
              <a:defRPr sz="800">
                <a:solidFill>
                  <a:srgbClr val="569CD6"/>
                </a:solidFill>
                <a:latin typeface="Menlo Regular"/>
                <a:ea typeface="Menlo Regular"/>
                <a:cs typeface="Menlo Regular"/>
                <a:sym typeface="Menlo Regular"/>
              </a:defRPr>
            </a:pPr>
            <a:r>
              <a:rPr>
                <a:solidFill>
                  <a:srgbClr val="D4D4D4"/>
                </a:solidFill>
              </a:rPr>
              <a:t>  </a:t>
            </a:r>
            <a:r>
              <a:t>const</a:t>
            </a:r>
            <a:r>
              <a:rPr>
                <a:solidFill>
                  <a:srgbClr val="D4D4D4"/>
                </a:solidFill>
              </a:rPr>
              <a:t> [{</a:t>
            </a:r>
            <a:endParaRPr>
              <a:solidFill>
                <a:srgbClr val="D4D4D4"/>
              </a:solidFill>
            </a:endParaRPr>
          </a:p>
          <a:p>
            <a:pPr indent="0" defTabSz="457200">
              <a:lnSpc>
                <a:spcPct val="110000"/>
              </a:lnSpc>
              <a:defRPr sz="800">
                <a:solidFill>
                  <a:srgbClr val="4FC1FF"/>
                </a:solidFill>
                <a:latin typeface="Menlo Regular"/>
                <a:ea typeface="Menlo Regular"/>
                <a:cs typeface="Menlo Regular"/>
                <a:sym typeface="Menlo Regular"/>
              </a:defRPr>
            </a:pPr>
            <a:r>
              <a:rPr>
                <a:solidFill>
                  <a:srgbClr val="D4D4D4"/>
                </a:solidFill>
              </a:rPr>
              <a:t>    </a:t>
            </a:r>
            <a:r>
              <a:t>apple</a:t>
            </a:r>
            <a:r>
              <a:rPr>
                <a:solidFill>
                  <a:srgbClr val="D4D4D4"/>
                </a:solidFill>
              </a:rPr>
              <a:t>, </a:t>
            </a:r>
            <a:r>
              <a:t>banana</a:t>
            </a:r>
            <a:endParaRPr>
              <a:solidFill>
                <a:srgbClr val="D4D4D4"/>
              </a:solidFill>
            </a:endParaRPr>
          </a:p>
          <a:p>
            <a:pPr indent="0" defTabSz="457200">
              <a:lnSpc>
                <a:spcPct val="110000"/>
              </a:lnSpc>
              <a:defRPr sz="800">
                <a:solidFill>
                  <a:srgbClr val="4FC1FF"/>
                </a:solidFill>
                <a:latin typeface="Menlo Regular"/>
                <a:ea typeface="Menlo Regular"/>
                <a:cs typeface="Menlo Regular"/>
                <a:sym typeface="Menlo Regular"/>
              </a:defRPr>
            </a:pPr>
            <a:r>
              <a:rPr>
                <a:solidFill>
                  <a:srgbClr val="D4D4D4"/>
                </a:solidFill>
              </a:rPr>
              <a:t>  }, </a:t>
            </a:r>
            <a:r>
              <a:t>dispatch</a:t>
            </a:r>
            <a:r>
              <a:rPr>
                <a:solidFill>
                  <a:srgbClr val="D4D4D4"/>
                </a:solidFill>
              </a:rPr>
              <a:t>] = </a:t>
            </a:r>
            <a:r>
              <a:rPr>
                <a:solidFill>
                  <a:srgbClr val="DCDCAA"/>
                </a:solidFill>
              </a:rPr>
              <a:t>useReducer</a:t>
            </a:r>
            <a:r>
              <a:rPr>
                <a:solidFill>
                  <a:srgbClr val="D4D4D4"/>
                </a:solidFill>
              </a:rPr>
              <a:t>(</a:t>
            </a:r>
            <a:r>
              <a:rPr>
                <a:solidFill>
                  <a:srgbClr val="DCDCAA"/>
                </a:solidFill>
              </a:rPr>
              <a:t>myReducer</a:t>
            </a:r>
            <a:r>
              <a:rPr>
                <a:solidFill>
                  <a:srgbClr val="D4D4D4"/>
                </a:solidFill>
              </a:rPr>
              <a:t>, </a:t>
            </a:r>
            <a:r>
              <a:t>initialState</a:t>
            </a:r>
            <a:r>
              <a:rPr>
                <a:solidFill>
                  <a:srgbClr val="D4D4D4"/>
                </a:solidFill>
              </a:rPr>
              <a:t>)</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p>
          <a:p>
            <a:pPr indent="0" defTabSz="457200">
              <a:lnSpc>
                <a:spcPct val="11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buyApple</a:t>
            </a:r>
            <a:r>
              <a:rPr>
                <a:solidFill>
                  <a:srgbClr val="D4D4D4"/>
                </a:solidFill>
              </a:rPr>
              <a:t> = () </a:t>
            </a:r>
            <a:r>
              <a:rPr>
                <a:solidFill>
                  <a:srgbClr val="569CD6"/>
                </a:solidFill>
              </a:rPr>
              <a:t>=&gt;</a:t>
            </a:r>
            <a:r>
              <a:rPr>
                <a:solidFill>
                  <a:srgbClr val="D4D4D4"/>
                </a:solidFill>
              </a:rPr>
              <a:t> </a:t>
            </a:r>
            <a:r>
              <a:t>dispatch</a:t>
            </a:r>
            <a:r>
              <a:rPr>
                <a:solidFill>
                  <a:srgbClr val="D4D4D4"/>
                </a:solidFill>
              </a:rPr>
              <a:t>(</a:t>
            </a:r>
            <a:r>
              <a:rPr>
                <a:solidFill>
                  <a:srgbClr val="4FC1FF"/>
                </a:solidFill>
              </a:rPr>
              <a:t>actions</a:t>
            </a:r>
            <a:r>
              <a:rPr>
                <a:solidFill>
                  <a:srgbClr val="D4D4D4"/>
                </a:solidFill>
              </a:rPr>
              <a:t>.</a:t>
            </a:r>
            <a:r>
              <a:t>apple</a:t>
            </a:r>
            <a:r>
              <a:rPr>
                <a:solidFill>
                  <a:srgbClr val="D4D4D4"/>
                </a:solidFill>
              </a:rPr>
              <a:t>(</a:t>
            </a:r>
            <a:r>
              <a:rPr>
                <a:solidFill>
                  <a:srgbClr val="4FC1FF"/>
                </a:solidFill>
              </a:rPr>
              <a:t>apple</a:t>
            </a:r>
            <a:r>
              <a:rPr>
                <a:solidFill>
                  <a:srgbClr val="D4D4D4"/>
                </a:solidFill>
              </a:rPr>
              <a:t> + </a:t>
            </a:r>
            <a:r>
              <a:rPr>
                <a:solidFill>
                  <a:srgbClr val="B5CEA8"/>
                </a:solidFill>
              </a:rPr>
              <a:t>1</a:t>
            </a:r>
            <a:r>
              <a:rPr>
                <a:solidFill>
                  <a:srgbClr val="D4D4D4"/>
                </a:solidFill>
              </a:rPr>
              <a:t>))</a:t>
            </a:r>
            <a:endParaRPr>
              <a:solidFill>
                <a:srgbClr val="D4D4D4"/>
              </a:solidFill>
            </a:endParaRPr>
          </a:p>
          <a:p>
            <a:pPr indent="0" defTabSz="457200">
              <a:lnSpc>
                <a:spcPct val="11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eatApple</a:t>
            </a:r>
            <a:r>
              <a:rPr>
                <a:solidFill>
                  <a:srgbClr val="D4D4D4"/>
                </a:solidFill>
              </a:rPr>
              <a:t> = () </a:t>
            </a:r>
            <a:r>
              <a:rPr>
                <a:solidFill>
                  <a:srgbClr val="569CD6"/>
                </a:solidFill>
              </a:rPr>
              <a:t>=&gt;</a:t>
            </a:r>
            <a:r>
              <a:rPr>
                <a:solidFill>
                  <a:srgbClr val="D4D4D4"/>
                </a:solidFill>
              </a:rPr>
              <a:t> </a:t>
            </a:r>
            <a:r>
              <a:t>dispatch</a:t>
            </a:r>
            <a:r>
              <a:rPr>
                <a:solidFill>
                  <a:srgbClr val="D4D4D4"/>
                </a:solidFill>
              </a:rPr>
              <a:t>(</a:t>
            </a:r>
            <a:r>
              <a:rPr>
                <a:solidFill>
                  <a:srgbClr val="4FC1FF"/>
                </a:solidFill>
              </a:rPr>
              <a:t>actions</a:t>
            </a:r>
            <a:r>
              <a:rPr>
                <a:solidFill>
                  <a:srgbClr val="D4D4D4"/>
                </a:solidFill>
              </a:rPr>
              <a:t>.</a:t>
            </a:r>
            <a:r>
              <a:t>apple</a:t>
            </a:r>
            <a:r>
              <a:rPr>
                <a:solidFill>
                  <a:srgbClr val="D4D4D4"/>
                </a:solidFill>
              </a:rPr>
              <a:t>(</a:t>
            </a:r>
            <a:r>
              <a:rPr>
                <a:solidFill>
                  <a:srgbClr val="4FC1FF"/>
                </a:solidFill>
              </a:rPr>
              <a:t>apple</a:t>
            </a:r>
            <a:r>
              <a:rPr>
                <a:solidFill>
                  <a:srgbClr val="D4D4D4"/>
                </a:solidFill>
              </a:rPr>
              <a:t> - </a:t>
            </a:r>
            <a:r>
              <a:rPr>
                <a:solidFill>
                  <a:srgbClr val="B5CEA8"/>
                </a:solidFill>
              </a:rPr>
              <a:t>1</a:t>
            </a:r>
            <a:r>
              <a:rPr>
                <a:solidFill>
                  <a:srgbClr val="D4D4D4"/>
                </a:solidFill>
              </a:rPr>
              <a:t>))</a:t>
            </a:r>
            <a:endParaRPr>
              <a:solidFill>
                <a:srgbClr val="D4D4D4"/>
              </a:solidFill>
            </a:endParaRPr>
          </a:p>
          <a:p>
            <a:pPr indent="0" defTabSz="457200">
              <a:lnSpc>
                <a:spcPct val="11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buyBanana</a:t>
            </a:r>
            <a:r>
              <a:rPr>
                <a:solidFill>
                  <a:srgbClr val="D4D4D4"/>
                </a:solidFill>
              </a:rPr>
              <a:t> = () </a:t>
            </a:r>
            <a:r>
              <a:rPr>
                <a:solidFill>
                  <a:srgbClr val="569CD6"/>
                </a:solidFill>
              </a:rPr>
              <a:t>=&gt;</a:t>
            </a:r>
            <a:r>
              <a:rPr>
                <a:solidFill>
                  <a:srgbClr val="D4D4D4"/>
                </a:solidFill>
              </a:rPr>
              <a:t> </a:t>
            </a:r>
            <a:r>
              <a:t>dispatch</a:t>
            </a:r>
            <a:r>
              <a:rPr>
                <a:solidFill>
                  <a:srgbClr val="D4D4D4"/>
                </a:solidFill>
              </a:rPr>
              <a:t>(</a:t>
            </a:r>
            <a:r>
              <a:rPr>
                <a:solidFill>
                  <a:srgbClr val="4FC1FF"/>
                </a:solidFill>
              </a:rPr>
              <a:t>actions</a:t>
            </a:r>
            <a:r>
              <a:rPr>
                <a:solidFill>
                  <a:srgbClr val="D4D4D4"/>
                </a:solidFill>
              </a:rPr>
              <a:t>.</a:t>
            </a:r>
            <a:r>
              <a:t>banana</a:t>
            </a:r>
            <a:r>
              <a:rPr>
                <a:solidFill>
                  <a:srgbClr val="D4D4D4"/>
                </a:solidFill>
              </a:rPr>
              <a:t>(</a:t>
            </a:r>
            <a:r>
              <a:rPr>
                <a:solidFill>
                  <a:srgbClr val="4FC1FF"/>
                </a:solidFill>
              </a:rPr>
              <a:t>banana</a:t>
            </a:r>
            <a:r>
              <a:rPr>
                <a:solidFill>
                  <a:srgbClr val="D4D4D4"/>
                </a:solidFill>
              </a:rPr>
              <a:t> + </a:t>
            </a:r>
            <a:r>
              <a:rPr>
                <a:solidFill>
                  <a:srgbClr val="B5CEA8"/>
                </a:solidFill>
              </a:rPr>
              <a:t>1</a:t>
            </a:r>
            <a:r>
              <a:rPr>
                <a:solidFill>
                  <a:srgbClr val="D4D4D4"/>
                </a:solidFill>
              </a:rPr>
              <a:t>))</a:t>
            </a:r>
            <a:endParaRPr>
              <a:solidFill>
                <a:srgbClr val="D4D4D4"/>
              </a:solidFill>
            </a:endParaRPr>
          </a:p>
          <a:p>
            <a:pPr indent="0" defTabSz="457200">
              <a:lnSpc>
                <a:spcPct val="11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eatBanana</a:t>
            </a:r>
            <a:r>
              <a:rPr>
                <a:solidFill>
                  <a:srgbClr val="D4D4D4"/>
                </a:solidFill>
              </a:rPr>
              <a:t> = () </a:t>
            </a:r>
            <a:r>
              <a:rPr>
                <a:solidFill>
                  <a:srgbClr val="569CD6"/>
                </a:solidFill>
              </a:rPr>
              <a:t>=&gt;</a:t>
            </a:r>
            <a:r>
              <a:rPr>
                <a:solidFill>
                  <a:srgbClr val="D4D4D4"/>
                </a:solidFill>
              </a:rPr>
              <a:t> </a:t>
            </a:r>
            <a:r>
              <a:t>dispatch</a:t>
            </a:r>
            <a:r>
              <a:rPr>
                <a:solidFill>
                  <a:srgbClr val="D4D4D4"/>
                </a:solidFill>
              </a:rPr>
              <a:t>(</a:t>
            </a:r>
            <a:r>
              <a:rPr>
                <a:solidFill>
                  <a:srgbClr val="4FC1FF"/>
                </a:solidFill>
              </a:rPr>
              <a:t>actions</a:t>
            </a:r>
            <a:r>
              <a:rPr>
                <a:solidFill>
                  <a:srgbClr val="D4D4D4"/>
                </a:solidFill>
              </a:rPr>
              <a:t>.</a:t>
            </a:r>
            <a:r>
              <a:t>banana</a:t>
            </a:r>
            <a:r>
              <a:rPr>
                <a:solidFill>
                  <a:srgbClr val="D4D4D4"/>
                </a:solidFill>
              </a:rPr>
              <a:t>(</a:t>
            </a:r>
            <a:r>
              <a:rPr>
                <a:solidFill>
                  <a:srgbClr val="4FC1FF"/>
                </a:solidFill>
              </a:rPr>
              <a:t>banana</a:t>
            </a:r>
            <a:r>
              <a:rPr>
                <a:solidFill>
                  <a:srgbClr val="D4D4D4"/>
                </a:solidFill>
              </a:rPr>
              <a:t> - </a:t>
            </a:r>
            <a:r>
              <a:rPr>
                <a:solidFill>
                  <a:srgbClr val="B5CEA8"/>
                </a:solidFill>
              </a:rPr>
              <a:t>1</a:t>
            </a:r>
            <a:r>
              <a:rPr>
                <a:solidFill>
                  <a:srgbClr val="D4D4D4"/>
                </a:solidFill>
              </a:rPr>
              <a:t>))</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p>
          <a:p>
            <a:pPr indent="0" defTabSz="457200">
              <a:lnSpc>
                <a:spcPct val="110000"/>
              </a:lnSpc>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r>
              <a:t>Apple: </a:t>
            </a:r>
            <a:r>
              <a:rPr>
                <a:solidFill>
                  <a:srgbClr val="569CD6"/>
                </a:solidFill>
              </a:rPr>
              <a:t>{</a:t>
            </a:r>
            <a:r>
              <a:rPr>
                <a:solidFill>
                  <a:srgbClr val="4FC1FF"/>
                </a:solidFill>
              </a:rPr>
              <a:t>apple</a:t>
            </a:r>
            <a:r>
              <a:rPr>
                <a:solidFill>
                  <a:srgbClr val="569CD6"/>
                </a:solidFill>
              </a:rPr>
              <a:t>}</a:t>
            </a:r>
            <a:r>
              <a:t> :</a:t>
            </a:r>
          </a:p>
          <a:p>
            <a:pPr indent="0" defTabSz="457200">
              <a:lnSpc>
                <a:spcPct val="11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onClick</a:t>
            </a:r>
            <a:r>
              <a:rPr>
                <a:solidFill>
                  <a:srgbClr val="D4D4D4"/>
                </a:solidFill>
              </a:rPr>
              <a:t>=</a:t>
            </a:r>
            <a:r>
              <a:rPr>
                <a:solidFill>
                  <a:srgbClr val="569CD6"/>
                </a:solidFill>
              </a:rPr>
              <a:t>{</a:t>
            </a:r>
            <a:r>
              <a:t>buyApple</a:t>
            </a:r>
            <a:r>
              <a:rPr>
                <a:solidFill>
                  <a:srgbClr val="569CD6"/>
                </a:solidFill>
              </a:rPr>
              <a:t>}</a:t>
            </a:r>
            <a:r>
              <a:rPr>
                <a:solidFill>
                  <a:srgbClr val="808080"/>
                </a:solidFill>
              </a:rPr>
              <a:t>&gt;</a:t>
            </a:r>
            <a:r>
              <a:rPr>
                <a:solidFill>
                  <a:srgbClr val="D4D4D4"/>
                </a:solidFill>
              </a:rPr>
              <a:t>Buy</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lnSpc>
                <a:spcPct val="11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onClick</a:t>
            </a:r>
            <a:r>
              <a:rPr>
                <a:solidFill>
                  <a:srgbClr val="D4D4D4"/>
                </a:solidFill>
              </a:rPr>
              <a:t>=</a:t>
            </a:r>
            <a:r>
              <a:rPr>
                <a:solidFill>
                  <a:srgbClr val="569CD6"/>
                </a:solidFill>
              </a:rPr>
              <a:t>{</a:t>
            </a:r>
            <a:r>
              <a:t>eatApple</a:t>
            </a:r>
            <a:r>
              <a:rPr>
                <a:solidFill>
                  <a:srgbClr val="569CD6"/>
                </a:solidFill>
              </a:rPr>
              <a:t>}</a:t>
            </a:r>
            <a:r>
              <a:rPr>
                <a:solidFill>
                  <a:srgbClr val="808080"/>
                </a:solidFill>
              </a:rPr>
              <a:t>&gt;</a:t>
            </a:r>
            <a:r>
              <a:rPr>
                <a:solidFill>
                  <a:srgbClr val="D4D4D4"/>
                </a:solidFill>
              </a:rPr>
              <a:t>Eat</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p>
          <a:p>
            <a:pPr indent="0" defTabSz="457200">
              <a:lnSpc>
                <a:spcPct val="11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r>
              <a:t>Banana: </a:t>
            </a:r>
            <a:r>
              <a:rPr>
                <a:solidFill>
                  <a:srgbClr val="569CD6"/>
                </a:solidFill>
              </a:rPr>
              <a:t>{</a:t>
            </a:r>
            <a:r>
              <a:rPr>
                <a:solidFill>
                  <a:srgbClr val="4FC1FF"/>
                </a:solidFill>
              </a:rPr>
              <a:t>banana</a:t>
            </a:r>
            <a:r>
              <a:rPr>
                <a:solidFill>
                  <a:srgbClr val="569CD6"/>
                </a:solidFill>
              </a:rPr>
              <a:t>}</a:t>
            </a:r>
            <a:r>
              <a:t> :</a:t>
            </a:r>
          </a:p>
          <a:p>
            <a:pPr indent="0" defTabSz="457200">
              <a:lnSpc>
                <a:spcPct val="11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onClick</a:t>
            </a:r>
            <a:r>
              <a:rPr>
                <a:solidFill>
                  <a:srgbClr val="D4D4D4"/>
                </a:solidFill>
              </a:rPr>
              <a:t>=</a:t>
            </a:r>
            <a:r>
              <a:rPr>
                <a:solidFill>
                  <a:srgbClr val="569CD6"/>
                </a:solidFill>
              </a:rPr>
              <a:t>{</a:t>
            </a:r>
            <a:r>
              <a:t>buyBanana</a:t>
            </a:r>
            <a:r>
              <a:rPr>
                <a:solidFill>
                  <a:srgbClr val="569CD6"/>
                </a:solidFill>
              </a:rPr>
              <a:t>}</a:t>
            </a:r>
            <a:r>
              <a:rPr>
                <a:solidFill>
                  <a:srgbClr val="808080"/>
                </a:solidFill>
              </a:rPr>
              <a:t>&gt;</a:t>
            </a:r>
            <a:r>
              <a:rPr>
                <a:solidFill>
                  <a:srgbClr val="D4D4D4"/>
                </a:solidFill>
              </a:rPr>
              <a:t>Buy</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lnSpc>
                <a:spcPct val="11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rPr>
                <a:solidFill>
                  <a:srgbClr val="9CDCFE"/>
                </a:solidFill>
              </a:rPr>
              <a:t>onClick</a:t>
            </a:r>
            <a:r>
              <a:rPr>
                <a:solidFill>
                  <a:srgbClr val="D4D4D4"/>
                </a:solidFill>
              </a:rPr>
              <a:t>=</a:t>
            </a:r>
            <a:r>
              <a:rPr>
                <a:solidFill>
                  <a:srgbClr val="569CD6"/>
                </a:solidFill>
              </a:rPr>
              <a:t>{</a:t>
            </a:r>
            <a:r>
              <a:t>eatBanana</a:t>
            </a:r>
            <a:r>
              <a:rPr>
                <a:solidFill>
                  <a:srgbClr val="569CD6"/>
                </a:solidFill>
              </a:rPr>
              <a:t>}</a:t>
            </a:r>
            <a:r>
              <a:rPr>
                <a:solidFill>
                  <a:srgbClr val="808080"/>
                </a:solidFill>
              </a:rPr>
              <a:t>&gt;</a:t>
            </a:r>
            <a:r>
              <a:rPr>
                <a:solidFill>
                  <a:srgbClr val="D4D4D4"/>
                </a:solidFill>
              </a:rPr>
              <a:t>Eat</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lnSpc>
                <a:spcPct val="11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p>
          <a:p>
            <a:pPr indent="0" defTabSz="457200">
              <a:lnSpc>
                <a:spcPct val="110000"/>
              </a:lnSpc>
              <a:defRPr sz="800">
                <a:solidFill>
                  <a:srgbClr val="D4D4D4"/>
                </a:solidFill>
                <a:latin typeface="Menlo Regular"/>
                <a:ea typeface="Menlo Regular"/>
                <a:cs typeface="Menlo Regular"/>
                <a:sym typeface="Menlo Regular"/>
              </a:defRPr>
            </a:pPr>
            <a:r>
              <a:t>  )</a:t>
            </a:r>
          </a:p>
          <a:p>
            <a:pPr indent="0" defTabSz="457200">
              <a:lnSpc>
                <a:spcPct val="110000"/>
              </a:lnSpc>
              <a:defRPr sz="8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137;p23"/>
          <p:cNvSpPr txBox="1"/>
          <p:nvPr>
            <p:ph type="sldNum" sz="quarter" idx="2"/>
          </p:nvPr>
        </p:nvSpPr>
        <p:spPr>
          <a:xfrm>
            <a:off x="198385" y="4691274"/>
            <a:ext cx="30223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Google Shape;173;p28"/>
          <p:cNvSpPr txBox="1"/>
          <p:nvPr/>
        </p:nvSpPr>
        <p:spPr>
          <a:xfrm>
            <a:off x="698999" y="2285400"/>
            <a:ext cx="6101402"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0"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351"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Optimize hook: useMemo</a:t>
            </a:r>
          </a:p>
        </p:txBody>
      </p:sp>
      <p:sp>
        <p:nvSpPr>
          <p:cNvPr id="352" name="Google Shape;297;p36"/>
          <p:cNvSpPr txBox="1"/>
          <p:nvPr/>
        </p:nvSpPr>
        <p:spPr>
          <a:xfrm>
            <a:off x="491399" y="1231875"/>
            <a:ext cx="2545251" cy="9169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20000"/>
              </a:lnSpc>
              <a:defRPr sz="1200"/>
            </a:pPr>
            <a:r>
              <a:rPr b="1">
                <a:latin typeface="Source Code Pro"/>
                <a:ea typeface="Source Code Pro"/>
                <a:cs typeface="Source Code Pro"/>
                <a:sym typeface="Source Code Pro"/>
              </a:rPr>
              <a:t>useMemo</a:t>
            </a:r>
            <a:r>
              <a:t> retourne la valeur mémoïsé d’une fonction de création.</a:t>
            </a:r>
          </a:p>
        </p:txBody>
      </p:sp>
      <p:grpSp>
        <p:nvGrpSpPr>
          <p:cNvPr id="355" name="Grouper"/>
          <p:cNvGrpSpPr/>
          <p:nvPr/>
        </p:nvGrpSpPr>
        <p:grpSpPr>
          <a:xfrm>
            <a:off x="3219579" y="1086082"/>
            <a:ext cx="5307043" cy="3736177"/>
            <a:chOff x="0" y="0"/>
            <a:chExt cx="5307041" cy="3736175"/>
          </a:xfrm>
        </p:grpSpPr>
        <p:sp>
          <p:nvSpPr>
            <p:cNvPr id="353" name="Google Shape;292;p36"/>
            <p:cNvSpPr/>
            <p:nvPr/>
          </p:nvSpPr>
          <p:spPr>
            <a:xfrm>
              <a:off x="0" y="0"/>
              <a:ext cx="5307042" cy="37361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354" name="// Un composant mémoïsé qui ne sera re-rendu que si ses props changent…"/>
            <p:cNvSpPr txBox="1"/>
            <p:nvPr/>
          </p:nvSpPr>
          <p:spPr>
            <a:xfrm>
              <a:off x="173928" y="140888"/>
              <a:ext cx="4959186" cy="34544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20000"/>
                </a:lnSpc>
                <a:defRPr sz="900">
                  <a:solidFill>
                    <a:srgbClr val="888888"/>
                  </a:solidFill>
                  <a:latin typeface="Menlo Regular"/>
                  <a:ea typeface="Menlo Regular"/>
                  <a:cs typeface="Menlo Regular"/>
                  <a:sym typeface="Menlo Regular"/>
                </a:defRPr>
              </a:pPr>
              <a:r>
                <a:t>// Un composant mémoïsé qui ne sera re-rendu que si ses props changent</a:t>
              </a:r>
              <a:endParaRPr>
                <a:solidFill>
                  <a:srgbClr val="D4D4D4"/>
                </a:solidFill>
              </a:endParaRPr>
            </a:p>
            <a:p>
              <a:pPr indent="0" defTabSz="457200">
                <a:lnSpc>
                  <a:spcPct val="120000"/>
                </a:lnSpc>
                <a:defRPr sz="9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MyOtherComponent</a:t>
              </a:r>
              <a:r>
                <a:rPr>
                  <a:solidFill>
                    <a:srgbClr val="D4D4D4"/>
                  </a:solidFill>
                </a:rPr>
                <a:t> = </a:t>
              </a:r>
              <a:r>
                <a:rPr>
                  <a:solidFill>
                    <a:srgbClr val="4EC9B0"/>
                  </a:solidFill>
                </a:rPr>
                <a:t>React</a:t>
              </a:r>
              <a:r>
                <a:rPr>
                  <a:solidFill>
                    <a:srgbClr val="D4D4D4"/>
                  </a:solidFill>
                </a:rPr>
                <a:t>.</a:t>
              </a:r>
              <a:r>
                <a:rPr>
                  <a:solidFill>
                    <a:srgbClr val="DCDCAA"/>
                  </a:solidFill>
                </a:rPr>
                <a:t>memo</a:t>
              </a:r>
              <a:r>
                <a:rPr>
                  <a:solidFill>
                    <a:srgbClr val="D4D4D4"/>
                  </a:solidFill>
                </a:rPr>
                <a:t>(</a:t>
              </a:r>
              <a:endParaRPr>
                <a:solidFill>
                  <a:srgbClr val="D4D4D4"/>
                </a:solidFill>
              </a:endParaRPr>
            </a:p>
            <a:p>
              <a:pPr indent="0" defTabSz="457200">
                <a:lnSpc>
                  <a:spcPct val="120000"/>
                </a:lnSpc>
                <a:defRPr sz="900">
                  <a:solidFill>
                    <a:srgbClr val="DCDCAA"/>
                  </a:solidFill>
                  <a:latin typeface="Menlo Regular"/>
                  <a:ea typeface="Menlo Regular"/>
                  <a:cs typeface="Menlo Regular"/>
                  <a:sym typeface="Menlo Regular"/>
                </a:defRPr>
              </a:pPr>
              <a:r>
                <a:rPr>
                  <a:solidFill>
                    <a:srgbClr val="D4D4D4"/>
                  </a:solidFill>
                </a:rPr>
                <a:t>  ({ </a:t>
              </a:r>
              <a:r>
                <a:rPr>
                  <a:solidFill>
                    <a:srgbClr val="9CDCFE"/>
                  </a:solidFill>
                </a:rPr>
                <a:t>options</a:t>
              </a:r>
              <a:r>
                <a:rPr>
                  <a:solidFill>
                    <a:srgbClr val="D4D4D4"/>
                  </a:solidFill>
                </a:rPr>
                <a:t> }) </a:t>
              </a:r>
              <a:r>
                <a:rPr>
                  <a:solidFill>
                    <a:srgbClr val="569CD6"/>
                  </a:solidFill>
                </a:rPr>
                <a:t>=&gt;</a:t>
              </a:r>
              <a:r>
                <a:rPr>
                  <a:solidFill>
                    <a:srgbClr val="D4D4D4"/>
                  </a:solidFill>
                </a:rPr>
                <a:t> </a:t>
              </a:r>
              <a:r>
                <a:rPr>
                  <a:solidFill>
                    <a:srgbClr val="808080"/>
                  </a:solidFill>
                </a:rPr>
                <a:t>&lt;</a:t>
              </a:r>
              <a:r>
                <a:rPr>
                  <a:solidFill>
                    <a:srgbClr val="569CD6"/>
                  </a:solidFill>
                </a:rPr>
                <a:t>pre</a:t>
              </a:r>
              <a:r>
                <a:rPr>
                  <a:solidFill>
                    <a:srgbClr val="808080"/>
                  </a:solidFill>
                </a:rPr>
                <a:t>&gt;</a:t>
              </a:r>
              <a:r>
                <a:rPr>
                  <a:solidFill>
                    <a:srgbClr val="569CD6"/>
                  </a:solidFill>
                </a:rPr>
                <a:t>{</a:t>
              </a:r>
              <a:r>
                <a:rPr>
                  <a:solidFill>
                    <a:srgbClr val="9CDCFE"/>
                  </a:solidFill>
                </a:rPr>
                <a:t>JSON</a:t>
              </a:r>
              <a:r>
                <a:rPr>
                  <a:solidFill>
                    <a:srgbClr val="D4D4D4"/>
                  </a:solidFill>
                </a:rPr>
                <a:t>.</a:t>
              </a:r>
              <a:r>
                <a:t>stringify</a:t>
              </a:r>
              <a:r>
                <a:rPr>
                  <a:solidFill>
                    <a:srgbClr val="D4D4D4"/>
                  </a:solidFill>
                </a:rPr>
                <a:t>(</a:t>
              </a:r>
              <a:r>
                <a:rPr>
                  <a:solidFill>
                    <a:srgbClr val="9CDCFE"/>
                  </a:solidFill>
                </a:rPr>
                <a:t>options</a:t>
              </a:r>
              <a:r>
                <a:rPr>
                  <a:solidFill>
                    <a:srgbClr val="D4D4D4"/>
                  </a:solidFill>
                </a:rPr>
                <a:t>, </a:t>
              </a:r>
              <a:r>
                <a:rPr>
                  <a:solidFill>
                    <a:srgbClr val="569CD6"/>
                  </a:solidFill>
                </a:rPr>
                <a:t>null</a:t>
              </a:r>
              <a:r>
                <a:rPr>
                  <a:solidFill>
                    <a:srgbClr val="D4D4D4"/>
                  </a:solidFill>
                </a:rPr>
                <a:t>, </a:t>
              </a:r>
              <a:r>
                <a:rPr>
                  <a:solidFill>
                    <a:srgbClr val="B5CEA8"/>
                  </a:solidFill>
                </a:rPr>
                <a:t>2</a:t>
              </a:r>
              <a:r>
                <a:rPr>
                  <a:solidFill>
                    <a:srgbClr val="D4D4D4"/>
                  </a:solidFill>
                </a:rPr>
                <a:t>)</a:t>
              </a:r>
              <a:r>
                <a:rPr>
                  <a:solidFill>
                    <a:srgbClr val="569CD6"/>
                  </a:solidFill>
                </a:rPr>
                <a:t>}</a:t>
              </a:r>
              <a:r>
                <a:rPr>
                  <a:solidFill>
                    <a:srgbClr val="808080"/>
                  </a:solidFill>
                </a:rPr>
                <a:t>&lt;/</a:t>
              </a:r>
              <a:r>
                <a:rPr>
                  <a:solidFill>
                    <a:srgbClr val="569CD6"/>
                  </a:solidFill>
                </a:rPr>
                <a:t>pre</a:t>
              </a:r>
              <a:r>
                <a:rPr>
                  <a:solidFill>
                    <a:srgbClr val="808080"/>
                  </a:solidFill>
                </a:rPr>
                <a:t>&gt;</a:t>
              </a:r>
              <a:endParaRPr>
                <a:solidFill>
                  <a:srgbClr val="D4D4D4"/>
                </a:solidFill>
              </a:endParaRPr>
            </a:p>
            <a:p>
              <a:pPr indent="0" defTabSz="457200">
                <a:lnSpc>
                  <a:spcPct val="120000"/>
                </a:lnSpc>
                <a:defRPr sz="900">
                  <a:solidFill>
                    <a:srgbClr val="D4D4D4"/>
                  </a:solidFill>
                  <a:latin typeface="Menlo Regular"/>
                  <a:ea typeface="Menlo Regular"/>
                  <a:cs typeface="Menlo Regular"/>
                  <a:sym typeface="Menlo Regular"/>
                </a:defRPr>
              </a:pPr>
              <a:r>
                <a:t>)</a:t>
              </a:r>
            </a:p>
            <a:p>
              <a:pPr indent="0" defTabSz="457200">
                <a:lnSpc>
                  <a:spcPct val="120000"/>
                </a:lnSpc>
                <a:defRPr sz="900">
                  <a:solidFill>
                    <a:srgbClr val="D4D4D4"/>
                  </a:solidFill>
                  <a:latin typeface="Menlo Regular"/>
                  <a:ea typeface="Menlo Regular"/>
                  <a:cs typeface="Menlo Regular"/>
                  <a:sym typeface="Menlo Regular"/>
                </a:defRPr>
              </a:pPr>
            </a:p>
            <a:p>
              <a:pPr indent="0" defTabSz="457200">
                <a:lnSpc>
                  <a:spcPct val="120000"/>
                </a:lnSpc>
                <a:defRPr sz="9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r>
                <a:rPr>
                  <a:solidFill>
                    <a:srgbClr val="9CDCFE"/>
                  </a:solidFill>
                </a:rPr>
                <a:t>data</a:t>
              </a:r>
              <a:r>
                <a:rPr>
                  <a:solidFill>
                    <a:srgbClr val="D4D4D4"/>
                  </a:solidFill>
                </a:rPr>
                <a:t> }) {</a:t>
              </a:r>
              <a:endParaRPr>
                <a:solidFill>
                  <a:srgbClr val="D4D4D4"/>
                </a:solidFill>
              </a:endParaRPr>
            </a:p>
            <a:p>
              <a:pPr indent="0" defTabSz="457200">
                <a:lnSpc>
                  <a:spcPct val="120000"/>
                </a:lnSpc>
                <a:defRPr sz="9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options</a:t>
              </a:r>
              <a:r>
                <a:rPr>
                  <a:solidFill>
                    <a:srgbClr val="D4D4D4"/>
                  </a:solidFill>
                </a:rPr>
                <a:t> = </a:t>
              </a:r>
              <a:r>
                <a:rPr>
                  <a:solidFill>
                    <a:srgbClr val="DCDCAA"/>
                  </a:solidFill>
                </a:rPr>
                <a:t>useMemo</a:t>
              </a:r>
              <a:r>
                <a:rPr>
                  <a:solidFill>
                    <a:srgbClr val="D4D4D4"/>
                  </a:solidFill>
                </a:rPr>
                <a:t>(</a:t>
              </a:r>
              <a:endParaRPr>
                <a:solidFill>
                  <a:srgbClr val="D4D4D4"/>
                </a:solidFill>
              </a:endParaRPr>
            </a:p>
            <a:p>
              <a:pPr indent="0" defTabSz="457200">
                <a:lnSpc>
                  <a:spcPct val="120000"/>
                </a:lnSpc>
                <a:defRPr sz="900">
                  <a:solidFill>
                    <a:srgbClr val="888888"/>
                  </a:solidFill>
                  <a:latin typeface="Menlo Regular"/>
                  <a:ea typeface="Menlo Regular"/>
                  <a:cs typeface="Menlo Regular"/>
                  <a:sym typeface="Menlo Regular"/>
                </a:defRPr>
              </a:pPr>
              <a:r>
                <a:rPr>
                  <a:solidFill>
                    <a:srgbClr val="D4D4D4"/>
                  </a:solidFill>
                </a:rPr>
                <a:t>    </a:t>
              </a:r>
              <a:r>
                <a:t>// Génère un objet d'options horodaté</a:t>
              </a:r>
              <a:endParaRPr>
                <a:solidFill>
                  <a:srgbClr val="D4D4D4"/>
                </a:solidFill>
              </a:endParaRPr>
            </a:p>
            <a:p>
              <a:pPr indent="0" defTabSz="457200">
                <a:lnSpc>
                  <a:spcPct val="120000"/>
                </a:lnSpc>
                <a:defRPr sz="900">
                  <a:solidFill>
                    <a:srgbClr val="DCDCAA"/>
                  </a:solidFill>
                  <a:latin typeface="Menlo Regular"/>
                  <a:ea typeface="Menlo Regular"/>
                  <a:cs typeface="Menlo Regular"/>
                  <a:sym typeface="Menlo Regular"/>
                </a:defRPr>
              </a:pPr>
              <a:r>
                <a:rPr>
                  <a:solidFill>
                    <a:srgbClr val="D4D4D4"/>
                  </a:solidFill>
                </a:rPr>
                <a:t>    () </a:t>
              </a:r>
              <a:r>
                <a:rPr>
                  <a:solidFill>
                    <a:srgbClr val="569CD6"/>
                  </a:solidFill>
                </a:rPr>
                <a:t>=&gt;</a:t>
              </a:r>
              <a:r>
                <a:rPr>
                  <a:solidFill>
                    <a:srgbClr val="D4D4D4"/>
                  </a:solidFill>
                </a:rPr>
                <a:t> ({ </a:t>
              </a:r>
              <a:r>
                <a:rPr>
                  <a:solidFill>
                    <a:srgbClr val="9CDCFE"/>
                  </a:solidFill>
                </a:rPr>
                <a:t>data</a:t>
              </a:r>
              <a:r>
                <a:rPr>
                  <a:solidFill>
                    <a:srgbClr val="D4D4D4"/>
                  </a:solidFill>
                </a:rPr>
                <a:t>, </a:t>
              </a:r>
              <a:r>
                <a:rPr>
                  <a:solidFill>
                    <a:srgbClr val="9CDCFE"/>
                  </a:solidFill>
                </a:rPr>
                <a:t>date:</a:t>
              </a:r>
              <a:r>
                <a:rPr>
                  <a:solidFill>
                    <a:srgbClr val="D4D4D4"/>
                  </a:solidFill>
                </a:rPr>
                <a:t> </a:t>
              </a:r>
              <a:r>
                <a:rPr>
                  <a:solidFill>
                    <a:srgbClr val="569CD6"/>
                  </a:solidFill>
                </a:rPr>
                <a:t>new</a:t>
              </a:r>
              <a:r>
                <a:rPr>
                  <a:solidFill>
                    <a:srgbClr val="D4D4D4"/>
                  </a:solidFill>
                </a:rPr>
                <a:t> </a:t>
              </a:r>
              <a:r>
                <a:rPr>
                  <a:solidFill>
                    <a:srgbClr val="4EC9B0"/>
                  </a:solidFill>
                </a:rPr>
                <a:t>Date</a:t>
              </a:r>
              <a:r>
                <a:rPr>
                  <a:solidFill>
                    <a:srgbClr val="D4D4D4"/>
                  </a:solidFill>
                </a:rPr>
                <a:t>().</a:t>
              </a:r>
              <a:r>
                <a:t>toISOString</a:t>
              </a:r>
              <a:r>
                <a:rPr>
                  <a:solidFill>
                    <a:srgbClr val="D4D4D4"/>
                  </a:solidFill>
                </a:rPr>
                <a:t>() }),</a:t>
              </a:r>
              <a:endParaRPr>
                <a:solidFill>
                  <a:srgbClr val="D4D4D4"/>
                </a:solidFill>
              </a:endParaRPr>
            </a:p>
            <a:p>
              <a:pPr indent="0" defTabSz="457200">
                <a:lnSpc>
                  <a:spcPct val="120000"/>
                </a:lnSpc>
                <a:defRPr sz="900">
                  <a:solidFill>
                    <a:srgbClr val="888888"/>
                  </a:solidFill>
                  <a:latin typeface="Menlo Regular"/>
                  <a:ea typeface="Menlo Regular"/>
                  <a:cs typeface="Menlo Regular"/>
                  <a:sym typeface="Menlo Regular"/>
                </a:defRPr>
              </a:pPr>
              <a:r>
                <a:rPr>
                  <a:solidFill>
                    <a:srgbClr val="D4D4D4"/>
                  </a:solidFill>
                </a:rPr>
                <a:t>    </a:t>
              </a:r>
              <a:r>
                <a:t>// L'objet d'options ne sera régénéré que si data change</a:t>
              </a:r>
              <a:endParaRPr>
                <a:solidFill>
                  <a:srgbClr val="D4D4D4"/>
                </a:solidFill>
              </a:endParaRPr>
            </a:p>
            <a:p>
              <a:pPr indent="0" defTabSz="457200">
                <a:lnSpc>
                  <a:spcPct val="120000"/>
                </a:lnSpc>
                <a:defRPr sz="900">
                  <a:solidFill>
                    <a:srgbClr val="D4D4D4"/>
                  </a:solidFill>
                  <a:latin typeface="Menlo Regular"/>
                  <a:ea typeface="Menlo Regular"/>
                  <a:cs typeface="Menlo Regular"/>
                  <a:sym typeface="Menlo Regular"/>
                </a:defRPr>
              </a:pPr>
              <a:r>
                <a:t>    [</a:t>
              </a:r>
              <a:r>
                <a:rPr>
                  <a:solidFill>
                    <a:srgbClr val="9CDCFE"/>
                  </a:solidFill>
                </a:rPr>
                <a:t>data</a:t>
              </a:r>
              <a:r>
                <a:t>]</a:t>
              </a:r>
            </a:p>
            <a:p>
              <a:pPr indent="0" defTabSz="457200">
                <a:lnSpc>
                  <a:spcPct val="120000"/>
                </a:lnSpc>
                <a:defRPr sz="900">
                  <a:solidFill>
                    <a:srgbClr val="D4D4D4"/>
                  </a:solidFill>
                  <a:latin typeface="Menlo Regular"/>
                  <a:ea typeface="Menlo Regular"/>
                  <a:cs typeface="Menlo Regular"/>
                  <a:sym typeface="Menlo Regular"/>
                </a:defRPr>
              </a:pPr>
              <a:r>
                <a:t>  )</a:t>
              </a:r>
            </a:p>
            <a:p>
              <a:pPr indent="0" defTabSz="457200">
                <a:lnSpc>
                  <a:spcPct val="120000"/>
                </a:lnSpc>
                <a:defRPr sz="900">
                  <a:solidFill>
                    <a:srgbClr val="D4D4D4"/>
                  </a:solidFill>
                  <a:latin typeface="Menlo Regular"/>
                  <a:ea typeface="Menlo Regular"/>
                  <a:cs typeface="Menlo Regular"/>
                  <a:sym typeface="Menlo Regular"/>
                </a:defRPr>
              </a:pPr>
            </a:p>
            <a:p>
              <a:pPr indent="0" defTabSz="457200">
                <a:lnSpc>
                  <a:spcPct val="120000"/>
                </a:lnSpc>
                <a:defRPr sz="9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20000"/>
                </a:lnSpc>
                <a:defRPr sz="9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20000"/>
                </a:lnSpc>
                <a:defRPr sz="9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MyOtherComponent</a:t>
              </a:r>
              <a:r>
                <a:rPr>
                  <a:solidFill>
                    <a:srgbClr val="D4D4D4"/>
                  </a:solidFill>
                </a:rPr>
                <a:t> </a:t>
              </a:r>
              <a:r>
                <a:rPr>
                  <a:solidFill>
                    <a:srgbClr val="9CDCFE"/>
                  </a:solidFill>
                </a:rPr>
                <a:t>options</a:t>
              </a:r>
              <a:r>
                <a:rPr>
                  <a:solidFill>
                    <a:srgbClr val="D4D4D4"/>
                  </a:solidFill>
                </a:rPr>
                <a:t>=</a:t>
              </a:r>
              <a:r>
                <a:rPr>
                  <a:solidFill>
                    <a:srgbClr val="569CD6"/>
                  </a:solidFill>
                </a:rPr>
                <a:t>{</a:t>
              </a:r>
              <a:r>
                <a:rPr>
                  <a:solidFill>
                    <a:srgbClr val="4FC1FF"/>
                  </a:solidFill>
                </a:rPr>
                <a:t>options</a:t>
              </a:r>
              <a:r>
                <a:rPr>
                  <a:solidFill>
                    <a:srgbClr val="569CD6"/>
                  </a:solidFill>
                </a:rPr>
                <a:t>}</a:t>
              </a:r>
              <a:r>
                <a:rPr>
                  <a:solidFill>
                    <a:srgbClr val="D4D4D4"/>
                  </a:solidFill>
                </a:rPr>
                <a:t> </a:t>
              </a:r>
              <a:r>
                <a:rPr>
                  <a:solidFill>
                    <a:srgbClr val="808080"/>
                  </a:solidFill>
                </a:rPr>
                <a:t>/&gt;</a:t>
              </a:r>
              <a:endParaRPr>
                <a:solidFill>
                  <a:srgbClr val="D4D4D4"/>
                </a:solidFill>
              </a:endParaRPr>
            </a:p>
            <a:p>
              <a:pPr indent="0" defTabSz="457200">
                <a:lnSpc>
                  <a:spcPct val="120000"/>
                </a:lnSpc>
                <a:defRPr sz="900">
                  <a:solidFill>
                    <a:srgbClr val="D4D4D4"/>
                  </a:solidFill>
                  <a:latin typeface="Menlo Regular"/>
                  <a:ea typeface="Menlo Regular"/>
                  <a:cs typeface="Menlo Regular"/>
                  <a:sym typeface="Menlo Regular"/>
                </a:defRPr>
              </a:pPr>
              <a:r>
                <a:t>      Last Update: </a:t>
              </a:r>
              <a:r>
                <a:rPr>
                  <a:solidFill>
                    <a:srgbClr val="808080"/>
                  </a:solidFill>
                </a:rPr>
                <a:t>&lt;</a:t>
              </a:r>
              <a:r>
                <a:rPr>
                  <a:solidFill>
                    <a:srgbClr val="569CD6"/>
                  </a:solidFill>
                </a:rPr>
                <a:t>time</a:t>
              </a:r>
              <a:r>
                <a:t> </a:t>
              </a:r>
              <a:r>
                <a:rPr>
                  <a:solidFill>
                    <a:srgbClr val="9CDCFE"/>
                  </a:solidFill>
                </a:rPr>
                <a:t>datetime</a:t>
              </a:r>
              <a:r>
                <a:t>=</a:t>
              </a:r>
              <a:r>
                <a:rPr>
                  <a:solidFill>
                    <a:srgbClr val="569CD6"/>
                  </a:solidFill>
                </a:rPr>
                <a:t>{</a:t>
              </a:r>
              <a:r>
                <a:rPr>
                  <a:solidFill>
                    <a:srgbClr val="4FC1FF"/>
                  </a:solidFill>
                </a:rPr>
                <a:t>options</a:t>
              </a:r>
              <a:r>
                <a:t>.</a:t>
              </a:r>
              <a:r>
                <a:rPr>
                  <a:solidFill>
                    <a:srgbClr val="9CDCFE"/>
                  </a:solidFill>
                </a:rPr>
                <a:t>date</a:t>
              </a:r>
              <a:r>
                <a:rPr>
                  <a:solidFill>
                    <a:srgbClr val="569CD6"/>
                  </a:solidFill>
                </a:rPr>
                <a:t>}</a:t>
              </a:r>
              <a:r>
                <a:rPr>
                  <a:solidFill>
                    <a:srgbClr val="808080"/>
                  </a:solidFill>
                </a:rPr>
                <a:t>&gt;</a:t>
              </a:r>
            </a:p>
            <a:p>
              <a:pPr indent="0" defTabSz="457200">
                <a:lnSpc>
                  <a:spcPct val="120000"/>
                </a:lnSpc>
                <a:defRPr sz="900">
                  <a:solidFill>
                    <a:srgbClr val="D4D4D4"/>
                  </a:solidFill>
                  <a:latin typeface="Menlo Regular"/>
                  <a:ea typeface="Menlo Regular"/>
                  <a:cs typeface="Menlo Regular"/>
                  <a:sym typeface="Menlo Regular"/>
                </a:defRPr>
              </a:pPr>
              <a:r>
                <a:t>        </a:t>
              </a:r>
              <a:r>
                <a:rPr>
                  <a:solidFill>
                    <a:srgbClr val="569CD6"/>
                  </a:solidFill>
                </a:rPr>
                <a:t>{</a:t>
              </a:r>
              <a:r>
                <a:rPr>
                  <a:solidFill>
                    <a:srgbClr val="4EC9B0"/>
                  </a:solidFill>
                </a:rPr>
                <a:t>Date</a:t>
              </a:r>
              <a:r>
                <a:t>(</a:t>
              </a:r>
              <a:r>
                <a:rPr>
                  <a:solidFill>
                    <a:srgbClr val="4FC1FF"/>
                  </a:solidFill>
                </a:rPr>
                <a:t>options</a:t>
              </a:r>
              <a:r>
                <a:t>.</a:t>
              </a:r>
              <a:r>
                <a:rPr>
                  <a:solidFill>
                    <a:srgbClr val="9CDCFE"/>
                  </a:solidFill>
                </a:rPr>
                <a:t>date</a:t>
              </a:r>
              <a:r>
                <a:t>)</a:t>
              </a:r>
              <a:r>
                <a:rPr>
                  <a:solidFill>
                    <a:srgbClr val="569CD6"/>
                  </a:solidFill>
                </a:rPr>
                <a:t>}</a:t>
              </a:r>
            </a:p>
            <a:p>
              <a:pPr indent="0" defTabSz="457200">
                <a:lnSpc>
                  <a:spcPct val="120000"/>
                </a:lnSpc>
                <a:defRPr sz="9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time</a:t>
              </a:r>
              <a:r>
                <a:rPr>
                  <a:solidFill>
                    <a:srgbClr val="808080"/>
                  </a:solidFill>
                </a:rPr>
                <a:t>&gt;</a:t>
              </a:r>
            </a:p>
            <a:p>
              <a:pPr indent="0" defTabSz="457200">
                <a:lnSpc>
                  <a:spcPct val="120000"/>
                </a:lnSpc>
                <a:defRPr sz="9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20000"/>
                </a:lnSpc>
                <a:defRPr sz="900">
                  <a:solidFill>
                    <a:srgbClr val="D4D4D4"/>
                  </a:solidFill>
                  <a:latin typeface="Menlo Regular"/>
                  <a:ea typeface="Menlo Regular"/>
                  <a:cs typeface="Menlo Regular"/>
                  <a:sym typeface="Menlo Regular"/>
                </a:defRPr>
              </a:pPr>
              <a:r>
                <a:t>  )</a:t>
              </a:r>
            </a:p>
            <a:p>
              <a:pPr indent="0" defTabSz="457200">
                <a:lnSpc>
                  <a:spcPct val="120000"/>
                </a:lnSpc>
                <a:defRPr sz="900">
                  <a:solidFill>
                    <a:srgbClr val="D4D4D4"/>
                  </a:solidFill>
                  <a:latin typeface="Menlo Regular"/>
                  <a:ea typeface="Menlo Regular"/>
                  <a:cs typeface="Menlo Regular"/>
                  <a:sym typeface="Menlo Regular"/>
                </a:defRPr>
              </a:pPr>
              <a:r>
                <a:t>}</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361"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Optimize hook: useCallback</a:t>
            </a:r>
          </a:p>
        </p:txBody>
      </p:sp>
      <p:sp>
        <p:nvSpPr>
          <p:cNvPr id="362" name="Google Shape;297;p36"/>
          <p:cNvSpPr txBox="1"/>
          <p:nvPr/>
        </p:nvSpPr>
        <p:spPr>
          <a:xfrm>
            <a:off x="491399" y="1231875"/>
            <a:ext cx="2875382" cy="6578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20000"/>
              </a:lnSpc>
              <a:defRPr sz="1200"/>
            </a:pPr>
            <a:r>
              <a:rPr b="1">
                <a:latin typeface="Source Code Pro"/>
                <a:ea typeface="Source Code Pro"/>
                <a:cs typeface="Source Code Pro"/>
                <a:sym typeface="Source Code Pro"/>
              </a:rPr>
              <a:t>useCallback</a:t>
            </a:r>
            <a:r>
              <a:t> retourne une fonction de rappelle mémoïsée.</a:t>
            </a:r>
          </a:p>
        </p:txBody>
      </p:sp>
      <p:grpSp>
        <p:nvGrpSpPr>
          <p:cNvPr id="365" name="Grouper"/>
          <p:cNvGrpSpPr/>
          <p:nvPr/>
        </p:nvGrpSpPr>
        <p:grpSpPr>
          <a:xfrm>
            <a:off x="564825" y="2268464"/>
            <a:ext cx="7968775" cy="2546187"/>
            <a:chOff x="0" y="0"/>
            <a:chExt cx="7968774" cy="2546185"/>
          </a:xfrm>
        </p:grpSpPr>
        <p:sp>
          <p:nvSpPr>
            <p:cNvPr id="363" name="Google Shape;292;p36"/>
            <p:cNvSpPr/>
            <p:nvPr/>
          </p:nvSpPr>
          <p:spPr>
            <a:xfrm>
              <a:off x="0" y="0"/>
              <a:ext cx="7968775" cy="254618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364" name="function MyComponent({ name }) {…"/>
            <p:cNvSpPr txBox="1"/>
            <p:nvPr/>
          </p:nvSpPr>
          <p:spPr>
            <a:xfrm>
              <a:off x="173928" y="140887"/>
              <a:ext cx="7620918" cy="226441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10000"/>
                </a:lnSpc>
                <a:defRPr sz="10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r>
                <a:rPr>
                  <a:solidFill>
                    <a:srgbClr val="9CDCFE"/>
                  </a:solidFill>
                </a:rPr>
                <a:t>name</a:t>
              </a:r>
              <a:r>
                <a:rPr>
                  <a:solidFill>
                    <a:srgbClr val="D4D4D4"/>
                  </a:solidFill>
                </a:rPr>
                <a:t> }) {</a:t>
              </a:r>
              <a:endParaRPr>
                <a:solidFill>
                  <a:srgbClr val="D4D4D4"/>
                </a:solidFill>
              </a:endParaRPr>
            </a:p>
            <a:p>
              <a:pPr indent="0" defTabSz="457200">
                <a:lnSpc>
                  <a:spcPct val="11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sayHi</a:t>
              </a:r>
              <a:r>
                <a:rPr>
                  <a:solidFill>
                    <a:srgbClr val="D4D4D4"/>
                  </a:solidFill>
                </a:rPr>
                <a:t> = </a:t>
              </a:r>
              <a:r>
                <a:t>useCallback</a:t>
              </a:r>
              <a:r>
                <a:rPr>
                  <a:solidFill>
                    <a:srgbClr val="D4D4D4"/>
                  </a:solidFill>
                </a:rPr>
                <a:t>(</a:t>
              </a:r>
              <a:endParaRPr>
                <a:solidFill>
                  <a:srgbClr val="D4D4D4"/>
                </a:solidFill>
              </a:endParaRPr>
            </a:p>
            <a:p>
              <a:pPr indent="0" defTabSz="457200">
                <a:lnSpc>
                  <a:spcPct val="110000"/>
                </a:lnSpc>
                <a:defRPr sz="1000">
                  <a:solidFill>
                    <a:srgbClr val="888888"/>
                  </a:solidFill>
                  <a:latin typeface="Menlo Regular"/>
                  <a:ea typeface="Menlo Regular"/>
                  <a:cs typeface="Menlo Regular"/>
                  <a:sym typeface="Menlo Regular"/>
                </a:defRPr>
              </a:pPr>
              <a:r>
                <a:rPr>
                  <a:solidFill>
                    <a:srgbClr val="D4D4D4"/>
                  </a:solidFill>
                </a:rPr>
                <a:t>    </a:t>
              </a:r>
              <a:r>
                <a:t>// La fonction de rappelle à mémoïser</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r>
                <a:t>    () </a:t>
              </a:r>
              <a:r>
                <a:rPr>
                  <a:solidFill>
                    <a:srgbClr val="569CD6"/>
                  </a:solidFill>
                </a:rPr>
                <a:t>=&gt;</a:t>
              </a:r>
              <a:r>
                <a:t> </a:t>
              </a:r>
              <a:r>
                <a:rPr>
                  <a:solidFill>
                    <a:srgbClr val="DCDCAA"/>
                  </a:solidFill>
                </a:rPr>
                <a:t>alert</a:t>
              </a:r>
              <a:r>
                <a:t>(</a:t>
              </a:r>
              <a:r>
                <a:rPr>
                  <a:solidFill>
                    <a:srgbClr val="CE9178"/>
                  </a:solidFill>
                </a:rPr>
                <a:t>`Hi </a:t>
              </a:r>
              <a:r>
                <a:rPr>
                  <a:solidFill>
                    <a:srgbClr val="569CD6"/>
                  </a:solidFill>
                </a:rPr>
                <a:t>${</a:t>
              </a:r>
              <a:r>
                <a:rPr>
                  <a:solidFill>
                    <a:srgbClr val="9CDCFE"/>
                  </a:solidFill>
                </a:rPr>
                <a:t>name</a:t>
              </a:r>
              <a:r>
                <a:rPr>
                  <a:solidFill>
                    <a:srgbClr val="569CD6"/>
                  </a:solidFill>
                </a:rPr>
                <a:t>}</a:t>
              </a:r>
              <a:r>
                <a:rPr>
                  <a:solidFill>
                    <a:srgbClr val="CE9178"/>
                  </a:solidFill>
                </a:rPr>
                <a:t>!`</a:t>
              </a:r>
              <a:r>
                <a:t>),</a:t>
              </a:r>
            </a:p>
            <a:p>
              <a:pPr indent="0" defTabSz="457200">
                <a:lnSpc>
                  <a:spcPct val="110000"/>
                </a:lnSpc>
                <a:defRPr sz="1000">
                  <a:solidFill>
                    <a:srgbClr val="D4D4D4"/>
                  </a:solidFill>
                  <a:latin typeface="Menlo Regular"/>
                  <a:ea typeface="Menlo Regular"/>
                  <a:cs typeface="Menlo Regular"/>
                  <a:sym typeface="Menlo Regular"/>
                </a:defRPr>
              </a:pPr>
            </a:p>
            <a:p>
              <a:pPr indent="0" defTabSz="457200">
                <a:lnSpc>
                  <a:spcPct val="110000"/>
                </a:lnSpc>
                <a:defRPr sz="1000">
                  <a:solidFill>
                    <a:srgbClr val="888888"/>
                  </a:solidFill>
                  <a:latin typeface="Menlo Regular"/>
                  <a:ea typeface="Menlo Regular"/>
                  <a:cs typeface="Menlo Regular"/>
                  <a:sym typeface="Menlo Regular"/>
                </a:defRPr>
              </a:pPr>
              <a:r>
                <a:rPr>
                  <a:solidFill>
                    <a:srgbClr val="D4D4D4"/>
                  </a:solidFill>
                </a:rPr>
                <a:t>    </a:t>
              </a:r>
              <a:r>
                <a:t>// La fonction de rappelle ne sera mise à jour que si name change</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r>
                <a:t>    [</a:t>
              </a:r>
              <a:r>
                <a:rPr>
                  <a:solidFill>
                    <a:srgbClr val="9CDCFE"/>
                  </a:solidFill>
                </a:rPr>
                <a:t>name</a:t>
              </a:r>
              <a:r>
                <a:t>]</a:t>
              </a:r>
            </a:p>
            <a:p>
              <a:pPr indent="0" defTabSz="457200">
                <a:lnSpc>
                  <a:spcPct val="110000"/>
                </a:lnSpc>
                <a:defRPr sz="1000">
                  <a:solidFill>
                    <a:srgbClr val="D4D4D4"/>
                  </a:solidFill>
                  <a:latin typeface="Menlo Regular"/>
                  <a:ea typeface="Menlo Regular"/>
                  <a:cs typeface="Menlo Regular"/>
                  <a:sym typeface="Menlo Regular"/>
                </a:defRPr>
              </a:pPr>
              <a:r>
                <a:t>  )</a:t>
              </a:r>
            </a:p>
            <a:p>
              <a:pPr indent="0" defTabSz="457200">
                <a:lnSpc>
                  <a:spcPct val="110000"/>
                </a:lnSpc>
                <a:defRPr sz="1000">
                  <a:solidFill>
                    <a:srgbClr val="D4D4D4"/>
                  </a:solidFill>
                  <a:latin typeface="Menlo Regular"/>
                  <a:ea typeface="Menlo Regular"/>
                  <a:cs typeface="Menlo Regular"/>
                  <a:sym typeface="Menlo Regular"/>
                </a:defRPr>
              </a:pPr>
            </a:p>
            <a:p>
              <a:pPr indent="0" defTabSz="457200">
                <a:lnSpc>
                  <a:spcPct val="110000"/>
                </a:lnSpc>
                <a:defRPr sz="1000">
                  <a:solidFill>
                    <a:srgbClr val="888888"/>
                  </a:solidFill>
                  <a:latin typeface="Menlo Regular"/>
                  <a:ea typeface="Menlo Regular"/>
                  <a:cs typeface="Menlo Regular"/>
                  <a:sym typeface="Menlo Regular"/>
                </a:defRPr>
              </a:pPr>
              <a:r>
                <a:rPr>
                  <a:solidFill>
                    <a:srgbClr val="D4D4D4"/>
                  </a:solidFill>
                </a:rPr>
                <a:t>  </a:t>
              </a:r>
              <a:r>
                <a:t>// Le bouton ne sera re-rendu que si sayHi change</a:t>
              </a:r>
              <a:endParaRPr>
                <a:solidFill>
                  <a:srgbClr val="D4D4D4"/>
                </a:solidFill>
              </a:endParaRPr>
            </a:p>
            <a:p>
              <a:pPr indent="0" defTabSz="457200">
                <a:lnSpc>
                  <a:spcPct val="11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10000"/>
                </a:lnSpc>
                <a:defRPr sz="10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t>onClick</a:t>
              </a:r>
              <a:r>
                <a:rPr>
                  <a:solidFill>
                    <a:srgbClr val="D4D4D4"/>
                  </a:solidFill>
                </a:rPr>
                <a:t>=</a:t>
              </a:r>
              <a:r>
                <a:rPr>
                  <a:solidFill>
                    <a:srgbClr val="569CD6"/>
                  </a:solidFill>
                </a:rPr>
                <a:t>{</a:t>
              </a:r>
              <a:r>
                <a:rPr>
                  <a:solidFill>
                    <a:srgbClr val="DCDCAA"/>
                  </a:solidFill>
                </a:rPr>
                <a:t>sayHi</a:t>
              </a:r>
              <a:r>
                <a:rPr>
                  <a:solidFill>
                    <a:srgbClr val="569CD6"/>
                  </a:solidFill>
                </a:rPr>
                <a:t>}</a:t>
              </a:r>
              <a:r>
                <a:rPr>
                  <a:solidFill>
                    <a:srgbClr val="808080"/>
                  </a:solidFill>
                </a:rPr>
                <a:t>&gt;</a:t>
              </a:r>
              <a:r>
                <a:rPr>
                  <a:solidFill>
                    <a:srgbClr val="D4D4D4"/>
                  </a:solidFill>
                </a:rPr>
                <a:t>Say Hi.</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r>
                <a:t>  )</a:t>
              </a:r>
            </a:p>
            <a:p>
              <a:pPr indent="0" defTabSz="457200">
                <a:lnSpc>
                  <a:spcPct val="110000"/>
                </a:lnSpc>
                <a:defRPr sz="1000">
                  <a:solidFill>
                    <a:srgbClr val="D4D4D4"/>
                  </a:solidFill>
                  <a:latin typeface="Menlo Regular"/>
                  <a:ea typeface="Menlo Regular"/>
                  <a:cs typeface="Menlo Regular"/>
                  <a:sym typeface="Menlo Regular"/>
                </a:defRPr>
              </a:pPr>
              <a:r>
                <a:t>}</a:t>
              </a: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0"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371"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Custom hooks</a:t>
            </a:r>
          </a:p>
        </p:txBody>
      </p:sp>
      <p:sp>
        <p:nvSpPr>
          <p:cNvPr id="372" name="Google Shape;297;p36"/>
          <p:cNvSpPr txBox="1"/>
          <p:nvPr/>
        </p:nvSpPr>
        <p:spPr>
          <a:xfrm>
            <a:off x="491399" y="1231875"/>
            <a:ext cx="4943330" cy="9169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1">
              <a:lnSpc>
                <a:spcPct val="120000"/>
              </a:lnSpc>
              <a:defRPr sz="1200"/>
            </a:pPr>
            <a:r>
              <a:t>Toute fonction commençant par </a:t>
            </a:r>
            <a:r>
              <a:rPr b="1">
                <a:latin typeface="Source Code Pro"/>
                <a:ea typeface="Source Code Pro"/>
                <a:cs typeface="Source Code Pro"/>
                <a:sym typeface="Source Code Pro"/>
              </a:rPr>
              <a:t>use</a:t>
            </a:r>
            <a:r>
              <a:t> est un hook personnalisé qui vous autorise à utiliser n’importe quel hook et qui pourra lui-même être utilisé par d’autres hooks ou par des composants React.</a:t>
            </a:r>
          </a:p>
        </p:txBody>
      </p:sp>
      <p:sp>
        <p:nvSpPr>
          <p:cNvPr id="373" name="Google Shape;292;p36"/>
          <p:cNvSpPr/>
          <p:nvPr/>
        </p:nvSpPr>
        <p:spPr>
          <a:xfrm>
            <a:off x="564825" y="2420864"/>
            <a:ext cx="3670797" cy="239251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374" name="function useData(url) {…"/>
          <p:cNvSpPr txBox="1"/>
          <p:nvPr/>
        </p:nvSpPr>
        <p:spPr>
          <a:xfrm>
            <a:off x="738753" y="2561752"/>
            <a:ext cx="3322941" cy="211074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10000"/>
              </a:lnSpc>
              <a:defRPr sz="10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useData</a:t>
            </a:r>
            <a:r>
              <a:rPr>
                <a:solidFill>
                  <a:srgbClr val="D4D4D4"/>
                </a:solidFill>
              </a:rPr>
              <a:t>(</a:t>
            </a:r>
            <a:r>
              <a:rPr>
                <a:solidFill>
                  <a:srgbClr val="9CDCFE"/>
                </a:solidFill>
              </a:rPr>
              <a:t>url</a:t>
            </a:r>
            <a:r>
              <a:rPr>
                <a:solidFill>
                  <a:srgbClr val="D4D4D4"/>
                </a:solidFill>
              </a:rPr>
              <a:t>) {</a:t>
            </a:r>
            <a:endParaRPr>
              <a:solidFill>
                <a:srgbClr val="D4D4D4"/>
              </a:solidFill>
            </a:endParaRPr>
          </a:p>
          <a:p>
            <a:pPr indent="0" defTabSz="457200">
              <a:lnSpc>
                <a:spcPct val="11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data</a:t>
            </a:r>
            <a:r>
              <a:rPr>
                <a:solidFill>
                  <a:srgbClr val="D4D4D4"/>
                </a:solidFill>
              </a:rPr>
              <a:t>, </a:t>
            </a:r>
            <a:r>
              <a:rPr>
                <a:solidFill>
                  <a:srgbClr val="4FC1FF"/>
                </a:solidFill>
              </a:rPr>
              <a:t>setData</a:t>
            </a:r>
            <a:r>
              <a:rPr>
                <a:solidFill>
                  <a:srgbClr val="D4D4D4"/>
                </a:solidFill>
              </a:rPr>
              <a:t>] = </a:t>
            </a:r>
            <a:r>
              <a:t>useState</a:t>
            </a:r>
            <a:r>
              <a:rPr>
                <a:solidFill>
                  <a:srgbClr val="D4D4D4"/>
                </a:solidFill>
              </a:rPr>
              <a:t>(</a:t>
            </a:r>
            <a:r>
              <a:rPr>
                <a:solidFill>
                  <a:srgbClr val="569CD6"/>
                </a:solidFill>
              </a:rPr>
              <a:t>null</a:t>
            </a:r>
            <a:r>
              <a:rPr>
                <a:solidFill>
                  <a:srgbClr val="D4D4D4"/>
                </a:solidFill>
              </a:rPr>
              <a:t>)</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p>
          <a:p>
            <a:pPr indent="0" defTabSz="457200">
              <a:lnSpc>
                <a:spcPct val="11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load</a:t>
            </a:r>
            <a:r>
              <a:rPr>
                <a:solidFill>
                  <a:srgbClr val="D4D4D4"/>
                </a:solidFill>
              </a:rPr>
              <a:t> = </a:t>
            </a:r>
            <a:r>
              <a:t>useCallback</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10000"/>
              </a:lnSpc>
              <a:defRPr sz="1000">
                <a:solidFill>
                  <a:srgbClr val="DCDCAA"/>
                </a:solidFill>
                <a:latin typeface="Menlo Regular"/>
                <a:ea typeface="Menlo Regular"/>
                <a:cs typeface="Menlo Regular"/>
                <a:sym typeface="Menlo Regular"/>
              </a:defRPr>
            </a:pPr>
            <a:r>
              <a:rPr>
                <a:solidFill>
                  <a:srgbClr val="D4D4D4"/>
                </a:solidFill>
              </a:rPr>
              <a:t>    </a:t>
            </a:r>
            <a:r>
              <a:t>fetch</a:t>
            </a:r>
            <a:r>
              <a:rPr>
                <a:solidFill>
                  <a:srgbClr val="D4D4D4"/>
                </a:solidFill>
              </a:rPr>
              <a:t>(</a:t>
            </a:r>
            <a:r>
              <a:rPr>
                <a:solidFill>
                  <a:srgbClr val="9CDCFE"/>
                </a:solidFill>
              </a:rPr>
              <a:t>url</a:t>
            </a:r>
            <a:r>
              <a:rPr>
                <a:solidFill>
                  <a:srgbClr val="D4D4D4"/>
                </a:solidFill>
              </a:rPr>
              <a:t>)</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r>
              <a:t>      .</a:t>
            </a:r>
            <a:r>
              <a:rPr>
                <a:solidFill>
                  <a:srgbClr val="DCDCAA"/>
                </a:solidFill>
              </a:rPr>
              <a:t>then</a:t>
            </a:r>
            <a:r>
              <a:t>((</a:t>
            </a:r>
            <a:r>
              <a:rPr>
                <a:solidFill>
                  <a:srgbClr val="9CDCFE"/>
                </a:solidFill>
              </a:rPr>
              <a:t>res</a:t>
            </a:r>
            <a:r>
              <a:t>) </a:t>
            </a:r>
            <a:r>
              <a:rPr>
                <a:solidFill>
                  <a:srgbClr val="569CD6"/>
                </a:solidFill>
              </a:rPr>
              <a:t>=&gt;</a:t>
            </a:r>
            <a:r>
              <a:t> </a:t>
            </a:r>
            <a:r>
              <a:rPr>
                <a:solidFill>
                  <a:srgbClr val="9CDCFE"/>
                </a:solidFill>
              </a:rPr>
              <a:t>res</a:t>
            </a:r>
            <a:r>
              <a:t>.</a:t>
            </a:r>
            <a:r>
              <a:rPr>
                <a:solidFill>
                  <a:srgbClr val="DCDCAA"/>
                </a:solidFill>
              </a:rPr>
              <a:t>json</a:t>
            </a:r>
            <a:r>
              <a:t>())</a:t>
            </a:r>
          </a:p>
          <a:p>
            <a:pPr indent="0" defTabSz="457200">
              <a:lnSpc>
                <a:spcPct val="110000"/>
              </a:lnSpc>
              <a:defRPr sz="1000">
                <a:solidFill>
                  <a:srgbClr val="D4D4D4"/>
                </a:solidFill>
                <a:latin typeface="Menlo Regular"/>
                <a:ea typeface="Menlo Regular"/>
                <a:cs typeface="Menlo Regular"/>
                <a:sym typeface="Menlo Regular"/>
              </a:defRPr>
            </a:pPr>
            <a:r>
              <a:t>      .</a:t>
            </a:r>
            <a:r>
              <a:rPr>
                <a:solidFill>
                  <a:srgbClr val="DCDCAA"/>
                </a:solidFill>
              </a:rPr>
              <a:t>then</a:t>
            </a:r>
            <a:r>
              <a:t>(</a:t>
            </a:r>
            <a:r>
              <a:rPr>
                <a:solidFill>
                  <a:srgbClr val="4FC1FF"/>
                </a:solidFill>
              </a:rPr>
              <a:t>setData</a:t>
            </a:r>
            <a:r>
              <a:t>)</a:t>
            </a:r>
          </a:p>
          <a:p>
            <a:pPr indent="0" defTabSz="457200">
              <a:lnSpc>
                <a:spcPct val="110000"/>
              </a:lnSpc>
              <a:defRPr sz="1000">
                <a:solidFill>
                  <a:srgbClr val="D4D4D4"/>
                </a:solidFill>
                <a:latin typeface="Menlo Regular"/>
                <a:ea typeface="Menlo Regular"/>
                <a:cs typeface="Menlo Regular"/>
                <a:sym typeface="Menlo Regular"/>
              </a:defRPr>
            </a:pPr>
            <a:r>
              <a:t>  }, [</a:t>
            </a:r>
            <a:r>
              <a:rPr>
                <a:solidFill>
                  <a:srgbClr val="9CDCFE"/>
                </a:solidFill>
              </a:rPr>
              <a:t>url</a:t>
            </a:r>
            <a:r>
              <a:t>])</a:t>
            </a:r>
          </a:p>
          <a:p>
            <a:pPr indent="0" defTabSz="457200">
              <a:lnSpc>
                <a:spcPct val="110000"/>
              </a:lnSpc>
              <a:defRPr sz="1000">
                <a:solidFill>
                  <a:srgbClr val="D4D4D4"/>
                </a:solidFill>
                <a:latin typeface="Menlo Regular"/>
                <a:ea typeface="Menlo Regular"/>
                <a:cs typeface="Menlo Regular"/>
                <a:sym typeface="Menlo Regular"/>
              </a:defRPr>
            </a:pPr>
          </a:p>
          <a:p>
            <a:pPr indent="0" defTabSz="457200">
              <a:lnSpc>
                <a:spcPct val="110000"/>
              </a:lnSpc>
              <a:defRPr sz="1000">
                <a:solidFill>
                  <a:srgbClr val="DCDCAA"/>
                </a:solidFill>
                <a:latin typeface="Menlo Regular"/>
                <a:ea typeface="Menlo Regular"/>
                <a:cs typeface="Menlo Regular"/>
                <a:sym typeface="Menlo Regular"/>
              </a:defRPr>
            </a:pPr>
            <a:r>
              <a:rPr>
                <a:solidFill>
                  <a:srgbClr val="D4D4D4"/>
                </a:solidFill>
              </a:rPr>
              <a:t>  </a:t>
            </a:r>
            <a:r>
              <a:t>useEffect</a:t>
            </a:r>
            <a:r>
              <a:rPr>
                <a:solidFill>
                  <a:srgbClr val="D4D4D4"/>
                </a:solidFill>
              </a:rPr>
              <a:t>(() </a:t>
            </a:r>
            <a:r>
              <a:rPr>
                <a:solidFill>
                  <a:srgbClr val="569CD6"/>
                </a:solidFill>
              </a:rPr>
              <a:t>=&gt;</a:t>
            </a:r>
            <a:r>
              <a:rPr>
                <a:solidFill>
                  <a:srgbClr val="D4D4D4"/>
                </a:solidFill>
              </a:rPr>
              <a:t> </a:t>
            </a:r>
            <a:r>
              <a:t>load</a:t>
            </a:r>
            <a:r>
              <a:rPr>
                <a:solidFill>
                  <a:srgbClr val="D4D4D4"/>
                </a:solidFill>
              </a:rPr>
              <a:t>, [])</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p>
          <a:p>
            <a:pPr indent="0" defTabSz="457200">
              <a:lnSpc>
                <a:spcPct val="11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4FC1FF"/>
                </a:solidFill>
              </a:rPr>
              <a:t>data</a:t>
            </a:r>
            <a:r>
              <a:rPr>
                <a:solidFill>
                  <a:srgbClr val="D4D4D4"/>
                </a:solidFill>
              </a:rPr>
              <a:t>, </a:t>
            </a:r>
            <a:r>
              <a:rPr>
                <a:solidFill>
                  <a:srgbClr val="DCDCAA"/>
                </a:solidFill>
              </a:rPr>
              <a:t>load</a:t>
            </a:r>
            <a:r>
              <a:rPr>
                <a:solidFill>
                  <a:srgbClr val="D4D4D4"/>
                </a:solidFill>
              </a:rPr>
              <a:t>]</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r>
              <a:t>}</a:t>
            </a:r>
          </a:p>
        </p:txBody>
      </p:sp>
      <p:sp>
        <p:nvSpPr>
          <p:cNvPr id="375" name="Google Shape;292;p36"/>
          <p:cNvSpPr/>
          <p:nvPr/>
        </p:nvSpPr>
        <p:spPr>
          <a:xfrm>
            <a:off x="4398072" y="2268464"/>
            <a:ext cx="4136328" cy="254618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376" name="function MyComponent({ url }) {…"/>
          <p:cNvSpPr txBox="1"/>
          <p:nvPr/>
        </p:nvSpPr>
        <p:spPr>
          <a:xfrm>
            <a:off x="4572800" y="2409352"/>
            <a:ext cx="3786872" cy="226441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10000"/>
              </a:lnSpc>
              <a:defRPr sz="10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r>
              <a:rPr>
                <a:solidFill>
                  <a:srgbClr val="9CDCFE"/>
                </a:solidFill>
              </a:rPr>
              <a:t>url</a:t>
            </a:r>
            <a:r>
              <a:rPr>
                <a:solidFill>
                  <a:srgbClr val="D4D4D4"/>
                </a:solidFill>
              </a:rPr>
              <a:t> }) {</a:t>
            </a:r>
            <a:endParaRPr>
              <a:solidFill>
                <a:srgbClr val="D4D4D4"/>
              </a:solidFill>
            </a:endParaRPr>
          </a:p>
          <a:p>
            <a:pPr indent="0" defTabSz="457200">
              <a:lnSpc>
                <a:spcPct val="11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data</a:t>
            </a:r>
            <a:r>
              <a:rPr>
                <a:solidFill>
                  <a:srgbClr val="D4D4D4"/>
                </a:solidFill>
              </a:rPr>
              <a:t>, </a:t>
            </a:r>
            <a:r>
              <a:rPr>
                <a:solidFill>
                  <a:srgbClr val="4FC1FF"/>
                </a:solidFill>
              </a:rPr>
              <a:t>reload</a:t>
            </a:r>
            <a:r>
              <a:rPr>
                <a:solidFill>
                  <a:srgbClr val="D4D4D4"/>
                </a:solidFill>
              </a:rPr>
              <a:t>] = </a:t>
            </a:r>
            <a:r>
              <a:t>useData</a:t>
            </a:r>
            <a:r>
              <a:rPr>
                <a:solidFill>
                  <a:srgbClr val="D4D4D4"/>
                </a:solidFill>
              </a:rPr>
              <a:t>(</a:t>
            </a:r>
            <a:r>
              <a:rPr>
                <a:solidFill>
                  <a:srgbClr val="9CDCFE"/>
                </a:solidFill>
              </a:rPr>
              <a:t>url</a:t>
            </a:r>
            <a:r>
              <a:rPr>
                <a:solidFill>
                  <a:srgbClr val="D4D4D4"/>
                </a:solidFill>
              </a:rPr>
              <a:t>)</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p>
          <a:p>
            <a:pPr indent="0" defTabSz="457200">
              <a:lnSpc>
                <a:spcPct val="110000"/>
              </a:lnSpc>
              <a:defRPr sz="1000">
                <a:solidFill>
                  <a:srgbClr val="4FC1FF"/>
                </a:solidFill>
                <a:latin typeface="Menlo Regular"/>
                <a:ea typeface="Menlo Regular"/>
                <a:cs typeface="Menlo Regular"/>
                <a:sym typeface="Menlo Regular"/>
              </a:defRPr>
            </a:pPr>
            <a:r>
              <a:rPr>
                <a:solidFill>
                  <a:srgbClr val="D4D4D4"/>
                </a:solidFill>
              </a:rPr>
              <a:t>  </a:t>
            </a:r>
            <a:r>
              <a:rPr>
                <a:solidFill>
                  <a:srgbClr val="C586C0"/>
                </a:solidFill>
              </a:rPr>
              <a:t>if</a:t>
            </a:r>
            <a:r>
              <a:rPr>
                <a:solidFill>
                  <a:srgbClr val="D4D4D4"/>
                </a:solidFill>
              </a:rPr>
              <a:t> (!</a:t>
            </a:r>
            <a:r>
              <a:t>data</a:t>
            </a:r>
            <a:r>
              <a:rPr>
                <a:solidFill>
                  <a:srgbClr val="D4D4D4"/>
                </a:solidFill>
              </a:rPr>
              <a:t>) {</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r>
              <a:t>    </a:t>
            </a:r>
            <a:r>
              <a:rPr>
                <a:solidFill>
                  <a:srgbClr val="C586C0"/>
                </a:solidFill>
              </a:rPr>
              <a:t>return</a:t>
            </a:r>
            <a:r>
              <a:t> </a:t>
            </a:r>
            <a:r>
              <a:rPr>
                <a:solidFill>
                  <a:srgbClr val="808080"/>
                </a:solidFill>
              </a:rPr>
              <a:t>&lt;</a:t>
            </a:r>
            <a:r>
              <a:rPr>
                <a:solidFill>
                  <a:srgbClr val="569CD6"/>
                </a:solidFill>
              </a:rPr>
              <a:t>div</a:t>
            </a:r>
            <a:r>
              <a:rPr>
                <a:solidFill>
                  <a:srgbClr val="808080"/>
                </a:solidFill>
              </a:rPr>
              <a:t>&gt;</a:t>
            </a:r>
            <a:r>
              <a:t>Loading…</a:t>
            </a:r>
            <a:r>
              <a:rPr>
                <a:solidFill>
                  <a:srgbClr val="808080"/>
                </a:solidFill>
              </a:rPr>
              <a:t>&lt;/</a:t>
            </a:r>
            <a:r>
              <a:rPr>
                <a:solidFill>
                  <a:srgbClr val="569CD6"/>
                </a:solidFill>
              </a:rPr>
              <a:t>div</a:t>
            </a:r>
            <a:r>
              <a:rPr>
                <a:solidFill>
                  <a:srgbClr val="808080"/>
                </a:solidFill>
              </a:rPr>
              <a:t>&gt;</a:t>
            </a:r>
          </a:p>
          <a:p>
            <a:pPr indent="0" defTabSz="457200">
              <a:lnSpc>
                <a:spcPct val="110000"/>
              </a:lnSpc>
              <a:defRPr sz="1000">
                <a:solidFill>
                  <a:srgbClr val="D4D4D4"/>
                </a:solidFill>
                <a:latin typeface="Menlo Regular"/>
                <a:ea typeface="Menlo Regular"/>
                <a:cs typeface="Menlo Regular"/>
                <a:sym typeface="Menlo Regular"/>
              </a:defRPr>
            </a:pPr>
            <a:r>
              <a:t>  }</a:t>
            </a:r>
          </a:p>
          <a:p>
            <a:pPr indent="0" defTabSz="457200">
              <a:lnSpc>
                <a:spcPct val="110000"/>
              </a:lnSpc>
              <a:defRPr sz="1000">
                <a:solidFill>
                  <a:srgbClr val="D4D4D4"/>
                </a:solidFill>
                <a:latin typeface="Menlo Regular"/>
                <a:ea typeface="Menlo Regular"/>
                <a:cs typeface="Menlo Regular"/>
                <a:sym typeface="Menlo Regular"/>
              </a:defRPr>
            </a:pPr>
          </a:p>
          <a:p>
            <a:pPr indent="0" defTabSz="457200">
              <a:lnSpc>
                <a:spcPct val="110000"/>
              </a:lnSpc>
              <a:defRPr sz="10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10000"/>
              </a:lnSpc>
              <a:defRPr sz="1000">
                <a:solidFill>
                  <a:srgbClr val="DCDCAA"/>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pre</a:t>
            </a:r>
            <a:r>
              <a:rPr>
                <a:solidFill>
                  <a:srgbClr val="808080"/>
                </a:solidFill>
              </a:rPr>
              <a:t>&gt;</a:t>
            </a:r>
            <a:r>
              <a:rPr>
                <a:solidFill>
                  <a:srgbClr val="569CD6"/>
                </a:solidFill>
              </a:rPr>
              <a:t>{</a:t>
            </a:r>
            <a:r>
              <a:rPr>
                <a:solidFill>
                  <a:srgbClr val="9CDCFE"/>
                </a:solidFill>
              </a:rPr>
              <a:t>JSON</a:t>
            </a:r>
            <a:r>
              <a:rPr>
                <a:solidFill>
                  <a:srgbClr val="D4D4D4"/>
                </a:solidFill>
              </a:rPr>
              <a:t>.</a:t>
            </a:r>
            <a:r>
              <a:t>stringify</a:t>
            </a:r>
            <a:r>
              <a:rPr>
                <a:solidFill>
                  <a:srgbClr val="D4D4D4"/>
                </a:solidFill>
              </a:rPr>
              <a:t>(</a:t>
            </a:r>
            <a:r>
              <a:t>data</a:t>
            </a:r>
            <a:r>
              <a:rPr>
                <a:solidFill>
                  <a:srgbClr val="D4D4D4"/>
                </a:solidFill>
              </a:rPr>
              <a:t>, </a:t>
            </a:r>
            <a:r>
              <a:rPr>
                <a:solidFill>
                  <a:srgbClr val="569CD6"/>
                </a:solidFill>
              </a:rPr>
              <a:t>null</a:t>
            </a:r>
            <a:r>
              <a:rPr>
                <a:solidFill>
                  <a:srgbClr val="D4D4D4"/>
                </a:solidFill>
              </a:rPr>
              <a:t>, </a:t>
            </a:r>
            <a:r>
              <a:rPr>
                <a:solidFill>
                  <a:srgbClr val="B5CEA8"/>
                </a:solidFill>
              </a:rPr>
              <a:t>2</a:t>
            </a:r>
            <a:r>
              <a:rPr>
                <a:solidFill>
                  <a:srgbClr val="D4D4D4"/>
                </a:solidFill>
              </a:rPr>
              <a:t>)</a:t>
            </a:r>
            <a:r>
              <a:rPr>
                <a:solidFill>
                  <a:srgbClr val="569CD6"/>
                </a:solidFill>
              </a:rPr>
              <a:t>}</a:t>
            </a:r>
            <a:r>
              <a:rPr>
                <a:solidFill>
                  <a:srgbClr val="808080"/>
                </a:solidFill>
              </a:rPr>
              <a:t>&lt;/</a:t>
            </a:r>
            <a:r>
              <a:rPr>
                <a:solidFill>
                  <a:srgbClr val="569CD6"/>
                </a:solidFill>
              </a:rPr>
              <a:t>pre</a:t>
            </a:r>
            <a:r>
              <a:rPr>
                <a:solidFill>
                  <a:srgbClr val="808080"/>
                </a:solidFill>
              </a:rPr>
              <a:t>&gt;</a:t>
            </a:r>
            <a:endParaRPr>
              <a:solidFill>
                <a:srgbClr val="D4D4D4"/>
              </a:solidFill>
            </a:endParaRPr>
          </a:p>
          <a:p>
            <a:pPr indent="0" defTabSz="457200">
              <a:lnSpc>
                <a:spcPct val="11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button</a:t>
            </a:r>
            <a:r>
              <a:t> </a:t>
            </a:r>
            <a:r>
              <a:rPr>
                <a:solidFill>
                  <a:srgbClr val="9CDCFE"/>
                </a:solidFill>
              </a:rPr>
              <a:t>onClick</a:t>
            </a:r>
            <a:r>
              <a:t>=</a:t>
            </a:r>
            <a:r>
              <a:rPr>
                <a:solidFill>
                  <a:srgbClr val="569CD6"/>
                </a:solidFill>
              </a:rPr>
              <a:t>{</a:t>
            </a:r>
            <a:r>
              <a:rPr>
                <a:solidFill>
                  <a:srgbClr val="4FC1FF"/>
                </a:solidFill>
              </a:rPr>
              <a:t>reload</a:t>
            </a:r>
            <a:r>
              <a:rPr>
                <a:solidFill>
                  <a:srgbClr val="569CD6"/>
                </a:solidFill>
              </a:rPr>
              <a:t>}</a:t>
            </a:r>
            <a:r>
              <a:rPr>
                <a:solidFill>
                  <a:srgbClr val="808080"/>
                </a:solidFill>
              </a:rPr>
              <a:t>&gt;</a:t>
            </a:r>
            <a:endParaRPr>
              <a:solidFill>
                <a:srgbClr val="808080"/>
              </a:solidFill>
            </a:endParaRPr>
          </a:p>
          <a:p>
            <a:pPr indent="0" defTabSz="457200">
              <a:lnSpc>
                <a:spcPct val="110000"/>
              </a:lnSpc>
              <a:defRPr sz="1000">
                <a:solidFill>
                  <a:srgbClr val="D4D4D4"/>
                </a:solidFill>
                <a:latin typeface="Menlo Regular"/>
                <a:ea typeface="Menlo Regular"/>
                <a:cs typeface="Menlo Regular"/>
                <a:sym typeface="Menlo Regular"/>
              </a:defRPr>
            </a:pPr>
            <a:r>
              <a:rPr>
                <a:solidFill>
                  <a:srgbClr val="808080"/>
                </a:solidFill>
              </a:rPr>
              <a:t>      </a:t>
            </a:r>
            <a:r>
              <a:t>Reload data</a:t>
            </a:r>
          </a:p>
          <a:p>
            <a:pPr indent="0" defTabSz="457200">
              <a:lnSpc>
                <a:spcPct val="11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button</a:t>
            </a:r>
            <a:r>
              <a:rPr>
                <a:solidFill>
                  <a:srgbClr val="808080"/>
                </a:solidFill>
              </a:rPr>
              <a:t>&gt;</a:t>
            </a:r>
          </a:p>
          <a:p>
            <a:pPr indent="0" defTabSz="457200">
              <a:lnSpc>
                <a:spcPct val="110000"/>
              </a:lnSpc>
              <a:defRPr sz="1000">
                <a:solidFill>
                  <a:srgbClr val="D4D4D4"/>
                </a:solidFill>
                <a:latin typeface="Menlo Regular"/>
                <a:ea typeface="Menlo Regular"/>
                <a:cs typeface="Menlo Regular"/>
                <a:sym typeface="Menlo Regular"/>
              </a:defRPr>
            </a:pPr>
            <a:r>
              <a:t>  )</a:t>
            </a:r>
          </a:p>
          <a:p>
            <a:pPr indent="0" defTabSz="457200">
              <a:lnSpc>
                <a:spcPct val="110000"/>
              </a:lnSpc>
              <a:defRPr sz="10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Google Shape;158;p26"/>
          <p:cNvSpPr txBox="1"/>
          <p:nvPr>
            <p:ph type="sldNum" sz="quarter" idx="2"/>
          </p:nvPr>
        </p:nvSpPr>
        <p:spPr>
          <a:xfrm>
            <a:off x="1450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1" name="Google Shape;159;p26"/>
          <p:cNvSpPr txBox="1"/>
          <p:nvPr/>
        </p:nvSpPr>
        <p:spPr>
          <a:xfrm>
            <a:off x="699001" y="2286000"/>
            <a:ext cx="5446202" cy="5765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React Router V6</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4"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385"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Les nouveautés de React Router V6 </a:t>
            </a:r>
          </a:p>
        </p:txBody>
      </p:sp>
      <p:sp>
        <p:nvSpPr>
          <p:cNvPr id="386" name="Google Shape;297;p36"/>
          <p:cNvSpPr txBox="1"/>
          <p:nvPr/>
        </p:nvSpPr>
        <p:spPr>
          <a:xfrm>
            <a:off x="491399" y="1231875"/>
            <a:ext cx="7934404" cy="292264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193173" indent="-180473">
              <a:buSzPct val="100000"/>
              <a:buChar char="•"/>
              <a:defRPr b="1" sz="1400">
                <a:latin typeface="Source Code Pro"/>
                <a:ea typeface="Source Code Pro"/>
                <a:cs typeface="Source Code Pro"/>
                <a:sym typeface="Source Code Pro"/>
              </a:defRPr>
            </a:pPr>
            <a:r>
              <a:t>&lt;Routes&gt;</a:t>
            </a:r>
            <a:r>
              <a:rPr b="0">
                <a:latin typeface="Nunito Bold"/>
                <a:ea typeface="Nunito Bold"/>
                <a:cs typeface="Nunito Bold"/>
                <a:sym typeface="Nunito Bold"/>
              </a:rPr>
              <a:t> est le remplaçant de </a:t>
            </a:r>
            <a:r>
              <a:t>&lt;Switch&gt;</a:t>
            </a:r>
          </a:p>
          <a:p>
            <a:pPr>
              <a:defRPr sz="1400"/>
            </a:pPr>
          </a:p>
          <a:p>
            <a:pPr marL="193173" indent="-180473">
              <a:buSzPct val="100000"/>
              <a:buChar char="•"/>
              <a:defRPr b="1" sz="1400">
                <a:latin typeface="Source Code Pro"/>
                <a:ea typeface="Source Code Pro"/>
                <a:cs typeface="Source Code Pro"/>
                <a:sym typeface="Source Code Pro"/>
              </a:defRPr>
            </a:pPr>
            <a:r>
              <a:t>&lt;Route element&gt;</a:t>
            </a:r>
          </a:p>
          <a:p>
            <a:pPr>
              <a:defRPr sz="1400"/>
            </a:pPr>
          </a:p>
          <a:p>
            <a:pPr marL="193173" indent="-180473">
              <a:buSzPct val="100000"/>
              <a:buChar char="•"/>
              <a:defRPr b="1" sz="1400">
                <a:latin typeface="Source Code Pro"/>
                <a:ea typeface="Source Code Pro"/>
                <a:cs typeface="Source Code Pro"/>
                <a:sym typeface="Source Code Pro"/>
              </a:defRPr>
            </a:pPr>
            <a:r>
              <a:rPr b="0">
                <a:latin typeface="Nunito Bold"/>
                <a:ea typeface="Nunito Bold"/>
                <a:cs typeface="Nunito Bold"/>
                <a:sym typeface="Nunito Bold"/>
              </a:rPr>
              <a:t>Disparition des props </a:t>
            </a:r>
            <a:r>
              <a:t>strict</a:t>
            </a:r>
            <a:r>
              <a:rPr b="0">
                <a:latin typeface="Nunito Bold"/>
                <a:ea typeface="Nunito Bold"/>
                <a:cs typeface="Nunito Bold"/>
                <a:sym typeface="Nunito Bold"/>
              </a:rPr>
              <a:t> et </a:t>
            </a:r>
            <a:r>
              <a:t>exact</a:t>
            </a:r>
          </a:p>
          <a:p>
            <a:pPr>
              <a:defRPr sz="1400"/>
            </a:pPr>
          </a:p>
          <a:p>
            <a:pPr marL="193173" indent="-180473">
              <a:buSzPct val="100000"/>
              <a:buChar char="•"/>
              <a:defRPr b="1" sz="1400">
                <a:latin typeface="Source Code Pro"/>
                <a:ea typeface="Source Code Pro"/>
                <a:cs typeface="Source Code Pro"/>
                <a:sym typeface="Source Code Pro"/>
              </a:defRPr>
            </a:pPr>
            <a:r>
              <a:rPr b="0">
                <a:latin typeface="Nunito Bold"/>
                <a:ea typeface="Nunito Bold"/>
                <a:cs typeface="Nunito Bold"/>
                <a:sym typeface="Nunito Bold"/>
              </a:rPr>
              <a:t>Simplification des routes relatives et des routes imbriquées</a:t>
            </a:r>
          </a:p>
          <a:p>
            <a:pPr>
              <a:defRPr sz="1400"/>
            </a:pPr>
          </a:p>
          <a:p>
            <a:pPr marL="193173" indent="-180473">
              <a:buSzPct val="100000"/>
              <a:buChar char="•"/>
              <a:defRPr b="1" sz="1400">
                <a:latin typeface="Source Code Pro"/>
                <a:ea typeface="Source Code Pro"/>
                <a:cs typeface="Source Code Pro"/>
                <a:sym typeface="Source Code Pro"/>
              </a:defRPr>
            </a:pPr>
            <a:r>
              <a:t>useNavigate</a:t>
            </a:r>
            <a:r>
              <a:rPr b="0">
                <a:latin typeface="Nunito Bold"/>
                <a:ea typeface="Nunito Bold"/>
                <a:cs typeface="Nunito Bold"/>
                <a:sym typeface="Nunito Bold"/>
              </a:rPr>
              <a:t> remplace </a:t>
            </a:r>
            <a:r>
              <a:t>useHistory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9"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390"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A simple example</a:t>
            </a:r>
          </a:p>
        </p:txBody>
      </p:sp>
      <p:sp>
        <p:nvSpPr>
          <p:cNvPr id="391" name="Google Shape;292;p36"/>
          <p:cNvSpPr/>
          <p:nvPr/>
        </p:nvSpPr>
        <p:spPr>
          <a:xfrm>
            <a:off x="552124" y="903038"/>
            <a:ext cx="3893127" cy="406891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392" name="// V5 example…"/>
          <p:cNvSpPr txBox="1"/>
          <p:nvPr/>
        </p:nvSpPr>
        <p:spPr>
          <a:xfrm>
            <a:off x="726053" y="1043926"/>
            <a:ext cx="3545270" cy="378714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20000"/>
              </a:lnSpc>
              <a:defRPr sz="1000">
                <a:solidFill>
                  <a:srgbClr val="888888"/>
                </a:solidFill>
                <a:latin typeface="Menlo Regular"/>
                <a:ea typeface="Menlo Regular"/>
                <a:cs typeface="Menlo Regular"/>
                <a:sym typeface="Menlo Regular"/>
              </a:defRPr>
            </a:pPr>
            <a:r>
              <a:t>// V5 example</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p>
          <a:p>
            <a:pPr indent="0" defTabSz="457200">
              <a:lnSpc>
                <a:spcPct val="120000"/>
              </a:lnSpc>
              <a:defRPr sz="1000">
                <a:solidFill>
                  <a:srgbClr val="C586C0"/>
                </a:solidFill>
                <a:latin typeface="Menlo Regular"/>
                <a:ea typeface="Menlo Regular"/>
                <a:cs typeface="Menlo Regular"/>
                <a:sym typeface="Menlo Regular"/>
              </a:defRPr>
            </a:pPr>
            <a:r>
              <a:t>import</a:t>
            </a:r>
            <a:r>
              <a:rPr>
                <a:solidFill>
                  <a:srgbClr val="D4D4D4"/>
                </a:solidFill>
              </a:rPr>
              <a:t> {</a:t>
            </a:r>
            <a:endParaRPr>
              <a:solidFill>
                <a:srgbClr val="D4D4D4"/>
              </a:solidFill>
            </a:endParaRPr>
          </a:p>
          <a:p>
            <a:pPr indent="0" defTabSz="457200">
              <a:lnSpc>
                <a:spcPct val="120000"/>
              </a:lnSpc>
              <a:defRPr sz="1000">
                <a:solidFill>
                  <a:srgbClr val="9CDCFE"/>
                </a:solidFill>
                <a:latin typeface="Menlo Regular"/>
                <a:ea typeface="Menlo Regular"/>
                <a:cs typeface="Menlo Regular"/>
                <a:sym typeface="Menlo Regular"/>
              </a:defRPr>
            </a:pPr>
            <a:r>
              <a:rPr>
                <a:solidFill>
                  <a:srgbClr val="D4D4D4"/>
                </a:solidFill>
              </a:rPr>
              <a:t>  </a:t>
            </a:r>
            <a:r>
              <a:t>BrowserRouter</a:t>
            </a:r>
            <a:r>
              <a:rPr>
                <a:solidFill>
                  <a:srgbClr val="D4D4D4"/>
                </a:solidFill>
              </a:rPr>
              <a:t>, </a:t>
            </a:r>
            <a:r>
              <a:t>Switch</a:t>
            </a:r>
            <a:r>
              <a:rPr>
                <a:solidFill>
                  <a:srgbClr val="D4D4D4"/>
                </a:solidFill>
              </a:rPr>
              <a:t>, </a:t>
            </a:r>
            <a:r>
              <a:t>Route</a:t>
            </a:r>
            <a:endParaRPr>
              <a:solidFill>
                <a:srgbClr val="D4D4D4"/>
              </a:solidFill>
            </a:endParaRPr>
          </a:p>
          <a:p>
            <a:pPr indent="0" defTabSz="457200">
              <a:lnSpc>
                <a:spcPct val="120000"/>
              </a:lnSpc>
              <a:defRPr sz="1000">
                <a:solidFill>
                  <a:srgbClr val="CE9178"/>
                </a:solidFill>
                <a:latin typeface="Menlo Regular"/>
                <a:ea typeface="Menlo Regular"/>
                <a:cs typeface="Menlo Regular"/>
                <a:sym typeface="Menlo Regular"/>
              </a:defRPr>
            </a:pPr>
            <a:r>
              <a:rPr>
                <a:solidFill>
                  <a:srgbClr val="D4D4D4"/>
                </a:solidFill>
              </a:rPr>
              <a:t>} </a:t>
            </a:r>
            <a:r>
              <a:rPr>
                <a:solidFill>
                  <a:srgbClr val="C586C0"/>
                </a:solidFill>
              </a:rPr>
              <a:t>from</a:t>
            </a:r>
            <a:r>
              <a:rPr>
                <a:solidFill>
                  <a:srgbClr val="D4D4D4"/>
                </a:solidFill>
              </a:rPr>
              <a:t> </a:t>
            </a:r>
            <a:r>
              <a:t>'react-router-dom'</a:t>
            </a:r>
            <a:r>
              <a:rPr>
                <a:solidFill>
                  <a:srgbClr val="D4D4D4"/>
                </a:solidFill>
              </a:rPr>
              <a:t>;</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p>
          <a:p>
            <a:pPr indent="0" defTabSz="457200">
              <a:lnSpc>
                <a:spcPct val="120000"/>
              </a:lnSpc>
              <a:defRPr sz="1000">
                <a:solidFill>
                  <a:srgbClr val="D4D4D4"/>
                </a:solidFill>
                <a:latin typeface="Menlo Regular"/>
                <a:ea typeface="Menlo Regular"/>
                <a:cs typeface="Menlo Regular"/>
                <a:sym typeface="Menlo Regular"/>
              </a:defRPr>
            </a:pPr>
            <a:r>
              <a:rPr>
                <a:solidFill>
                  <a:srgbClr val="569CD6"/>
                </a:solidFill>
              </a:rPr>
              <a:t>const</a:t>
            </a:r>
            <a:r>
              <a:t> </a:t>
            </a:r>
            <a:r>
              <a:rPr>
                <a:solidFill>
                  <a:srgbClr val="DCDCAA"/>
                </a:solidFill>
              </a:rPr>
              <a:t>App</a:t>
            </a:r>
            <a:r>
              <a:t> = () </a:t>
            </a:r>
            <a:r>
              <a:rPr>
                <a:solidFill>
                  <a:srgbClr val="569CD6"/>
                </a:solidFill>
              </a:rPr>
              <a:t>=&gt;</a:t>
            </a:r>
            <a:r>
              <a:t> (</a:t>
            </a:r>
          </a:p>
          <a:p>
            <a:pPr indent="0" defTabSz="457200">
              <a:lnSpc>
                <a:spcPct val="120000"/>
              </a:lnSpc>
              <a:defRPr sz="10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BrowserRouter</a:t>
            </a:r>
            <a:r>
              <a:rPr>
                <a:solidFill>
                  <a:srgbClr val="808080"/>
                </a:solidFill>
              </a:rPr>
              <a:t>&gt;</a:t>
            </a:r>
            <a:endParaRPr>
              <a:solidFill>
                <a:srgbClr val="D4D4D4"/>
              </a:solidFill>
            </a:endParaRPr>
          </a:p>
          <a:p>
            <a:pPr indent="0" defTabSz="457200">
              <a:lnSpc>
                <a:spcPct val="120000"/>
              </a:lnSpc>
              <a:defRPr sz="10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Switch</a:t>
            </a:r>
            <a:r>
              <a:rPr>
                <a:solidFill>
                  <a:srgbClr val="808080"/>
                </a:solidFill>
              </a:rPr>
              <a:t>&gt;</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Route</a:t>
            </a:r>
            <a:r>
              <a:t> </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9CDCFE"/>
                </a:solidFill>
              </a:rPr>
              <a:t>exact path</a:t>
            </a:r>
            <a:r>
              <a:t>=</a:t>
            </a:r>
            <a:r>
              <a:rPr>
                <a:solidFill>
                  <a:srgbClr val="CE9178"/>
                </a:solidFill>
              </a:rPr>
              <a:t>"/users"</a:t>
            </a:r>
          </a:p>
          <a:p>
            <a:pPr indent="0" defTabSz="457200">
              <a:lnSpc>
                <a:spcPct val="120000"/>
              </a:lnSpc>
              <a:defRPr sz="1000">
                <a:solidFill>
                  <a:srgbClr val="9CDCFE"/>
                </a:solidFill>
                <a:latin typeface="Menlo Regular"/>
                <a:ea typeface="Menlo Regular"/>
                <a:cs typeface="Menlo Regular"/>
                <a:sym typeface="Menlo Regular"/>
              </a:defRPr>
            </a:pPr>
            <a:r>
              <a:rPr>
                <a:solidFill>
                  <a:srgbClr val="D4D4D4"/>
                </a:solidFill>
              </a:rPr>
              <a:t>        </a:t>
            </a:r>
            <a:r>
              <a:t>component</a:t>
            </a:r>
            <a:r>
              <a:rPr>
                <a:solidFill>
                  <a:srgbClr val="D4D4D4"/>
                </a:solidFill>
              </a:rPr>
              <a:t>=</a:t>
            </a:r>
            <a:r>
              <a:rPr>
                <a:solidFill>
                  <a:srgbClr val="569CD6"/>
                </a:solidFill>
              </a:rPr>
              <a:t>{</a:t>
            </a:r>
            <a:r>
              <a:t>UserList</a:t>
            </a:r>
            <a:r>
              <a:rPr>
                <a:solidFill>
                  <a:srgbClr val="569CD6"/>
                </a:solidFill>
              </a:rPr>
              <a:t>}</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808080"/>
                </a:solidFill>
              </a:rPr>
              <a:t>/&gt;</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Route</a:t>
            </a:r>
            <a:r>
              <a:t> </a:t>
            </a:r>
          </a:p>
          <a:p>
            <a:pPr indent="0" defTabSz="457200">
              <a:lnSpc>
                <a:spcPct val="120000"/>
              </a:lnSpc>
              <a:defRPr sz="1000">
                <a:solidFill>
                  <a:srgbClr val="CE9178"/>
                </a:solidFill>
                <a:latin typeface="Menlo Regular"/>
                <a:ea typeface="Menlo Regular"/>
                <a:cs typeface="Menlo Regular"/>
                <a:sym typeface="Menlo Regular"/>
              </a:defRPr>
            </a:pPr>
            <a:r>
              <a:rPr>
                <a:solidFill>
                  <a:srgbClr val="D4D4D4"/>
                </a:solidFill>
              </a:rPr>
              <a:t>        </a:t>
            </a:r>
            <a:r>
              <a:rPr>
                <a:solidFill>
                  <a:srgbClr val="9CDCFE"/>
                </a:solidFill>
              </a:rPr>
              <a:t>path</a:t>
            </a:r>
            <a:r>
              <a:rPr>
                <a:solidFill>
                  <a:srgbClr val="D4D4D4"/>
                </a:solidFill>
              </a:rPr>
              <a:t>=</a:t>
            </a:r>
            <a:r>
              <a:t>"/users/:id"</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9CDCFE"/>
                </a:solidFill>
              </a:rPr>
              <a:t>render</a:t>
            </a:r>
            <a:r>
              <a:t>=</a:t>
            </a:r>
            <a:r>
              <a:rPr>
                <a:solidFill>
                  <a:srgbClr val="569CD6"/>
                </a:solidFill>
              </a:rPr>
              <a:t>{</a:t>
            </a:r>
            <a:r>
              <a:t>({ </a:t>
            </a:r>
            <a:r>
              <a:rPr>
                <a:solidFill>
                  <a:srgbClr val="9CDCFE"/>
                </a:solidFill>
              </a:rPr>
              <a:t>match</a:t>
            </a:r>
            <a:r>
              <a:t> }) </a:t>
            </a:r>
            <a:r>
              <a:rPr>
                <a:solidFill>
                  <a:srgbClr val="569CD6"/>
                </a:solidFill>
              </a:rPr>
              <a:t>=&gt;</a:t>
            </a:r>
            <a:r>
              <a:t> (</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User</a:t>
            </a:r>
            <a:r>
              <a:t> </a:t>
            </a:r>
            <a:r>
              <a:rPr>
                <a:solidFill>
                  <a:srgbClr val="9CDCFE"/>
                </a:solidFill>
              </a:rPr>
              <a:t>id</a:t>
            </a:r>
            <a:r>
              <a:t>=</a:t>
            </a:r>
            <a:r>
              <a:rPr>
                <a:solidFill>
                  <a:srgbClr val="569CD6"/>
                </a:solidFill>
              </a:rPr>
              <a:t>{</a:t>
            </a:r>
            <a:r>
              <a:rPr>
                <a:solidFill>
                  <a:srgbClr val="9CDCFE"/>
                </a:solidFill>
              </a:rPr>
              <a:t>match</a:t>
            </a:r>
            <a:r>
              <a:t>.</a:t>
            </a:r>
            <a:r>
              <a:rPr>
                <a:solidFill>
                  <a:srgbClr val="9CDCFE"/>
                </a:solidFill>
              </a:rPr>
              <a:t>param</a:t>
            </a:r>
            <a:r>
              <a:t>.</a:t>
            </a:r>
            <a:r>
              <a:rPr>
                <a:solidFill>
                  <a:srgbClr val="9CDCFE"/>
                </a:solidFill>
              </a:rPr>
              <a:t>id</a:t>
            </a:r>
            <a:r>
              <a:rPr>
                <a:solidFill>
                  <a:srgbClr val="569CD6"/>
                </a:solidFill>
              </a:rPr>
              <a:t>}</a:t>
            </a:r>
            <a:r>
              <a:t> </a:t>
            </a:r>
            <a:r>
              <a:rPr>
                <a:solidFill>
                  <a:srgbClr val="808080"/>
                </a:solidFill>
              </a:rPr>
              <a:t>/&gt;</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569CD6"/>
                </a:solidFill>
              </a:rPr>
              <a:t>}</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808080"/>
                </a:solidFill>
              </a:rPr>
              <a:t>/&gt;</a:t>
            </a:r>
          </a:p>
          <a:p>
            <a:pPr indent="0" defTabSz="457200">
              <a:lnSpc>
                <a:spcPct val="120000"/>
              </a:lnSpc>
              <a:defRPr sz="10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Switch</a:t>
            </a:r>
            <a:r>
              <a:rPr>
                <a:solidFill>
                  <a:srgbClr val="808080"/>
                </a:solidFill>
              </a:rPr>
              <a:t>&gt;</a:t>
            </a:r>
            <a:endParaRPr>
              <a:solidFill>
                <a:srgbClr val="D4D4D4"/>
              </a:solidFill>
            </a:endParaRPr>
          </a:p>
          <a:p>
            <a:pPr indent="0" defTabSz="457200">
              <a:lnSpc>
                <a:spcPct val="120000"/>
              </a:lnSpc>
              <a:defRPr sz="10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BrowserRouter</a:t>
            </a:r>
            <a:r>
              <a:rPr>
                <a:solidFill>
                  <a:srgbClr val="808080"/>
                </a:solidFill>
              </a:rPr>
              <a:t>&gt;</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r>
              <a:t>)</a:t>
            </a:r>
          </a:p>
        </p:txBody>
      </p:sp>
      <p:sp>
        <p:nvSpPr>
          <p:cNvPr id="393" name="Google Shape;292;p36"/>
          <p:cNvSpPr/>
          <p:nvPr/>
        </p:nvSpPr>
        <p:spPr>
          <a:xfrm>
            <a:off x="4608502" y="896323"/>
            <a:ext cx="3898901" cy="408234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394" name="// V6 example…"/>
          <p:cNvSpPr txBox="1"/>
          <p:nvPr/>
        </p:nvSpPr>
        <p:spPr>
          <a:xfrm>
            <a:off x="4781633" y="1037211"/>
            <a:ext cx="3552639" cy="378714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20000"/>
              </a:lnSpc>
              <a:defRPr sz="1000">
                <a:solidFill>
                  <a:srgbClr val="888888"/>
                </a:solidFill>
                <a:latin typeface="Menlo Regular"/>
                <a:ea typeface="Menlo Regular"/>
                <a:cs typeface="Menlo Regular"/>
                <a:sym typeface="Menlo Regular"/>
              </a:defRPr>
            </a:pPr>
            <a:r>
              <a:t>// V6 example</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p>
          <a:p>
            <a:pPr indent="0" defTabSz="457200">
              <a:lnSpc>
                <a:spcPct val="120000"/>
              </a:lnSpc>
              <a:defRPr sz="1000">
                <a:solidFill>
                  <a:srgbClr val="C586C0"/>
                </a:solidFill>
                <a:latin typeface="Menlo Regular"/>
                <a:ea typeface="Menlo Regular"/>
                <a:cs typeface="Menlo Regular"/>
                <a:sym typeface="Menlo Regular"/>
              </a:defRPr>
            </a:pPr>
            <a:r>
              <a:t>import</a:t>
            </a:r>
            <a:r>
              <a:rPr>
                <a:solidFill>
                  <a:srgbClr val="D4D4D4"/>
                </a:solidFill>
              </a:rPr>
              <a:t> {</a:t>
            </a:r>
            <a:endParaRPr>
              <a:solidFill>
                <a:srgbClr val="D4D4D4"/>
              </a:solidFill>
            </a:endParaRPr>
          </a:p>
          <a:p>
            <a:pPr indent="0" defTabSz="457200">
              <a:lnSpc>
                <a:spcPct val="120000"/>
              </a:lnSpc>
              <a:defRPr sz="1000">
                <a:solidFill>
                  <a:srgbClr val="9CDCFE"/>
                </a:solidFill>
                <a:latin typeface="Menlo Regular"/>
                <a:ea typeface="Menlo Regular"/>
                <a:cs typeface="Menlo Regular"/>
                <a:sym typeface="Menlo Regular"/>
              </a:defRPr>
            </a:pPr>
            <a:r>
              <a:rPr>
                <a:solidFill>
                  <a:srgbClr val="D4D4D4"/>
                </a:solidFill>
              </a:rPr>
              <a:t>  </a:t>
            </a:r>
            <a:r>
              <a:t>BrowserRouter</a:t>
            </a:r>
            <a:r>
              <a:rPr>
                <a:solidFill>
                  <a:srgbClr val="D4D4D4"/>
                </a:solidFill>
              </a:rPr>
              <a:t>, </a:t>
            </a:r>
            <a:r>
              <a:t>Routes</a:t>
            </a:r>
            <a:r>
              <a:rPr>
                <a:solidFill>
                  <a:srgbClr val="D4D4D4"/>
                </a:solidFill>
              </a:rPr>
              <a:t>, </a:t>
            </a:r>
            <a:r>
              <a:t>Route</a:t>
            </a:r>
            <a:endParaRPr>
              <a:solidFill>
                <a:srgbClr val="D4D4D4"/>
              </a:solidFill>
            </a:endParaRPr>
          </a:p>
          <a:p>
            <a:pPr indent="0" defTabSz="457200">
              <a:lnSpc>
                <a:spcPct val="120000"/>
              </a:lnSpc>
              <a:defRPr sz="1000">
                <a:solidFill>
                  <a:srgbClr val="CE9178"/>
                </a:solidFill>
                <a:latin typeface="Menlo Regular"/>
                <a:ea typeface="Menlo Regular"/>
                <a:cs typeface="Menlo Regular"/>
                <a:sym typeface="Menlo Regular"/>
              </a:defRPr>
            </a:pPr>
            <a:r>
              <a:rPr>
                <a:solidFill>
                  <a:srgbClr val="D4D4D4"/>
                </a:solidFill>
              </a:rPr>
              <a:t>} </a:t>
            </a:r>
            <a:r>
              <a:rPr>
                <a:solidFill>
                  <a:srgbClr val="C586C0"/>
                </a:solidFill>
              </a:rPr>
              <a:t>from</a:t>
            </a:r>
            <a:r>
              <a:rPr>
                <a:solidFill>
                  <a:srgbClr val="D4D4D4"/>
                </a:solidFill>
              </a:rPr>
              <a:t> </a:t>
            </a:r>
            <a:r>
              <a:t>'react-router-dom'</a:t>
            </a:r>
            <a:r>
              <a:rPr>
                <a:solidFill>
                  <a:srgbClr val="D4D4D4"/>
                </a:solidFill>
              </a:rPr>
              <a:t>;</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p>
          <a:p>
            <a:pPr indent="0" defTabSz="457200">
              <a:lnSpc>
                <a:spcPct val="120000"/>
              </a:lnSpc>
              <a:defRPr sz="1000">
                <a:solidFill>
                  <a:srgbClr val="D4D4D4"/>
                </a:solidFill>
                <a:latin typeface="Menlo Regular"/>
                <a:ea typeface="Menlo Regular"/>
                <a:cs typeface="Menlo Regular"/>
                <a:sym typeface="Menlo Regular"/>
              </a:defRPr>
            </a:pPr>
            <a:r>
              <a:rPr>
                <a:solidFill>
                  <a:srgbClr val="569CD6"/>
                </a:solidFill>
              </a:rPr>
              <a:t>const</a:t>
            </a:r>
            <a:r>
              <a:t> </a:t>
            </a:r>
            <a:r>
              <a:rPr>
                <a:solidFill>
                  <a:srgbClr val="DCDCAA"/>
                </a:solidFill>
              </a:rPr>
              <a:t>App</a:t>
            </a:r>
            <a:r>
              <a:t> = () </a:t>
            </a:r>
            <a:r>
              <a:rPr>
                <a:solidFill>
                  <a:srgbClr val="569CD6"/>
                </a:solidFill>
              </a:rPr>
              <a:t>=&gt;</a:t>
            </a:r>
            <a:r>
              <a:t> (</a:t>
            </a:r>
          </a:p>
          <a:p>
            <a:pPr indent="0" defTabSz="457200">
              <a:lnSpc>
                <a:spcPct val="120000"/>
              </a:lnSpc>
              <a:defRPr sz="10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BrowserRouter</a:t>
            </a:r>
            <a:r>
              <a:rPr>
                <a:solidFill>
                  <a:srgbClr val="808080"/>
                </a:solidFill>
              </a:rPr>
              <a:t>&gt;</a:t>
            </a:r>
            <a:endParaRPr>
              <a:solidFill>
                <a:srgbClr val="D4D4D4"/>
              </a:solidFill>
            </a:endParaRPr>
          </a:p>
          <a:p>
            <a:pPr indent="0" defTabSz="457200">
              <a:lnSpc>
                <a:spcPct val="120000"/>
              </a:lnSpc>
              <a:defRPr sz="10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Routes</a:t>
            </a:r>
            <a:r>
              <a:rPr>
                <a:solidFill>
                  <a:srgbClr val="808080"/>
                </a:solidFill>
              </a:rPr>
              <a:t>&gt;</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Route</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9CDCFE"/>
                </a:solidFill>
              </a:rPr>
              <a:t>path</a:t>
            </a:r>
            <a:r>
              <a:t>=</a:t>
            </a:r>
            <a:r>
              <a:rPr>
                <a:solidFill>
                  <a:srgbClr val="CE9178"/>
                </a:solidFill>
              </a:rPr>
              <a:t>"/users"</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9CDCFE"/>
                </a:solidFill>
              </a:rPr>
              <a:t>element</a:t>
            </a:r>
            <a:r>
              <a:t>=</a:t>
            </a:r>
            <a:r>
              <a:rPr>
                <a:solidFill>
                  <a:srgbClr val="569CD6"/>
                </a:solidFill>
              </a:rPr>
              <a:t>{</a:t>
            </a:r>
            <a:r>
              <a:rPr>
                <a:solidFill>
                  <a:srgbClr val="808080"/>
                </a:solidFill>
              </a:rPr>
              <a:t>&lt;</a:t>
            </a:r>
            <a:r>
              <a:rPr>
                <a:solidFill>
                  <a:srgbClr val="4EC9B0"/>
                </a:solidFill>
              </a:rPr>
              <a:t>UserList</a:t>
            </a:r>
            <a:r>
              <a:t> </a:t>
            </a:r>
            <a:r>
              <a:rPr>
                <a:solidFill>
                  <a:srgbClr val="808080"/>
                </a:solidFill>
              </a:rPr>
              <a:t>/&gt;</a:t>
            </a:r>
            <a:r>
              <a:rPr>
                <a:solidFill>
                  <a:srgbClr val="569CD6"/>
                </a:solidFill>
              </a:rPr>
              <a:t>}</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808080"/>
                </a:solidFill>
              </a:rPr>
              <a:t>/&gt;</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Route</a:t>
            </a:r>
          </a:p>
          <a:p>
            <a:pPr indent="0" defTabSz="457200">
              <a:lnSpc>
                <a:spcPct val="120000"/>
              </a:lnSpc>
              <a:defRPr sz="1000">
                <a:solidFill>
                  <a:srgbClr val="CE9178"/>
                </a:solidFill>
                <a:latin typeface="Menlo Regular"/>
                <a:ea typeface="Menlo Regular"/>
                <a:cs typeface="Menlo Regular"/>
                <a:sym typeface="Menlo Regular"/>
              </a:defRPr>
            </a:pPr>
            <a:r>
              <a:rPr>
                <a:solidFill>
                  <a:srgbClr val="D4D4D4"/>
                </a:solidFill>
              </a:rPr>
              <a:t>        </a:t>
            </a:r>
            <a:r>
              <a:rPr>
                <a:solidFill>
                  <a:srgbClr val="9CDCFE"/>
                </a:solidFill>
              </a:rPr>
              <a:t>path</a:t>
            </a:r>
            <a:r>
              <a:rPr>
                <a:solidFill>
                  <a:srgbClr val="D4D4D4"/>
                </a:solidFill>
              </a:rPr>
              <a:t>=</a:t>
            </a:r>
            <a:r>
              <a:t>"/users/:id"</a:t>
            </a:r>
            <a:endParaRPr>
              <a:solidFill>
                <a:srgbClr val="D4D4D4"/>
              </a:solidFill>
            </a:endParaRPr>
          </a:p>
          <a:p>
            <a:pPr indent="0" defTabSz="457200">
              <a:lnSpc>
                <a:spcPct val="120000"/>
              </a:lnSpc>
              <a:defRPr sz="1000">
                <a:solidFill>
                  <a:srgbClr val="888888"/>
                </a:solidFill>
                <a:latin typeface="Menlo Regular"/>
                <a:ea typeface="Menlo Regular"/>
                <a:cs typeface="Menlo Regular"/>
                <a:sym typeface="Menlo Regular"/>
              </a:defRPr>
            </a:pPr>
            <a:r>
              <a:rPr>
                <a:solidFill>
                  <a:srgbClr val="D4D4D4"/>
                </a:solidFill>
              </a:rPr>
              <a:t>        </a:t>
            </a:r>
            <a:r>
              <a:rPr>
                <a:solidFill>
                  <a:srgbClr val="569CD6"/>
                </a:solidFill>
              </a:rPr>
              <a:t>{</a:t>
            </a:r>
            <a:r>
              <a:t>/* User doit utiliser </a:t>
            </a:r>
          </a:p>
          <a:p>
            <a:pPr indent="0" defTabSz="457200">
              <a:lnSpc>
                <a:spcPct val="120000"/>
              </a:lnSpc>
              <a:defRPr sz="1000">
                <a:solidFill>
                  <a:srgbClr val="888888"/>
                </a:solidFill>
                <a:latin typeface="Menlo Regular"/>
                <a:ea typeface="Menlo Regular"/>
                <a:cs typeface="Menlo Regular"/>
                <a:sym typeface="Menlo Regular"/>
              </a:defRPr>
            </a:pPr>
            <a:r>
              <a:t>            le hook useParam */</a:t>
            </a:r>
            <a:r>
              <a:rPr>
                <a:solidFill>
                  <a:srgbClr val="569CD6"/>
                </a:solidFill>
              </a:rPr>
              <a:t>}</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9CDCFE"/>
                </a:solidFill>
              </a:rPr>
              <a:t>element</a:t>
            </a:r>
            <a:r>
              <a:t>=</a:t>
            </a:r>
            <a:r>
              <a:rPr>
                <a:solidFill>
                  <a:srgbClr val="569CD6"/>
                </a:solidFill>
              </a:rPr>
              <a:t>{</a:t>
            </a:r>
            <a:r>
              <a:rPr>
                <a:solidFill>
                  <a:srgbClr val="808080"/>
                </a:solidFill>
              </a:rPr>
              <a:t>&lt;</a:t>
            </a:r>
            <a:r>
              <a:rPr>
                <a:solidFill>
                  <a:srgbClr val="4EC9B0"/>
                </a:solidFill>
              </a:rPr>
              <a:t>User</a:t>
            </a:r>
            <a:r>
              <a:t> </a:t>
            </a:r>
            <a:r>
              <a:rPr>
                <a:solidFill>
                  <a:srgbClr val="808080"/>
                </a:solidFill>
              </a:rPr>
              <a:t>/&gt;</a:t>
            </a:r>
            <a:r>
              <a:rPr>
                <a:solidFill>
                  <a:srgbClr val="569CD6"/>
                </a:solidFill>
              </a:rPr>
              <a:t>}</a:t>
            </a:r>
          </a:p>
          <a:p>
            <a:pPr indent="0" defTabSz="457200">
              <a:lnSpc>
                <a:spcPct val="120000"/>
              </a:lnSpc>
              <a:defRPr sz="1000">
                <a:solidFill>
                  <a:srgbClr val="D4D4D4"/>
                </a:solidFill>
                <a:latin typeface="Menlo Regular"/>
                <a:ea typeface="Menlo Regular"/>
                <a:cs typeface="Menlo Regular"/>
                <a:sym typeface="Menlo Regular"/>
              </a:defRPr>
            </a:pPr>
            <a:r>
              <a:t>      </a:t>
            </a:r>
            <a:r>
              <a:rPr>
                <a:solidFill>
                  <a:srgbClr val="808080"/>
                </a:solidFill>
              </a:rPr>
              <a:t>/&gt;</a:t>
            </a:r>
          </a:p>
          <a:p>
            <a:pPr indent="0" defTabSz="457200">
              <a:lnSpc>
                <a:spcPct val="120000"/>
              </a:lnSpc>
              <a:defRPr sz="10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Routes</a:t>
            </a:r>
            <a:r>
              <a:rPr>
                <a:solidFill>
                  <a:srgbClr val="808080"/>
                </a:solidFill>
              </a:rPr>
              <a:t>&gt;</a:t>
            </a:r>
            <a:endParaRPr>
              <a:solidFill>
                <a:srgbClr val="D4D4D4"/>
              </a:solidFill>
            </a:endParaRPr>
          </a:p>
          <a:p>
            <a:pPr indent="0" defTabSz="457200">
              <a:lnSpc>
                <a:spcPct val="120000"/>
              </a:lnSpc>
              <a:defRPr sz="10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BrowserRouter</a:t>
            </a:r>
            <a:r>
              <a:rPr>
                <a:solidFill>
                  <a:srgbClr val="808080"/>
                </a:solidFill>
              </a:rPr>
              <a:t>&gt;</a:t>
            </a:r>
            <a:endParaRPr>
              <a:solidFill>
                <a:srgbClr val="D4D4D4"/>
              </a:solidFill>
            </a:endParaRPr>
          </a:p>
          <a:p>
            <a:pPr indent="0" defTabSz="457200">
              <a:lnSpc>
                <a:spcPct val="120000"/>
              </a:lnSpc>
              <a:defRPr sz="10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9"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00"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sz="2300">
                <a:latin typeface="Nunito Bold"/>
                <a:ea typeface="Nunito Bold"/>
                <a:cs typeface="Nunito Bold"/>
                <a:sym typeface="Nunito Bold"/>
              </a:defRPr>
            </a:pPr>
            <a:r>
              <a:t>Routes relatives et </a:t>
            </a:r>
            <a:r>
              <a:rPr b="1">
                <a:latin typeface="Source Code Pro"/>
                <a:ea typeface="Source Code Pro"/>
                <a:cs typeface="Source Code Pro"/>
                <a:sym typeface="Source Code Pro"/>
              </a:rPr>
              <a:t>&lt;Outlet&gt;</a:t>
            </a:r>
          </a:p>
        </p:txBody>
      </p:sp>
      <p:sp>
        <p:nvSpPr>
          <p:cNvPr id="401" name="Google Shape;292;p36"/>
          <p:cNvSpPr/>
          <p:nvPr/>
        </p:nvSpPr>
        <p:spPr>
          <a:xfrm>
            <a:off x="552124" y="1207838"/>
            <a:ext cx="2466603" cy="32662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02" name="// V6 example…"/>
          <p:cNvSpPr txBox="1"/>
          <p:nvPr/>
        </p:nvSpPr>
        <p:spPr>
          <a:xfrm>
            <a:off x="726053" y="1348726"/>
            <a:ext cx="2118746" cy="29845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20000"/>
              </a:lnSpc>
              <a:defRPr sz="800">
                <a:solidFill>
                  <a:srgbClr val="888888"/>
                </a:solidFill>
                <a:latin typeface="Menlo Regular"/>
                <a:ea typeface="Menlo Regular"/>
                <a:cs typeface="Menlo Regular"/>
                <a:sym typeface="Menlo Regular"/>
              </a:defRPr>
            </a:pPr>
            <a:r>
              <a:t>// V6 example</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C586C0"/>
                </a:solidFill>
                <a:latin typeface="Menlo Regular"/>
                <a:ea typeface="Menlo Regular"/>
                <a:cs typeface="Menlo Regular"/>
                <a:sym typeface="Menlo Regular"/>
              </a:defRPr>
            </a:pPr>
            <a:r>
              <a:t>import</a:t>
            </a:r>
            <a:r>
              <a:rPr>
                <a:solidFill>
                  <a:srgbClr val="D4D4D4"/>
                </a:solidFill>
              </a:rPr>
              <a:t> {</a:t>
            </a:r>
            <a:endParaRPr>
              <a:solidFill>
                <a:srgbClr val="D4D4D4"/>
              </a:solidFill>
            </a:endParaRPr>
          </a:p>
          <a:p>
            <a:pPr indent="0" defTabSz="457200">
              <a:lnSpc>
                <a:spcPct val="120000"/>
              </a:lnSpc>
              <a:defRPr sz="800">
                <a:solidFill>
                  <a:srgbClr val="9CDCFE"/>
                </a:solidFill>
                <a:latin typeface="Menlo Regular"/>
                <a:ea typeface="Menlo Regular"/>
                <a:cs typeface="Menlo Regular"/>
                <a:sym typeface="Menlo Regular"/>
              </a:defRPr>
            </a:pPr>
            <a:r>
              <a:rPr>
                <a:solidFill>
                  <a:srgbClr val="D4D4D4"/>
                </a:solidFill>
              </a:rPr>
              <a:t>  </a:t>
            </a:r>
            <a:r>
              <a:t>BrowserRouter</a:t>
            </a:r>
            <a:r>
              <a:rPr>
                <a:solidFill>
                  <a:srgbClr val="D4D4D4"/>
                </a:solidFill>
              </a:rPr>
              <a:t>, </a:t>
            </a:r>
            <a:r>
              <a:t>Routes</a:t>
            </a:r>
            <a:r>
              <a:rPr>
                <a:solidFill>
                  <a:srgbClr val="D4D4D4"/>
                </a:solidFill>
              </a:rPr>
              <a:t>, </a:t>
            </a:r>
            <a:r>
              <a:t>Route</a:t>
            </a:r>
            <a:endParaRPr>
              <a:solidFill>
                <a:srgbClr val="D4D4D4"/>
              </a:solidFill>
            </a:endParaRPr>
          </a:p>
          <a:p>
            <a:pPr indent="0" defTabSz="457200">
              <a:lnSpc>
                <a:spcPct val="120000"/>
              </a:lnSpc>
              <a:defRPr sz="800">
                <a:solidFill>
                  <a:srgbClr val="CE9178"/>
                </a:solidFill>
                <a:latin typeface="Menlo Regular"/>
                <a:ea typeface="Menlo Regular"/>
                <a:cs typeface="Menlo Regular"/>
                <a:sym typeface="Menlo Regular"/>
              </a:defRPr>
            </a:pPr>
            <a:r>
              <a:rPr>
                <a:solidFill>
                  <a:srgbClr val="D4D4D4"/>
                </a:solidFill>
              </a:rPr>
              <a:t>} </a:t>
            </a:r>
            <a:r>
              <a:rPr>
                <a:solidFill>
                  <a:srgbClr val="C586C0"/>
                </a:solidFill>
              </a:rPr>
              <a:t>from</a:t>
            </a:r>
            <a:r>
              <a:rPr>
                <a:solidFill>
                  <a:srgbClr val="D4D4D4"/>
                </a:solidFill>
              </a:rPr>
              <a:t> </a:t>
            </a:r>
            <a:r>
              <a:t>'react-router-dom'</a:t>
            </a:r>
            <a:r>
              <a:rPr>
                <a:solidFill>
                  <a:srgbClr val="D4D4D4"/>
                </a:solidFill>
              </a:rPr>
              <a:t>;</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D4D4D4"/>
                </a:solidFill>
                <a:latin typeface="Menlo Regular"/>
                <a:ea typeface="Menlo Regular"/>
                <a:cs typeface="Menlo Regular"/>
                <a:sym typeface="Menlo Regular"/>
              </a:defRPr>
            </a:pPr>
            <a:r>
              <a:rPr>
                <a:solidFill>
                  <a:srgbClr val="569CD6"/>
                </a:solidFill>
              </a:rPr>
              <a:t>const</a:t>
            </a:r>
            <a:r>
              <a:t> </a:t>
            </a:r>
            <a:r>
              <a:rPr>
                <a:solidFill>
                  <a:srgbClr val="DCDCAA"/>
                </a:solidFill>
              </a:rPr>
              <a:t>App</a:t>
            </a:r>
            <a:r>
              <a:t> = () </a:t>
            </a:r>
            <a:r>
              <a:rPr>
                <a:solidFill>
                  <a:srgbClr val="569CD6"/>
                </a:solidFill>
              </a:rPr>
              <a:t>=&gt;</a:t>
            </a:r>
            <a:r>
              <a:t> (</a:t>
            </a: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BrowserRouter</a:t>
            </a:r>
            <a:r>
              <a:rPr>
                <a:solidFill>
                  <a:srgbClr val="808080"/>
                </a:solidFill>
              </a:rPr>
              <a:t>&gt;</a:t>
            </a:r>
            <a:endParaRPr>
              <a:solidFill>
                <a:srgbClr val="D4D4D4"/>
              </a:solidFill>
            </a:endParaRP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Routes</a:t>
            </a:r>
            <a:r>
              <a:rPr>
                <a:solidFill>
                  <a:srgbClr val="808080"/>
                </a:solidFill>
              </a:rPr>
              <a:t>&gt;</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Route</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9CDCFE"/>
                </a:solidFill>
              </a:rPr>
              <a:t>path</a:t>
            </a:r>
            <a:r>
              <a:t>=</a:t>
            </a:r>
            <a:r>
              <a:rPr>
                <a:solidFill>
                  <a:srgbClr val="CE9178"/>
                </a:solidFill>
              </a:rPr>
              <a:t>"/users"</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9CDCFE"/>
                </a:solidFill>
              </a:rPr>
              <a:t>element</a:t>
            </a:r>
            <a:r>
              <a:t>=</a:t>
            </a:r>
            <a:r>
              <a:rPr>
                <a:solidFill>
                  <a:srgbClr val="569CD6"/>
                </a:solidFill>
              </a:rPr>
              <a:t>{</a:t>
            </a:r>
            <a:r>
              <a:rPr>
                <a:solidFill>
                  <a:srgbClr val="808080"/>
                </a:solidFill>
              </a:rPr>
              <a:t>&lt;</a:t>
            </a:r>
            <a:r>
              <a:rPr>
                <a:solidFill>
                  <a:srgbClr val="4EC9B0"/>
                </a:solidFill>
              </a:rPr>
              <a:t>UserList</a:t>
            </a:r>
            <a:r>
              <a:t> </a:t>
            </a:r>
            <a:r>
              <a:rPr>
                <a:solidFill>
                  <a:srgbClr val="808080"/>
                </a:solidFill>
              </a:rPr>
              <a:t>/&gt;</a:t>
            </a:r>
            <a:r>
              <a:rPr>
                <a:solidFill>
                  <a:srgbClr val="569CD6"/>
                </a:solidFill>
              </a:rPr>
              <a: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Route</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9CDCFE"/>
                </a:solidFill>
              </a:rPr>
              <a:t>path</a:t>
            </a:r>
            <a:r>
              <a:t>=</a:t>
            </a:r>
            <a:r>
              <a:rPr>
                <a:solidFill>
                  <a:srgbClr val="CE9178"/>
                </a:solidFill>
              </a:rPr>
              <a:t>":id"</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9CDCFE"/>
                </a:solidFill>
              </a:rPr>
              <a:t>element</a:t>
            </a:r>
            <a:r>
              <a:t>=</a:t>
            </a:r>
            <a:r>
              <a:rPr>
                <a:solidFill>
                  <a:srgbClr val="569CD6"/>
                </a:solidFill>
              </a:rPr>
              <a:t>{</a:t>
            </a:r>
            <a:r>
              <a:rPr>
                <a:solidFill>
                  <a:srgbClr val="808080"/>
                </a:solidFill>
              </a:rPr>
              <a:t>&lt;</a:t>
            </a:r>
            <a:r>
              <a:rPr>
                <a:solidFill>
                  <a:srgbClr val="4EC9B0"/>
                </a:solidFill>
              </a:rPr>
              <a:t>User</a:t>
            </a:r>
            <a:r>
              <a:t> </a:t>
            </a:r>
            <a:r>
              <a:rPr>
                <a:solidFill>
                  <a:srgbClr val="808080"/>
                </a:solidFill>
              </a:rPr>
              <a:t>/&gt;</a:t>
            </a:r>
            <a:r>
              <a:rPr>
                <a:solidFill>
                  <a:srgbClr val="569CD6"/>
                </a:solidFill>
              </a:rPr>
              <a: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Route</a:t>
            </a:r>
            <a:r>
              <a:rPr>
                <a:solidFill>
                  <a:srgbClr val="808080"/>
                </a:solidFill>
              </a:rPr>
              <a:t>&gt;</a:t>
            </a: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Routes</a:t>
            </a:r>
            <a:r>
              <a:rPr>
                <a:solidFill>
                  <a:srgbClr val="808080"/>
                </a:solidFill>
              </a:rPr>
              <a:t>&gt;</a:t>
            </a:r>
            <a:endParaRPr>
              <a:solidFill>
                <a:srgbClr val="D4D4D4"/>
              </a:solidFill>
            </a:endParaRP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BrowserRouter</a:t>
            </a:r>
            <a:r>
              <a:rPr>
                <a:solidFill>
                  <a:srgbClr val="808080"/>
                </a:solidFill>
              </a:rPr>
              <a:t>&gt;</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a:t>
            </a:r>
          </a:p>
        </p:txBody>
      </p:sp>
      <p:sp>
        <p:nvSpPr>
          <p:cNvPr id="403" name="Google Shape;292;p36"/>
          <p:cNvSpPr/>
          <p:nvPr/>
        </p:nvSpPr>
        <p:spPr>
          <a:xfrm>
            <a:off x="3267655" y="1201123"/>
            <a:ext cx="2455785" cy="312911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04" name="// V6 example…"/>
          <p:cNvSpPr txBox="1"/>
          <p:nvPr/>
        </p:nvSpPr>
        <p:spPr>
          <a:xfrm>
            <a:off x="3441583" y="1342011"/>
            <a:ext cx="2107929" cy="284734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20000"/>
              </a:lnSpc>
              <a:defRPr sz="800">
                <a:solidFill>
                  <a:srgbClr val="888888"/>
                </a:solidFill>
                <a:latin typeface="Menlo Regular"/>
                <a:ea typeface="Menlo Regular"/>
                <a:cs typeface="Menlo Regular"/>
                <a:sym typeface="Menlo Regular"/>
              </a:defRPr>
            </a:pPr>
            <a:r>
              <a:t>// V6 example</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C586C0"/>
                </a:solidFill>
                <a:latin typeface="Menlo Regular"/>
                <a:ea typeface="Menlo Regular"/>
                <a:cs typeface="Menlo Regular"/>
                <a:sym typeface="Menlo Regular"/>
              </a:defRPr>
            </a:pPr>
            <a:r>
              <a:t>import</a:t>
            </a:r>
            <a:r>
              <a:rPr>
                <a:solidFill>
                  <a:srgbClr val="D4D4D4"/>
                </a:solidFill>
              </a:rPr>
              <a:t> {</a:t>
            </a:r>
            <a:endParaRPr>
              <a:solidFill>
                <a:srgbClr val="D4D4D4"/>
              </a:solidFill>
            </a:endParaRPr>
          </a:p>
          <a:p>
            <a:pPr indent="0" defTabSz="457200">
              <a:lnSpc>
                <a:spcPct val="120000"/>
              </a:lnSpc>
              <a:defRPr sz="800">
                <a:solidFill>
                  <a:srgbClr val="9CDCFE"/>
                </a:solidFill>
                <a:latin typeface="Menlo Regular"/>
                <a:ea typeface="Menlo Regular"/>
                <a:cs typeface="Menlo Regular"/>
                <a:sym typeface="Menlo Regular"/>
              </a:defRPr>
            </a:pPr>
            <a:r>
              <a:rPr>
                <a:solidFill>
                  <a:srgbClr val="D4D4D4"/>
                </a:solidFill>
              </a:rPr>
              <a:t>  </a:t>
            </a:r>
            <a:r>
              <a:t>Link</a:t>
            </a:r>
            <a:endParaRPr>
              <a:solidFill>
                <a:srgbClr val="D4D4D4"/>
              </a:solidFill>
            </a:endParaRPr>
          </a:p>
          <a:p>
            <a:pPr indent="0" defTabSz="457200">
              <a:lnSpc>
                <a:spcPct val="120000"/>
              </a:lnSpc>
              <a:defRPr sz="800">
                <a:solidFill>
                  <a:srgbClr val="9CDCFE"/>
                </a:solidFill>
                <a:latin typeface="Menlo Regular"/>
                <a:ea typeface="Menlo Regular"/>
                <a:cs typeface="Menlo Regular"/>
                <a:sym typeface="Menlo Regular"/>
              </a:defRPr>
            </a:pPr>
            <a:r>
              <a:rPr>
                <a:solidFill>
                  <a:srgbClr val="D4D4D4"/>
                </a:solidFill>
              </a:rPr>
              <a:t>  </a:t>
            </a:r>
            <a:r>
              <a:t>Outlet</a:t>
            </a:r>
            <a:endParaRPr>
              <a:solidFill>
                <a:srgbClr val="D4D4D4"/>
              </a:solidFill>
            </a:endParaRPr>
          </a:p>
          <a:p>
            <a:pPr indent="0" defTabSz="457200">
              <a:lnSpc>
                <a:spcPct val="120000"/>
              </a:lnSpc>
              <a:defRPr sz="800">
                <a:solidFill>
                  <a:srgbClr val="CE9178"/>
                </a:solidFill>
                <a:latin typeface="Menlo Regular"/>
                <a:ea typeface="Menlo Regular"/>
                <a:cs typeface="Menlo Regular"/>
                <a:sym typeface="Menlo Regular"/>
              </a:defRPr>
            </a:pPr>
            <a:r>
              <a:rPr>
                <a:solidFill>
                  <a:srgbClr val="D4D4D4"/>
                </a:solidFill>
              </a:rPr>
              <a:t>} </a:t>
            </a:r>
            <a:r>
              <a:rPr>
                <a:solidFill>
                  <a:srgbClr val="C586C0"/>
                </a:solidFill>
              </a:rPr>
              <a:t>from</a:t>
            </a:r>
            <a:r>
              <a:rPr>
                <a:solidFill>
                  <a:srgbClr val="D4D4D4"/>
                </a:solidFill>
              </a:rPr>
              <a:t> </a:t>
            </a:r>
            <a:r>
              <a:t>'react-router-dom'</a:t>
            </a:r>
            <a:r>
              <a:rPr>
                <a:solidFill>
                  <a:srgbClr val="D4D4D4"/>
                </a:solidFill>
              </a:rPr>
              <a:t>;</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UserList</a:t>
            </a:r>
            <a:r>
              <a:rPr>
                <a:solidFill>
                  <a:srgbClr val="D4D4D4"/>
                </a:solidFill>
              </a:rPr>
              <a:t>({ </a:t>
            </a:r>
            <a:r>
              <a:rPr>
                <a:solidFill>
                  <a:srgbClr val="9CDCFE"/>
                </a:solidFill>
              </a:rPr>
              <a:t>users</a:t>
            </a:r>
            <a:r>
              <a:rPr>
                <a:solidFill>
                  <a:srgbClr val="D4D4D4"/>
                </a:solidFill>
              </a:rPr>
              <a:t> }) {</a:t>
            </a:r>
            <a:endParaRPr>
              <a:solidFill>
                <a:srgbClr val="D4D4D4"/>
              </a:solidFill>
            </a:endParaRPr>
          </a:p>
          <a:p>
            <a:pPr indent="0" defTabSz="457200">
              <a:lnSpc>
                <a:spcPct val="120000"/>
              </a:lnSpc>
              <a:defRPr sz="8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outlet</a:t>
            </a:r>
            <a:r>
              <a:rPr>
                <a:solidFill>
                  <a:srgbClr val="D4D4D4"/>
                </a:solidFill>
              </a:rPr>
              <a:t> = </a:t>
            </a:r>
            <a:r>
              <a:rPr>
                <a:solidFill>
                  <a:srgbClr val="808080"/>
                </a:solidFill>
              </a:rPr>
              <a:t>&lt;</a:t>
            </a:r>
            <a:r>
              <a:rPr>
                <a:solidFill>
                  <a:srgbClr val="4EC9B0"/>
                </a:solidFill>
              </a:rPr>
              <a:t>Outlet</a:t>
            </a:r>
            <a:r>
              <a:rPr>
                <a:solidFill>
                  <a:srgbClr val="D4D4D4"/>
                </a:solidFill>
              </a:rPr>
              <a:t> </a:t>
            </a:r>
            <a:r>
              <a:rPr>
                <a:solidFill>
                  <a:srgbClr val="808080"/>
                </a:solidFill>
              </a:rPr>
              <a:t>/&gt;</a:t>
            </a:r>
            <a:endParaRPr>
              <a:solidFill>
                <a:srgbClr val="808080"/>
              </a:solidFill>
            </a:endParaRPr>
          </a:p>
          <a:p>
            <a:pPr indent="0" defTabSz="457200">
              <a:lnSpc>
                <a:spcPct val="120000"/>
              </a:lnSpc>
              <a:defRPr sz="800">
                <a:solidFill>
                  <a:srgbClr val="4FC1FF"/>
                </a:solidFill>
                <a:latin typeface="Menlo Regular"/>
                <a:ea typeface="Menlo Regular"/>
                <a:cs typeface="Menlo Regular"/>
                <a:sym typeface="Menlo Regular"/>
              </a:defRPr>
            </a:pPr>
            <a:endParaRPr>
              <a:solidFill>
                <a:srgbClr val="D4D4D4"/>
              </a:solidFill>
            </a:endParaRPr>
          </a:p>
          <a:p>
            <a:pPr indent="0" defTabSz="457200">
              <a:lnSpc>
                <a:spcPct val="120000"/>
              </a:lnSpc>
              <a:defRPr sz="800">
                <a:solidFill>
                  <a:srgbClr val="569CD6"/>
                </a:solidFill>
                <a:latin typeface="Menlo Regular"/>
                <a:ea typeface="Menlo Regular"/>
                <a:cs typeface="Menlo Regular"/>
                <a:sym typeface="Menlo Regular"/>
              </a:defRPr>
            </a:pPr>
            <a:r>
              <a:rPr>
                <a:solidFill>
                  <a:srgbClr val="D4D4D4"/>
                </a:solidFill>
              </a:rPr>
              <a:t>  </a:t>
            </a:r>
            <a:r>
              <a:t>const</a:t>
            </a:r>
            <a:r>
              <a:rPr>
                <a:solidFill>
                  <a:srgbClr val="D4D4D4"/>
                </a:solidFill>
              </a:rPr>
              <a:t> </a:t>
            </a:r>
            <a:r>
              <a:rPr>
                <a:solidFill>
                  <a:srgbClr val="4FC1FF"/>
                </a:solidFill>
              </a:rPr>
              <a:t>list</a:t>
            </a:r>
            <a:r>
              <a:rPr>
                <a:solidFill>
                  <a:srgbClr val="D4D4D4"/>
                </a:solidFill>
              </a:rPr>
              <a:t> = </a:t>
            </a:r>
            <a:r>
              <a:rPr>
                <a:solidFill>
                  <a:srgbClr val="808080"/>
                </a:solidFill>
              </a:rPr>
              <a:t>&lt;</a:t>
            </a:r>
            <a:r>
              <a:t>ul</a:t>
            </a:r>
            <a:r>
              <a:rPr>
                <a:solidFill>
                  <a:srgbClr val="808080"/>
                </a:solidFill>
              </a:rPr>
              <a:t>&gt;</a:t>
            </a:r>
            <a:r>
              <a:t>{</a:t>
            </a:r>
            <a:endParaRPr>
              <a:solidFill>
                <a:srgbClr val="D4D4D4"/>
              </a:solidFill>
            </a:endParaRPr>
          </a:p>
          <a:p>
            <a:pPr indent="0" defTabSz="457200">
              <a:lnSpc>
                <a:spcPct val="120000"/>
              </a:lnSpc>
              <a:defRPr sz="800">
                <a:solidFill>
                  <a:srgbClr val="9CDCFE"/>
                </a:solidFill>
                <a:latin typeface="Menlo Regular"/>
                <a:ea typeface="Menlo Regular"/>
                <a:cs typeface="Menlo Regular"/>
                <a:sym typeface="Menlo Regular"/>
              </a:defRPr>
            </a:pPr>
            <a:r>
              <a:rPr>
                <a:solidFill>
                  <a:srgbClr val="D4D4D4"/>
                </a:solidFill>
              </a:rPr>
              <a:t>    </a:t>
            </a:r>
            <a:r>
              <a:t>users</a:t>
            </a:r>
            <a:r>
              <a:rPr>
                <a:solidFill>
                  <a:srgbClr val="D4D4D4"/>
                </a:solidFill>
              </a:rPr>
              <a:t>.</a:t>
            </a:r>
            <a:r>
              <a:rPr>
                <a:solidFill>
                  <a:srgbClr val="DCDCAA"/>
                </a:solidFill>
              </a:rPr>
              <a:t>map</a:t>
            </a:r>
            <a:r>
              <a:rPr>
                <a:solidFill>
                  <a:srgbClr val="D4D4D4"/>
                </a:solidFill>
              </a:rPr>
              <a:t>({ </a:t>
            </a:r>
            <a:r>
              <a:t>id</a:t>
            </a:r>
            <a:r>
              <a:rPr>
                <a:solidFill>
                  <a:srgbClr val="D4D4D4"/>
                </a:solidFill>
              </a:rPr>
              <a:t> } </a:t>
            </a:r>
            <a:r>
              <a:rPr>
                <a:solidFill>
                  <a:srgbClr val="569CD6"/>
                </a:solidFill>
              </a:rPr>
              <a:t>=&gt;</a:t>
            </a:r>
            <a:r>
              <a:rPr>
                <a:solidFill>
                  <a:srgbClr val="D4D4D4"/>
                </a:solidFill>
              </a:rPr>
              <a:t> (</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Link</a:t>
            </a:r>
            <a:r>
              <a:t> </a:t>
            </a:r>
            <a:r>
              <a:rPr>
                <a:solidFill>
                  <a:srgbClr val="9CDCFE"/>
                </a:solidFill>
              </a:rPr>
              <a:t>key</a:t>
            </a:r>
            <a:r>
              <a:t>=</a:t>
            </a:r>
            <a:r>
              <a:rPr>
                <a:solidFill>
                  <a:srgbClr val="569CD6"/>
                </a:solidFill>
              </a:rPr>
              <a:t>{</a:t>
            </a:r>
            <a:r>
              <a:rPr>
                <a:solidFill>
                  <a:srgbClr val="9CDCFE"/>
                </a:solidFill>
              </a:rPr>
              <a:t>id</a:t>
            </a:r>
            <a:r>
              <a:rPr>
                <a:solidFill>
                  <a:srgbClr val="569CD6"/>
                </a:solidFill>
              </a:rPr>
              <a:t>}</a:t>
            </a:r>
            <a:r>
              <a:t> </a:t>
            </a:r>
            <a:r>
              <a:rPr>
                <a:solidFill>
                  <a:srgbClr val="9CDCFE"/>
                </a:solidFill>
              </a:rPr>
              <a:t>to</a:t>
            </a:r>
            <a:r>
              <a:t>=</a:t>
            </a:r>
            <a:r>
              <a:rPr>
                <a:solidFill>
                  <a:srgbClr val="569CD6"/>
                </a:solidFill>
              </a:rPr>
              <a:t>{</a:t>
            </a:r>
            <a:r>
              <a:rPr>
                <a:solidFill>
                  <a:srgbClr val="9CDCFE"/>
                </a:solidFill>
              </a:rPr>
              <a:t>id</a:t>
            </a:r>
            <a:r>
              <a:rPr>
                <a:solidFill>
                  <a:srgbClr val="569CD6"/>
                </a:solidFill>
              </a:rPr>
              <a:t>}</a:t>
            </a:r>
            <a:r>
              <a:rPr>
                <a:solidFill>
                  <a:srgbClr val="808080"/>
                </a:solidFill>
              </a:rPr>
              <a:t>&gt;</a:t>
            </a:r>
            <a:endParaRPr>
              <a:solidFill>
                <a:srgbClr val="808080"/>
              </a:solidFill>
            </a:endParaRPr>
          </a:p>
          <a:p>
            <a:pPr indent="0" defTabSz="457200">
              <a:lnSpc>
                <a:spcPct val="120000"/>
              </a:lnSpc>
              <a:defRPr sz="800">
                <a:solidFill>
                  <a:srgbClr val="D4D4D4"/>
                </a:solidFill>
                <a:latin typeface="Menlo Regular"/>
                <a:ea typeface="Menlo Regular"/>
                <a:cs typeface="Menlo Regular"/>
                <a:sym typeface="Menlo Regular"/>
              </a:defRPr>
            </a:pPr>
            <a:r>
              <a:rPr>
                <a:solidFill>
                  <a:srgbClr val="808080"/>
                </a:solidFill>
              </a:rPr>
              <a:t>        </a:t>
            </a:r>
            <a:r>
              <a:t>User: </a:t>
            </a:r>
            <a:r>
              <a:rPr>
                <a:solidFill>
                  <a:srgbClr val="569CD6"/>
                </a:solidFill>
              </a:rPr>
              <a:t>{</a:t>
            </a:r>
            <a:r>
              <a:rPr>
                <a:solidFill>
                  <a:srgbClr val="9CDCFE"/>
                </a:solidFill>
              </a:rPr>
              <a:t>id</a:t>
            </a:r>
            <a:r>
              <a:rPr>
                <a:solidFill>
                  <a:srgbClr val="569CD6"/>
                </a:solidFill>
              </a:rPr>
              <a:t>}</a:t>
            </a:r>
            <a:endParaRPr>
              <a:solidFill>
                <a:srgbClr val="569CD6"/>
              </a:solidFill>
            </a:endParaRPr>
          </a:p>
          <a:p>
            <a:pPr indent="0" defTabSz="457200">
              <a:lnSpc>
                <a:spcPct val="120000"/>
              </a:lnSpc>
              <a:defRPr sz="800">
                <a:solidFill>
                  <a:srgbClr val="D4D4D4"/>
                </a:solidFill>
                <a:latin typeface="Menlo Regular"/>
                <a:ea typeface="Menlo Regular"/>
                <a:cs typeface="Menlo Regular"/>
                <a:sym typeface="Menlo Regular"/>
              </a:defRPr>
            </a:pPr>
            <a:r>
              <a:rPr>
                <a:solidFill>
                  <a:srgbClr val="569CD6"/>
                </a:solidFill>
              </a:rPr>
              <a:t>      </a:t>
            </a:r>
            <a:r>
              <a:rPr>
                <a:solidFill>
                  <a:srgbClr val="808080"/>
                </a:solidFill>
              </a:rPr>
              <a:t>&lt;/</a:t>
            </a:r>
            <a:r>
              <a:rPr>
                <a:solidFill>
                  <a:srgbClr val="4EC9B0"/>
                </a:solidFill>
              </a:rPr>
              <a:t>Link</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r>
              <a:t>    ))</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569CD6"/>
                </a:solidFill>
              </a:rPr>
              <a:t>}</a:t>
            </a:r>
            <a:r>
              <a:rPr>
                <a:solidFill>
                  <a:srgbClr val="808080"/>
                </a:solidFill>
              </a:rPr>
              <a:t>&lt;/</a:t>
            </a:r>
            <a:r>
              <a:rPr>
                <a:solidFill>
                  <a:srgbClr val="569CD6"/>
                </a:solidFill>
              </a:rPr>
              <a:t>ul</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4FC1FF"/>
                </a:solidFill>
              </a:rPr>
              <a:t>outlet</a:t>
            </a:r>
            <a:r>
              <a:rPr>
                <a:solidFill>
                  <a:srgbClr val="D4D4D4"/>
                </a:solidFill>
              </a:rPr>
              <a:t> || </a:t>
            </a:r>
            <a:r>
              <a:rPr>
                <a:solidFill>
                  <a:srgbClr val="4FC1FF"/>
                </a:solidFill>
              </a:rPr>
              <a:t>list</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a:t>
            </a:r>
          </a:p>
        </p:txBody>
      </p:sp>
      <p:sp>
        <p:nvSpPr>
          <p:cNvPr id="405" name="Google Shape;292;p36"/>
          <p:cNvSpPr/>
          <p:nvPr/>
        </p:nvSpPr>
        <p:spPr>
          <a:xfrm>
            <a:off x="5972368" y="1201123"/>
            <a:ext cx="2535770" cy="2847341"/>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06" name="// V6 example…"/>
          <p:cNvSpPr txBox="1"/>
          <p:nvPr/>
        </p:nvSpPr>
        <p:spPr>
          <a:xfrm>
            <a:off x="6146296" y="1342011"/>
            <a:ext cx="2187914" cy="257302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20000"/>
              </a:lnSpc>
              <a:defRPr sz="800">
                <a:solidFill>
                  <a:srgbClr val="888888"/>
                </a:solidFill>
                <a:latin typeface="Menlo Regular"/>
                <a:ea typeface="Menlo Regular"/>
                <a:cs typeface="Menlo Regular"/>
                <a:sym typeface="Menlo Regular"/>
              </a:defRPr>
            </a:pPr>
            <a:r>
              <a:t>// V6 example</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00000"/>
              </a:lnSpc>
              <a:defRPr sz="800">
                <a:solidFill>
                  <a:srgbClr val="C586C0"/>
                </a:solidFill>
                <a:latin typeface="Menlo Regular"/>
                <a:ea typeface="Menlo Regular"/>
                <a:cs typeface="Menlo Regular"/>
                <a:sym typeface="Menlo Regular"/>
              </a:defRPr>
            </a:pPr>
            <a:r>
              <a:t>import</a:t>
            </a:r>
            <a:r>
              <a:rPr>
                <a:solidFill>
                  <a:srgbClr val="D4D4D4"/>
                </a:solidFill>
              </a:rPr>
              <a:t> {</a:t>
            </a:r>
            <a:endParaRPr>
              <a:solidFill>
                <a:srgbClr val="D4D4D4"/>
              </a:solidFill>
            </a:endParaRPr>
          </a:p>
          <a:p>
            <a:pPr indent="0" defTabSz="457200">
              <a:lnSpc>
                <a:spcPct val="100000"/>
              </a:lnSpc>
              <a:defRPr sz="800">
                <a:solidFill>
                  <a:srgbClr val="9CDCFE"/>
                </a:solidFill>
                <a:latin typeface="Menlo Regular"/>
                <a:ea typeface="Menlo Regular"/>
                <a:cs typeface="Menlo Regular"/>
                <a:sym typeface="Menlo Regular"/>
              </a:defRPr>
            </a:pPr>
            <a:r>
              <a:rPr>
                <a:solidFill>
                  <a:srgbClr val="D4D4D4"/>
                </a:solidFill>
              </a:rPr>
              <a:t>  </a:t>
            </a:r>
            <a:r>
              <a:t>useNavigate</a:t>
            </a:r>
            <a:r>
              <a:rPr>
                <a:solidFill>
                  <a:srgbClr val="D4D4D4"/>
                </a:solidFill>
              </a:rPr>
              <a:t>, </a:t>
            </a:r>
            <a:r>
              <a:t>useParams</a:t>
            </a:r>
            <a:endParaRPr>
              <a:solidFill>
                <a:srgbClr val="D4D4D4"/>
              </a:solidFill>
            </a:endParaRPr>
          </a:p>
          <a:p>
            <a:pPr indent="0" defTabSz="457200">
              <a:lnSpc>
                <a:spcPct val="100000"/>
              </a:lnSpc>
              <a:defRPr sz="800">
                <a:solidFill>
                  <a:srgbClr val="CE9178"/>
                </a:solidFill>
                <a:latin typeface="Menlo Regular"/>
                <a:ea typeface="Menlo Regular"/>
                <a:cs typeface="Menlo Regular"/>
                <a:sym typeface="Menlo Regular"/>
              </a:defRPr>
            </a:pPr>
            <a:r>
              <a:rPr>
                <a:solidFill>
                  <a:srgbClr val="D4D4D4"/>
                </a:solidFill>
              </a:rPr>
              <a:t>} </a:t>
            </a:r>
            <a:r>
              <a:rPr>
                <a:solidFill>
                  <a:srgbClr val="C586C0"/>
                </a:solidFill>
              </a:rPr>
              <a:t>from</a:t>
            </a:r>
            <a:r>
              <a:rPr>
                <a:solidFill>
                  <a:srgbClr val="D4D4D4"/>
                </a:solidFill>
              </a:rPr>
              <a:t> </a:t>
            </a:r>
            <a:r>
              <a:t>'react-router-dom'</a:t>
            </a:r>
            <a:r>
              <a:rPr>
                <a:solidFill>
                  <a:srgbClr val="D4D4D4"/>
                </a:solidFill>
              </a:rPr>
              <a:t>;</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p>
          <a:p>
            <a:pPr indent="0" defTabSz="457200">
              <a:lnSpc>
                <a:spcPct val="100000"/>
              </a:lnSpc>
              <a:defRPr sz="8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User</a:t>
            </a:r>
            <a:r>
              <a:rPr>
                <a:solidFill>
                  <a:srgbClr val="D4D4D4"/>
                </a:solidFill>
              </a:rPr>
              <a:t>() {</a:t>
            </a:r>
            <a:endParaRPr>
              <a:solidFill>
                <a:srgbClr val="D4D4D4"/>
              </a:solidFill>
            </a:endParaRPr>
          </a:p>
          <a:p>
            <a:pPr indent="0" defTabSz="457200">
              <a:lnSpc>
                <a:spcPct val="10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navigate</a:t>
            </a:r>
            <a:r>
              <a:rPr>
                <a:solidFill>
                  <a:srgbClr val="D4D4D4"/>
                </a:solidFill>
              </a:rPr>
              <a:t> = </a:t>
            </a:r>
            <a:r>
              <a:t>useNavigate</a:t>
            </a:r>
            <a:r>
              <a:rPr>
                <a:solidFill>
                  <a:srgbClr val="D4D4D4"/>
                </a:solidFill>
              </a:rPr>
              <a:t>()</a:t>
            </a:r>
            <a:endParaRPr>
              <a:solidFill>
                <a:srgbClr val="D4D4D4"/>
              </a:solidFill>
            </a:endParaRPr>
          </a:p>
          <a:p>
            <a:pPr indent="0" defTabSz="457200">
              <a:lnSpc>
                <a:spcPct val="10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 </a:t>
            </a:r>
            <a:r>
              <a:rPr>
                <a:solidFill>
                  <a:srgbClr val="4FC1FF"/>
                </a:solidFill>
              </a:rPr>
              <a:t>id</a:t>
            </a:r>
            <a:r>
              <a:rPr>
                <a:solidFill>
                  <a:srgbClr val="D4D4D4"/>
                </a:solidFill>
              </a:rPr>
              <a:t> } = </a:t>
            </a:r>
            <a:r>
              <a:t>useParams</a:t>
            </a:r>
            <a:r>
              <a:rPr>
                <a:solidFill>
                  <a:srgbClr val="D4D4D4"/>
                </a:solidFill>
              </a:rPr>
              <a:t>()</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p>
          <a:p>
            <a:pPr indent="0" defTabSz="457200">
              <a:lnSpc>
                <a:spcPct val="10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back</a:t>
            </a:r>
            <a:r>
              <a:rPr>
                <a:solidFill>
                  <a:srgbClr val="D4D4D4"/>
                </a:solidFill>
              </a:rPr>
              <a:t> = () </a:t>
            </a:r>
            <a:r>
              <a:rPr>
                <a:solidFill>
                  <a:srgbClr val="569CD6"/>
                </a:solidFill>
              </a:rPr>
              <a:t>=&gt;</a:t>
            </a:r>
            <a:r>
              <a:rPr>
                <a:solidFill>
                  <a:srgbClr val="D4D4D4"/>
                </a:solidFill>
              </a:rPr>
              <a:t> </a:t>
            </a:r>
            <a:r>
              <a:t>navigate</a:t>
            </a:r>
            <a:r>
              <a:rPr>
                <a:solidFill>
                  <a:srgbClr val="D4D4D4"/>
                </a:solidFill>
              </a:rPr>
              <a:t>(-</a:t>
            </a:r>
            <a:r>
              <a:rPr>
                <a:solidFill>
                  <a:srgbClr val="B5CEA8"/>
                </a:solidFill>
              </a:rPr>
              <a:t>1</a:t>
            </a:r>
            <a:r>
              <a:rPr>
                <a:solidFill>
                  <a:srgbClr val="D4D4D4"/>
                </a:solidFill>
              </a:rPr>
              <a:t>)</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p>
          <a:p>
            <a:pPr indent="0" defTabSz="457200">
              <a:lnSpc>
                <a:spcPct val="100000"/>
              </a:lnSpc>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0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h1</a:t>
            </a:r>
            <a:r>
              <a:rPr>
                <a:solidFill>
                  <a:srgbClr val="808080"/>
                </a:solidFill>
              </a:rPr>
              <a:t>&gt;</a:t>
            </a:r>
            <a:r>
              <a:t>Display user: </a:t>
            </a:r>
            <a:r>
              <a:rPr>
                <a:solidFill>
                  <a:srgbClr val="569CD6"/>
                </a:solidFill>
              </a:rPr>
              <a:t>{</a:t>
            </a:r>
            <a:r>
              <a:rPr>
                <a:solidFill>
                  <a:srgbClr val="4FC1FF"/>
                </a:solidFill>
              </a:rPr>
              <a:t>id</a:t>
            </a:r>
            <a:r>
              <a:rPr>
                <a:solidFill>
                  <a:srgbClr val="569CD6"/>
                </a:solidFill>
              </a:rPr>
              <a:t>}</a:t>
            </a:r>
            <a:r>
              <a:rPr>
                <a:solidFill>
                  <a:srgbClr val="808080"/>
                </a:solidFill>
              </a:rPr>
              <a:t>&lt;/</a:t>
            </a:r>
            <a:r>
              <a:rPr>
                <a:solidFill>
                  <a:srgbClr val="569CD6"/>
                </a:solidFill>
              </a:rPr>
              <a:t>h1</a:t>
            </a:r>
            <a:r>
              <a:rPr>
                <a:solidFill>
                  <a:srgbClr val="808080"/>
                </a:solidFill>
              </a:rPr>
              <a:t>&gt;</a:t>
            </a:r>
          </a:p>
          <a:p>
            <a:pPr indent="0" defTabSz="457200">
              <a:lnSpc>
                <a:spcPct val="100000"/>
              </a:lnSpc>
              <a:defRPr sz="8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4EC9B0"/>
                </a:solidFill>
              </a:rPr>
              <a:t>Button</a:t>
            </a:r>
            <a:r>
              <a:rPr>
                <a:solidFill>
                  <a:srgbClr val="D4D4D4"/>
                </a:solidFill>
              </a:rPr>
              <a:t> </a:t>
            </a:r>
            <a:r>
              <a:t>onClick</a:t>
            </a:r>
            <a:r>
              <a:rPr>
                <a:solidFill>
                  <a:srgbClr val="D4D4D4"/>
                </a:solidFill>
              </a:rPr>
              <a:t>=</a:t>
            </a:r>
            <a:r>
              <a:rPr>
                <a:solidFill>
                  <a:srgbClr val="569CD6"/>
                </a:solidFill>
              </a:rPr>
              <a:t>{</a:t>
            </a:r>
            <a:r>
              <a:rPr>
                <a:solidFill>
                  <a:srgbClr val="DCDCAA"/>
                </a:solidFill>
              </a:rPr>
              <a:t>back</a:t>
            </a:r>
            <a:r>
              <a:rPr>
                <a:solidFill>
                  <a:srgbClr val="569CD6"/>
                </a:solidFill>
              </a:rPr>
              <a:t>}</a:t>
            </a:r>
            <a:r>
              <a:rPr>
                <a:solidFill>
                  <a:srgbClr val="808080"/>
                </a:solidFill>
              </a:rPr>
              <a:t>&gt;</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r>
              <a:t>        Back</a:t>
            </a:r>
          </a:p>
          <a:p>
            <a:pPr indent="0" defTabSz="457200">
              <a:lnSpc>
                <a:spcPct val="10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Button</a:t>
            </a:r>
            <a:r>
              <a:rPr>
                <a:solidFill>
                  <a:srgbClr val="808080"/>
                </a:solidFill>
              </a:rPr>
              <a:t>&gt;</a:t>
            </a:r>
          </a:p>
          <a:p>
            <a:pPr indent="0" defTabSz="457200">
              <a:lnSpc>
                <a:spcPct val="100000"/>
              </a:lnSpc>
              <a:defRPr sz="8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00000"/>
              </a:lnSpc>
              <a:defRPr sz="800">
                <a:solidFill>
                  <a:srgbClr val="D4D4D4"/>
                </a:solidFill>
                <a:latin typeface="Menlo Regular"/>
                <a:ea typeface="Menlo Regular"/>
                <a:cs typeface="Menlo Regular"/>
                <a:sym typeface="Menlo Regular"/>
              </a:defRPr>
            </a:pPr>
            <a:r>
              <a:t>  )</a:t>
            </a:r>
          </a:p>
          <a:p>
            <a:pPr indent="0" defTabSz="457200">
              <a:lnSpc>
                <a:spcPct val="100000"/>
              </a:lnSpc>
              <a:defRPr sz="8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Google Shape;158;p26"/>
          <p:cNvSpPr txBox="1"/>
          <p:nvPr>
            <p:ph type="sldNum" sz="quarter" idx="2"/>
          </p:nvPr>
        </p:nvSpPr>
        <p:spPr>
          <a:xfrm>
            <a:off x="1450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9" name="Google Shape;159;p26"/>
          <p:cNvSpPr txBox="1"/>
          <p:nvPr/>
        </p:nvSpPr>
        <p:spPr>
          <a:xfrm>
            <a:off x="699001" y="2286000"/>
            <a:ext cx="5446202" cy="5765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React &amp; TypeScript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2"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13"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Les types de React</a:t>
            </a:r>
          </a:p>
        </p:txBody>
      </p:sp>
      <p:sp>
        <p:nvSpPr>
          <p:cNvPr id="414" name="Google Shape;297;p36"/>
          <p:cNvSpPr txBox="1"/>
          <p:nvPr/>
        </p:nvSpPr>
        <p:spPr>
          <a:xfrm>
            <a:off x="491399" y="1231875"/>
            <a:ext cx="7934404" cy="35928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193173" indent="-180473">
              <a:buSzPct val="100000"/>
              <a:buChar char="•"/>
              <a:defRPr b="1" sz="1200">
                <a:latin typeface="Source Code Pro"/>
                <a:ea typeface="Source Code Pro"/>
                <a:cs typeface="Source Code Pro"/>
                <a:sym typeface="Source Code Pro"/>
              </a:defRPr>
            </a:pPr>
            <a:r>
              <a:t>JSX.Element</a:t>
            </a:r>
            <a:r>
              <a:rPr b="0">
                <a:latin typeface="Open Sans"/>
                <a:ea typeface="Open Sans"/>
                <a:cs typeface="Open Sans"/>
                <a:sym typeface="Open Sans"/>
              </a:rPr>
              <a:t> ou </a:t>
            </a:r>
            <a:r>
              <a:t>React.ReactElement</a:t>
            </a:r>
          </a:p>
          <a:p>
            <a:pPr>
              <a:defRPr sz="1200"/>
            </a:pPr>
            <a:r>
              <a:t>Représente le retour de </a:t>
            </a:r>
            <a:r>
              <a:rPr>
                <a:latin typeface="Source Code Pro"/>
                <a:ea typeface="Source Code Pro"/>
                <a:cs typeface="Source Code Pro"/>
                <a:sym typeface="Source Code Pro"/>
              </a:rPr>
              <a:t>React.createElement</a:t>
            </a:r>
          </a:p>
          <a:p>
            <a:pPr>
              <a:defRPr sz="1000"/>
            </a:pPr>
          </a:p>
          <a:p>
            <a:pPr marL="193173" indent="-180473">
              <a:buSzPct val="100000"/>
              <a:buChar char="•"/>
              <a:defRPr b="1" sz="1200">
                <a:latin typeface="Source Code Pro"/>
                <a:ea typeface="Source Code Pro"/>
                <a:cs typeface="Source Code Pro"/>
                <a:sym typeface="Source Code Pro"/>
              </a:defRPr>
            </a:pPr>
            <a:r>
              <a:t>React.ReactNode</a:t>
            </a:r>
            <a:r>
              <a:rPr>
                <a:latin typeface="Open Sans"/>
                <a:ea typeface="Open Sans"/>
                <a:cs typeface="Open Sans"/>
                <a:sym typeface="Open Sans"/>
              </a:rPr>
              <a:t> </a:t>
            </a:r>
            <a:r>
              <a:rPr b="0">
                <a:latin typeface="Open Sans"/>
                <a:ea typeface="Open Sans"/>
                <a:cs typeface="Open Sans"/>
                <a:sym typeface="Open Sans"/>
              </a:rPr>
              <a:t> </a:t>
            </a:r>
            <a:r>
              <a:rPr b="0" sz="900">
                <a:latin typeface="Open Sans"/>
                <a:ea typeface="Open Sans"/>
                <a:cs typeface="Open Sans"/>
                <a:sym typeface="Open Sans"/>
              </a:rPr>
              <a:t>❤️</a:t>
            </a:r>
            <a:endParaRPr b="0">
              <a:latin typeface="Open Sans"/>
              <a:ea typeface="Open Sans"/>
              <a:cs typeface="Open Sans"/>
              <a:sym typeface="Open Sans"/>
            </a:endParaRPr>
          </a:p>
          <a:p>
            <a:pPr>
              <a:defRPr sz="1200"/>
            </a:pPr>
            <a:r>
              <a:t>Tous les types valides que peut renvoyer un composant react. C’est équivalent à:</a:t>
            </a:r>
          </a:p>
          <a:p>
            <a:pPr>
              <a:defRPr b="1" sz="1000">
                <a:latin typeface="Source Code Pro"/>
                <a:ea typeface="Source Code Pro"/>
                <a:cs typeface="Source Code Pro"/>
                <a:sym typeface="Source Code Pro"/>
              </a:defRPr>
            </a:pPr>
            <a:r>
              <a:t>React.ReactChild | React.ReactFragment | React.ReactPortal | boolean | null | undefined</a:t>
            </a:r>
          </a:p>
          <a:p>
            <a:pPr>
              <a:defRPr sz="1000"/>
            </a:pPr>
          </a:p>
          <a:p>
            <a:pPr marL="193173" indent="-180473">
              <a:buSzPct val="100000"/>
              <a:buChar char="•"/>
              <a:defRPr b="1" sz="1200">
                <a:latin typeface="Source Code Pro"/>
                <a:ea typeface="Source Code Pro"/>
                <a:cs typeface="Source Code Pro"/>
                <a:sym typeface="Source Code Pro"/>
              </a:defRPr>
            </a:pPr>
            <a:r>
              <a:t>React.ReactChild</a:t>
            </a:r>
          </a:p>
          <a:p>
            <a:pPr>
              <a:defRPr sz="1200"/>
            </a:pPr>
            <a:r>
              <a:t>Toutes les valeur valide pour la propriété children. C’est équivalent à:</a:t>
            </a:r>
          </a:p>
          <a:p>
            <a:pPr>
              <a:defRPr b="1" sz="1000">
                <a:latin typeface="Source Code Pro"/>
                <a:ea typeface="Source Code Pro"/>
                <a:cs typeface="Source Code Pro"/>
                <a:sym typeface="Source Code Pro"/>
              </a:defRPr>
            </a:pPr>
            <a:r>
              <a:t>JSX.Element | string | number</a:t>
            </a:r>
          </a:p>
          <a:p>
            <a:pPr>
              <a:defRPr sz="1000"/>
            </a:pPr>
          </a:p>
          <a:p>
            <a:pPr>
              <a:defRPr sz="1200"/>
            </a:pPr>
            <a:r>
              <a:t>Pour plus de détails lisez:</a:t>
            </a:r>
          </a:p>
          <a:p>
            <a:pPr marL="133015" indent="-120315">
              <a:lnSpc>
                <a:spcPct val="100000"/>
              </a:lnSpc>
              <a:buSzPct val="100000"/>
              <a:buChar char="•"/>
              <a:defRPr sz="1000"/>
            </a:pPr>
            <a:r>
              <a:rPr u="sng">
                <a:solidFill>
                  <a:schemeClr val="accent1"/>
                </a:solidFill>
                <a:uFill>
                  <a:solidFill>
                    <a:schemeClr val="accent1"/>
                  </a:solidFill>
                </a:uFill>
                <a:hlinkClick r:id="rId2" invalidUrl="" action="" tgtFrame="" tooltip="" history="1" highlightClick="0" endSnd="0"/>
              </a:rPr>
              <a:t>React TypeScript Cheatsheet</a:t>
            </a:r>
          </a:p>
          <a:p>
            <a:pPr marL="133015" indent="-120315">
              <a:lnSpc>
                <a:spcPct val="100000"/>
              </a:lnSpc>
              <a:buSzPct val="100000"/>
              <a:buChar char="•"/>
              <a:defRPr sz="1000"/>
            </a:pPr>
            <a:r>
              <a:rPr u="sng">
                <a:solidFill>
                  <a:schemeClr val="accent1"/>
                </a:solidFill>
                <a:uFill>
                  <a:solidFill>
                    <a:schemeClr val="accent1"/>
                  </a:solidFill>
                </a:uFill>
                <a:hlinkClick r:id="rId3" invalidUrl="" action="" tgtFrame="" tooltip="" history="1" highlightClick="0" endSnd="0"/>
              </a:rPr>
              <a:t>La documentation JSX de TypeScript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7"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18"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Typer les props (et les states)</a:t>
            </a:r>
          </a:p>
        </p:txBody>
      </p:sp>
      <p:grpSp>
        <p:nvGrpSpPr>
          <p:cNvPr id="421" name="Grouper"/>
          <p:cNvGrpSpPr/>
          <p:nvPr/>
        </p:nvGrpSpPr>
        <p:grpSpPr>
          <a:xfrm>
            <a:off x="4372172" y="1074123"/>
            <a:ext cx="4148728" cy="3814917"/>
            <a:chOff x="0" y="0"/>
            <a:chExt cx="4148726" cy="3814915"/>
          </a:xfrm>
        </p:grpSpPr>
        <p:sp>
          <p:nvSpPr>
            <p:cNvPr id="419" name="Google Shape;292;p36"/>
            <p:cNvSpPr/>
            <p:nvPr/>
          </p:nvSpPr>
          <p:spPr>
            <a:xfrm>
              <a:off x="0" y="0"/>
              <a:ext cx="4148727" cy="381491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420" name="import React, { Component } from 'react'…"/>
            <p:cNvSpPr txBox="1"/>
            <p:nvPr/>
          </p:nvSpPr>
          <p:spPr>
            <a:xfrm>
              <a:off x="173927" y="140888"/>
              <a:ext cx="3800873" cy="353314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20000"/>
                </a:lnSpc>
                <a:defRPr sz="800">
                  <a:solidFill>
                    <a:srgbClr val="9CDCFE"/>
                  </a:solidFill>
                  <a:latin typeface="Menlo Regular"/>
                  <a:ea typeface="Menlo Regular"/>
                  <a:cs typeface="Menlo Regular"/>
                  <a:sym typeface="Menlo Regular"/>
                </a:defRPr>
              </a:pPr>
              <a:r>
                <a:rPr>
                  <a:solidFill>
                    <a:srgbClr val="C586C0"/>
                  </a:solidFill>
                </a:rPr>
                <a:t>import</a:t>
              </a:r>
              <a:r>
                <a:rPr>
                  <a:solidFill>
                    <a:srgbClr val="D4D4D4"/>
                  </a:solidFill>
                </a:rPr>
                <a:t> </a:t>
              </a:r>
              <a:r>
                <a:t>React</a:t>
              </a:r>
              <a:r>
                <a:rPr>
                  <a:solidFill>
                    <a:srgbClr val="D4D4D4"/>
                  </a:solidFill>
                </a:rPr>
                <a:t>, { </a:t>
              </a:r>
              <a:r>
                <a:t>Component</a:t>
              </a:r>
              <a:r>
                <a:rPr>
                  <a:solidFill>
                    <a:srgbClr val="D4D4D4"/>
                  </a:solidFill>
                </a:rPr>
                <a:t> } </a:t>
              </a:r>
              <a:r>
                <a:rPr>
                  <a:solidFill>
                    <a:srgbClr val="C586C0"/>
                  </a:solidFill>
                </a:rPr>
                <a:t>from</a:t>
              </a:r>
              <a:r>
                <a:rPr>
                  <a:solidFill>
                    <a:srgbClr val="D4D4D4"/>
                  </a:solidFill>
                </a:rPr>
                <a:t> </a:t>
              </a:r>
              <a:r>
                <a:rPr>
                  <a:solidFill>
                    <a:srgbClr val="CE9178"/>
                  </a:solidFill>
                </a:rPr>
                <a:t>'react'</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569CD6"/>
                  </a:solidFill>
                  <a:latin typeface="Menlo Regular"/>
                  <a:ea typeface="Menlo Regular"/>
                  <a:cs typeface="Menlo Regular"/>
                  <a:sym typeface="Menlo Regular"/>
                </a:defRPr>
              </a:pPr>
              <a:r>
                <a:t>interface</a:t>
              </a:r>
              <a:r>
                <a:rPr>
                  <a:solidFill>
                    <a:srgbClr val="D4D4D4"/>
                  </a:solidFill>
                </a:rPr>
                <a:t> </a:t>
              </a:r>
              <a:r>
                <a:rPr>
                  <a:solidFill>
                    <a:srgbClr val="4EC9B0"/>
                  </a:solidFill>
                </a:rPr>
                <a:t>MyProps</a:t>
              </a:r>
              <a:r>
                <a:rPr>
                  <a:solidFill>
                    <a:srgbClr val="D4D4D4"/>
                  </a:solidFill>
                </a:rPr>
                <a:t> {</a:t>
              </a:r>
              <a:endParaRPr>
                <a:solidFill>
                  <a:srgbClr val="D4D4D4"/>
                </a:solidFill>
              </a:endParaRP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9CDCFE"/>
                  </a:solidFill>
                </a:rPr>
                <a:t>id</a:t>
              </a:r>
              <a:r>
                <a:rPr>
                  <a:solidFill>
                    <a:srgbClr val="D4D4D4"/>
                  </a:solidFill>
                </a:rPr>
                <a:t>: </a:t>
              </a:r>
              <a:r>
                <a:t>number</a:t>
              </a:r>
              <a:endParaRPr>
                <a:solidFill>
                  <a:srgbClr val="D4D4D4"/>
                </a:solidFill>
              </a:endParaRP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9CDCFE"/>
                  </a:solidFill>
                </a:rPr>
                <a:t>name</a:t>
              </a:r>
              <a:r>
                <a:rPr>
                  <a:solidFill>
                    <a:srgbClr val="D4D4D4"/>
                  </a:solidFill>
                </a:rPr>
                <a:t>: </a:t>
              </a:r>
              <a:r>
                <a:t>string</a:t>
              </a:r>
              <a:endParaRPr>
                <a:solidFill>
                  <a:srgbClr val="D4D4D4"/>
                </a:solidFill>
              </a:endParaRPr>
            </a:p>
            <a:p>
              <a:pPr indent="0" defTabSz="457200">
                <a:lnSpc>
                  <a:spcPct val="120000"/>
                </a:lnSpc>
                <a:defRPr sz="800">
                  <a:solidFill>
                    <a:srgbClr val="888888"/>
                  </a:solidFill>
                  <a:latin typeface="Menlo Regular"/>
                  <a:ea typeface="Menlo Regular"/>
                  <a:cs typeface="Menlo Regular"/>
                  <a:sym typeface="Menlo Regular"/>
                </a:defRPr>
              </a:pPr>
              <a:r>
                <a:rPr>
                  <a:solidFill>
                    <a:srgbClr val="D4D4D4"/>
                  </a:solidFill>
                </a:rPr>
                <a:t>  </a:t>
              </a:r>
              <a:r>
                <a:t>// ...</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a:t>
              </a: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569CD6"/>
                  </a:solidFill>
                  <a:latin typeface="Menlo Regular"/>
                  <a:ea typeface="Menlo Regular"/>
                  <a:cs typeface="Menlo Regular"/>
                  <a:sym typeface="Menlo Regular"/>
                </a:defRPr>
              </a:pPr>
              <a:r>
                <a:t>interface</a:t>
              </a:r>
              <a:r>
                <a:rPr>
                  <a:solidFill>
                    <a:srgbClr val="D4D4D4"/>
                  </a:solidFill>
                </a:rPr>
                <a:t> </a:t>
              </a:r>
              <a:r>
                <a:rPr>
                  <a:solidFill>
                    <a:srgbClr val="4EC9B0"/>
                  </a:solidFill>
                </a:rPr>
                <a:t>MyState</a:t>
              </a:r>
              <a:r>
                <a:rPr>
                  <a:solidFill>
                    <a:srgbClr val="D4D4D4"/>
                  </a:solidFill>
                </a:rPr>
                <a:t> {</a:t>
              </a:r>
              <a:endParaRPr>
                <a:solidFill>
                  <a:srgbClr val="D4D4D4"/>
                </a:solidFill>
              </a:endParaRP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9CDCFE"/>
                  </a:solidFill>
                </a:rPr>
                <a:t>data</a:t>
              </a:r>
              <a:r>
                <a:rPr>
                  <a:solidFill>
                    <a:srgbClr val="D4D4D4"/>
                  </a:solidFill>
                </a:rPr>
                <a:t>: </a:t>
              </a:r>
              <a:r>
                <a:t>string</a:t>
              </a:r>
              <a:r>
                <a:rPr>
                  <a:solidFill>
                    <a:srgbClr val="D4D4D4"/>
                  </a:solidFill>
                </a:rPr>
                <a:t> | </a:t>
              </a:r>
              <a:r>
                <a:t>null</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a:t>
              </a: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4EC9B0"/>
                  </a:solidFill>
                  <a:latin typeface="Menlo Regular"/>
                  <a:ea typeface="Menlo Regular"/>
                  <a:cs typeface="Menlo Regular"/>
                  <a:sym typeface="Menlo Regular"/>
                </a:defRPr>
              </a:pPr>
              <a:r>
                <a:rPr>
                  <a:solidFill>
                    <a:srgbClr val="569CD6"/>
                  </a:solidFill>
                </a:rPr>
                <a:t>class</a:t>
              </a:r>
              <a:r>
                <a:rPr>
                  <a:solidFill>
                    <a:srgbClr val="D4D4D4"/>
                  </a:solidFill>
                </a:rPr>
                <a:t> </a:t>
              </a:r>
              <a:r>
                <a:t>MyComponent</a:t>
              </a:r>
              <a:r>
                <a:rPr>
                  <a:solidFill>
                    <a:srgbClr val="D4D4D4"/>
                  </a:solidFill>
                </a:rPr>
                <a:t> </a:t>
              </a:r>
              <a:r>
                <a:rPr>
                  <a:solidFill>
                    <a:srgbClr val="569CD6"/>
                  </a:solidFill>
                </a:rPr>
                <a:t>extends</a:t>
              </a:r>
              <a:r>
                <a:rPr>
                  <a:solidFill>
                    <a:srgbClr val="D4D4D4"/>
                  </a:solidFill>
                </a:rPr>
                <a:t> </a:t>
              </a:r>
              <a:r>
                <a:t>Component</a:t>
              </a:r>
              <a:r>
                <a:rPr>
                  <a:solidFill>
                    <a:srgbClr val="D4D4D4"/>
                  </a:solidFill>
                </a:rPr>
                <a:t>&lt;</a:t>
              </a:r>
              <a:r>
                <a:t>MyProps</a:t>
              </a:r>
              <a:r>
                <a:rPr>
                  <a:solidFill>
                    <a:srgbClr val="D4D4D4"/>
                  </a:solidFill>
                </a:rPr>
                <a:t>, </a:t>
              </a:r>
              <a:r>
                <a:t>MyState</a:t>
              </a:r>
              <a:r>
                <a:rPr>
                  <a:solidFill>
                    <a:srgbClr val="D4D4D4"/>
                  </a:solidFill>
                </a:rPr>
                <a:t>&gt; {</a:t>
              </a:r>
              <a:endParaRPr>
                <a:solidFill>
                  <a:srgbClr val="D4D4D4"/>
                </a:solidFill>
              </a:endParaRPr>
            </a:p>
            <a:p>
              <a:pPr indent="0" defTabSz="457200">
                <a:lnSpc>
                  <a:spcPct val="120000"/>
                </a:lnSpc>
                <a:defRPr sz="800">
                  <a:solidFill>
                    <a:srgbClr val="9CDCFE"/>
                  </a:solidFill>
                  <a:latin typeface="Menlo Regular"/>
                  <a:ea typeface="Menlo Regular"/>
                  <a:cs typeface="Menlo Regular"/>
                  <a:sym typeface="Menlo Regular"/>
                </a:defRPr>
              </a:pPr>
              <a:r>
                <a:rPr>
                  <a:solidFill>
                    <a:srgbClr val="D4D4D4"/>
                  </a:solidFill>
                </a:rPr>
                <a:t>  </a:t>
              </a:r>
              <a:r>
                <a:t>state</a:t>
              </a:r>
              <a:r>
                <a:rPr>
                  <a:solidFill>
                    <a:srgbClr val="D4D4D4"/>
                  </a:solidFill>
                </a:rPr>
                <a:t> = { </a:t>
              </a:r>
              <a:r>
                <a:t>data:</a:t>
              </a:r>
              <a:r>
                <a:rPr>
                  <a:solidFill>
                    <a:srgbClr val="D4D4D4"/>
                  </a:solidFill>
                </a:rPr>
                <a:t> </a:t>
              </a:r>
              <a:r>
                <a:rPr>
                  <a:solidFill>
                    <a:srgbClr val="569CD6"/>
                  </a:solidFill>
                </a:rPr>
                <a:t>null</a:t>
              </a:r>
              <a:r>
                <a:rPr>
                  <a:solidFill>
                    <a:srgbClr val="D4D4D4"/>
                  </a:solidFill>
                </a:rPr>
                <a:t> }</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DCDCAA"/>
                  </a:solidFill>
                  <a:latin typeface="Menlo Regular"/>
                  <a:ea typeface="Menlo Regular"/>
                  <a:cs typeface="Menlo Regular"/>
                  <a:sym typeface="Menlo Regular"/>
                </a:defRPr>
              </a:pPr>
              <a:r>
                <a:rPr>
                  <a:solidFill>
                    <a:srgbClr val="D4D4D4"/>
                  </a:solidFill>
                </a:rPr>
                <a:t>  </a:t>
              </a:r>
              <a:r>
                <a:t>render</a:t>
              </a:r>
              <a:r>
                <a:rPr>
                  <a:solidFill>
                    <a:srgbClr val="D4D4D4"/>
                  </a:solidFill>
                </a:rPr>
                <a:t>() {</a:t>
              </a:r>
              <a:endParaRPr>
                <a:solidFill>
                  <a:srgbClr val="D4D4D4"/>
                </a:solidFill>
              </a:endParaRPr>
            </a:p>
            <a:p>
              <a:pPr indent="0" defTabSz="457200">
                <a:lnSpc>
                  <a:spcPct val="120000"/>
                </a:lnSpc>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r>
                <a:t>id: </a:t>
              </a:r>
              <a:r>
                <a:rPr>
                  <a:solidFill>
                    <a:srgbClr val="569CD6"/>
                  </a:solidFill>
                </a:rPr>
                <a:t>{this</a:t>
              </a:r>
              <a:r>
                <a:t>.</a:t>
              </a:r>
              <a:r>
                <a:rPr>
                  <a:solidFill>
                    <a:srgbClr val="9CDCFE"/>
                  </a:solidFill>
                </a:rPr>
                <a:t>props</a:t>
              </a:r>
              <a:r>
                <a:t>.</a:t>
              </a:r>
              <a:r>
                <a:rPr>
                  <a:solidFill>
                    <a:srgbClr val="9CDCFE"/>
                  </a:solidFill>
                </a:rPr>
                <a:t>id</a:t>
              </a:r>
              <a:r>
                <a:rPr>
                  <a:solidFill>
                    <a:srgbClr val="569CD6"/>
                  </a:solidFill>
                </a:rPr>
                <a:t>}</a:t>
              </a:r>
              <a:r>
                <a:rPr>
                  <a:solidFill>
                    <a:srgbClr val="808080"/>
                  </a:solidFill>
                </a:rPr>
                <a:t>&lt;/</a:t>
              </a:r>
              <a:r>
                <a:rPr>
                  <a:solidFill>
                    <a:srgbClr val="569CD6"/>
                  </a:solidFill>
                </a:rPr>
                <a:t>div</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r>
                <a:t>name: </a:t>
              </a:r>
              <a:r>
                <a:rPr>
                  <a:solidFill>
                    <a:srgbClr val="569CD6"/>
                  </a:solidFill>
                </a:rPr>
                <a:t>{this</a:t>
              </a:r>
              <a:r>
                <a:t>.</a:t>
              </a:r>
              <a:r>
                <a:rPr>
                  <a:solidFill>
                    <a:srgbClr val="9CDCFE"/>
                  </a:solidFill>
                </a:rPr>
                <a:t>props</a:t>
              </a:r>
              <a:r>
                <a:t>.</a:t>
              </a:r>
              <a:r>
                <a:rPr>
                  <a:solidFill>
                    <a:srgbClr val="9CDCFE"/>
                  </a:solidFill>
                </a:rPr>
                <a:t>name</a:t>
              </a:r>
              <a:r>
                <a:rPr>
                  <a:solidFill>
                    <a:srgbClr val="569CD6"/>
                  </a:solidFill>
                </a:rPr>
                <a:t>}</a:t>
              </a:r>
              <a:r>
                <a:rPr>
                  <a:solidFill>
                    <a:srgbClr val="808080"/>
                  </a:solidFill>
                </a:rPr>
                <a:t>&lt;/</a:t>
              </a:r>
              <a:r>
                <a:rPr>
                  <a:solidFill>
                    <a:srgbClr val="569CD6"/>
                  </a:solidFill>
                </a:rPr>
                <a:t>div</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r>
                <a:t>data: </a:t>
              </a:r>
              <a:r>
                <a:rPr>
                  <a:solidFill>
                    <a:srgbClr val="569CD6"/>
                  </a:solidFill>
                </a:rPr>
                <a:t>{this</a:t>
              </a:r>
              <a:r>
                <a:t>.</a:t>
              </a:r>
              <a:r>
                <a:rPr>
                  <a:solidFill>
                    <a:srgbClr val="9CDCFE"/>
                  </a:solidFill>
                </a:rPr>
                <a:t>state</a:t>
              </a:r>
              <a:r>
                <a:t>.</a:t>
              </a:r>
              <a:r>
                <a:rPr>
                  <a:solidFill>
                    <a:srgbClr val="9CDCFE"/>
                  </a:solidFill>
                </a:rPr>
                <a:t>data</a:t>
              </a:r>
              <a:r>
                <a:rPr>
                  <a:solidFill>
                    <a:srgbClr val="569CD6"/>
                  </a:solidFill>
                </a:rPr>
                <a:t>}</a:t>
              </a:r>
              <a:r>
                <a:rPr>
                  <a:solidFill>
                    <a:srgbClr val="808080"/>
                  </a:solidFill>
                </a:rPr>
                <a:t>&lt;/</a:t>
              </a:r>
              <a:r>
                <a:rPr>
                  <a:solidFill>
                    <a:srgbClr val="569CD6"/>
                  </a:solidFill>
                </a:rPr>
                <a:t>div</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20000"/>
                </a:lnSpc>
                <a:defRPr sz="800">
                  <a:solidFill>
                    <a:srgbClr val="D4D4D4"/>
                  </a:solidFill>
                  <a:latin typeface="Menlo Regular"/>
                  <a:ea typeface="Menlo Regular"/>
                  <a:cs typeface="Menlo Regular"/>
                  <a:sym typeface="Menlo Regular"/>
                </a:defRPr>
              </a:pPr>
              <a:r>
                <a:t>    )</a:t>
              </a:r>
            </a:p>
            <a:p>
              <a:pPr indent="0" defTabSz="457200">
                <a:lnSpc>
                  <a:spcPct val="120000"/>
                </a:lnSpc>
                <a:defRPr sz="800">
                  <a:solidFill>
                    <a:srgbClr val="D4D4D4"/>
                  </a:solidFill>
                  <a:latin typeface="Menlo Regular"/>
                  <a:ea typeface="Menlo Regular"/>
                  <a:cs typeface="Menlo Regular"/>
                  <a:sym typeface="Menlo Regular"/>
                </a:defRPr>
              </a:pPr>
              <a:r>
                <a:t>  }</a:t>
              </a:r>
            </a:p>
            <a:p>
              <a:pPr indent="0" defTabSz="457200">
                <a:lnSpc>
                  <a:spcPct val="120000"/>
                </a:lnSpc>
                <a:defRPr sz="800">
                  <a:solidFill>
                    <a:srgbClr val="D4D4D4"/>
                  </a:solidFill>
                  <a:latin typeface="Menlo Regular"/>
                  <a:ea typeface="Menlo Regular"/>
                  <a:cs typeface="Menlo Regular"/>
                  <a:sym typeface="Menlo Regular"/>
                </a:defRPr>
              </a:pPr>
              <a:r>
                <a:t>}</a:t>
              </a:r>
            </a:p>
          </p:txBody>
        </p:sp>
      </p:grpSp>
      <p:grpSp>
        <p:nvGrpSpPr>
          <p:cNvPr id="424" name="Grouper"/>
          <p:cNvGrpSpPr/>
          <p:nvPr/>
        </p:nvGrpSpPr>
        <p:grpSpPr>
          <a:xfrm>
            <a:off x="552125" y="1082388"/>
            <a:ext cx="3656796" cy="517524"/>
            <a:chOff x="0" y="0"/>
            <a:chExt cx="3656795" cy="517523"/>
          </a:xfrm>
        </p:grpSpPr>
        <p:sp>
          <p:nvSpPr>
            <p:cNvPr id="422" name="Google Shape;292;p36"/>
            <p:cNvSpPr/>
            <p:nvPr/>
          </p:nvSpPr>
          <p:spPr>
            <a:xfrm>
              <a:off x="0" y="0"/>
              <a:ext cx="3656796" cy="517524"/>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423" name="npm i -D @types/react"/>
            <p:cNvSpPr txBox="1"/>
            <p:nvPr/>
          </p:nvSpPr>
          <p:spPr>
            <a:xfrm>
              <a:off x="173928" y="138111"/>
              <a:ext cx="3308940" cy="241301"/>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lvl1pPr indent="0" defTabSz="457200">
                <a:lnSpc>
                  <a:spcPct val="120000"/>
                </a:lnSpc>
                <a:defRPr sz="800">
                  <a:solidFill>
                    <a:srgbClr val="9CDCFE"/>
                  </a:solidFill>
                  <a:latin typeface="Menlo Regular"/>
                  <a:ea typeface="Menlo Regular"/>
                  <a:cs typeface="Menlo Regular"/>
                  <a:sym typeface="Menlo Regular"/>
                </a:defRPr>
              </a:lvl1pPr>
            </a:lstStyle>
            <a:p>
              <a:pPr/>
              <a:r>
                <a:t>npm i -D @types/react</a:t>
              </a:r>
            </a:p>
          </p:txBody>
        </p:sp>
      </p:grpSp>
      <p:grpSp>
        <p:nvGrpSpPr>
          <p:cNvPr id="427" name="Grouper"/>
          <p:cNvGrpSpPr/>
          <p:nvPr/>
        </p:nvGrpSpPr>
        <p:grpSpPr>
          <a:xfrm>
            <a:off x="552125" y="1618062"/>
            <a:ext cx="3656796" cy="3266276"/>
            <a:chOff x="0" y="0"/>
            <a:chExt cx="3656795" cy="3266275"/>
          </a:xfrm>
        </p:grpSpPr>
        <p:sp>
          <p:nvSpPr>
            <p:cNvPr id="425" name="Google Shape;292;p36"/>
            <p:cNvSpPr/>
            <p:nvPr/>
          </p:nvSpPr>
          <p:spPr>
            <a:xfrm>
              <a:off x="0" y="0"/>
              <a:ext cx="3656796" cy="3266276"/>
            </a:xfrm>
            <a:prstGeom prst="rect">
              <a:avLst/>
            </a:prstGeom>
            <a:solidFill>
              <a:srgbClr val="F3F3F3"/>
            </a:solidFill>
            <a:ln w="12700" cap="flat">
              <a:noFill/>
              <a:miter lim="400000"/>
            </a:ln>
            <a:effectLst>
              <a:outerShdw sx="100000" sy="100000" kx="0" ky="0" algn="b" rotWithShape="0" blurRad="63500" dist="19050" dir="5400000">
                <a:srgbClr val="000000">
                  <a:alpha val="50000"/>
                </a:srgbClr>
              </a:outerShdw>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sp>
          <p:nvSpPr>
            <p:cNvPr id="426" name="import { useState } from 'react'…"/>
            <p:cNvSpPr txBox="1"/>
            <p:nvPr/>
          </p:nvSpPr>
          <p:spPr>
            <a:xfrm>
              <a:off x="173928" y="140887"/>
              <a:ext cx="3308940" cy="2984502"/>
            </a:xfrm>
            <a:prstGeom prst="rect">
              <a:avLst/>
            </a:prstGeom>
            <a:solidFill>
              <a:srgbClr val="1E1E1E"/>
            </a:solid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p>
              <a:pPr indent="0" defTabSz="457200">
                <a:lnSpc>
                  <a:spcPct val="120000"/>
                </a:lnSpc>
                <a:defRPr sz="800">
                  <a:solidFill>
                    <a:srgbClr val="9CDCFE"/>
                  </a:solidFill>
                  <a:latin typeface="Menlo Regular"/>
                  <a:ea typeface="Menlo Regular"/>
                  <a:cs typeface="Menlo Regular"/>
                  <a:sym typeface="Menlo Regular"/>
                </a:defRPr>
              </a:pPr>
              <a:r>
                <a:rPr>
                  <a:solidFill>
                    <a:srgbClr val="C586C0"/>
                  </a:solidFill>
                </a:rPr>
                <a:t>import</a:t>
              </a:r>
              <a:r>
                <a:rPr>
                  <a:solidFill>
                    <a:srgbClr val="D4D4D4"/>
                  </a:solidFill>
                </a:rPr>
                <a:t> { </a:t>
              </a:r>
              <a:r>
                <a:t>useState</a:t>
              </a:r>
              <a:r>
                <a:rPr>
                  <a:solidFill>
                    <a:srgbClr val="D4D4D4"/>
                  </a:solidFill>
                </a:rPr>
                <a:t> } </a:t>
              </a:r>
              <a:r>
                <a:rPr>
                  <a:solidFill>
                    <a:srgbClr val="C586C0"/>
                  </a:solidFill>
                </a:rPr>
                <a:t>from</a:t>
              </a:r>
              <a:r>
                <a:rPr>
                  <a:solidFill>
                    <a:srgbClr val="D4D4D4"/>
                  </a:solidFill>
                </a:rPr>
                <a:t> </a:t>
              </a:r>
              <a:r>
                <a:rPr>
                  <a:solidFill>
                    <a:srgbClr val="CE9178"/>
                  </a:solidFill>
                </a:rPr>
                <a:t>'react'</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569CD6"/>
                  </a:solidFill>
                  <a:latin typeface="Menlo Regular"/>
                  <a:ea typeface="Menlo Regular"/>
                  <a:cs typeface="Menlo Regular"/>
                  <a:sym typeface="Menlo Regular"/>
                </a:defRPr>
              </a:pPr>
              <a:r>
                <a:t>interface</a:t>
              </a:r>
              <a:r>
                <a:rPr>
                  <a:solidFill>
                    <a:srgbClr val="D4D4D4"/>
                  </a:solidFill>
                </a:rPr>
                <a:t> </a:t>
              </a:r>
              <a:r>
                <a:rPr>
                  <a:solidFill>
                    <a:srgbClr val="4EC9B0"/>
                  </a:solidFill>
                </a:rPr>
                <a:t>MyProps</a:t>
              </a:r>
              <a:r>
                <a:rPr>
                  <a:solidFill>
                    <a:srgbClr val="D4D4D4"/>
                  </a:solidFill>
                </a:rPr>
                <a:t> {</a:t>
              </a:r>
              <a:endParaRPr>
                <a:solidFill>
                  <a:srgbClr val="D4D4D4"/>
                </a:solidFill>
              </a:endParaRP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9CDCFE"/>
                  </a:solidFill>
                </a:rPr>
                <a:t>id</a:t>
              </a:r>
              <a:r>
                <a:rPr>
                  <a:solidFill>
                    <a:srgbClr val="D4D4D4"/>
                  </a:solidFill>
                </a:rPr>
                <a:t>: </a:t>
              </a:r>
              <a:r>
                <a:t>number</a:t>
              </a:r>
              <a:endParaRPr>
                <a:solidFill>
                  <a:srgbClr val="D4D4D4"/>
                </a:solidFill>
              </a:endParaRP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9CDCFE"/>
                  </a:solidFill>
                </a:rPr>
                <a:t>name</a:t>
              </a:r>
              <a:r>
                <a:rPr>
                  <a:solidFill>
                    <a:srgbClr val="D4D4D4"/>
                  </a:solidFill>
                </a:rPr>
                <a:t>: </a:t>
              </a:r>
              <a:r>
                <a:t>string</a:t>
              </a:r>
              <a:endParaRPr>
                <a:solidFill>
                  <a:srgbClr val="D4D4D4"/>
                </a:solidFill>
              </a:endParaRPr>
            </a:p>
            <a:p>
              <a:pPr indent="0" defTabSz="457200">
                <a:lnSpc>
                  <a:spcPct val="120000"/>
                </a:lnSpc>
                <a:defRPr sz="800">
                  <a:solidFill>
                    <a:srgbClr val="888888"/>
                  </a:solidFill>
                  <a:latin typeface="Menlo Regular"/>
                  <a:ea typeface="Menlo Regular"/>
                  <a:cs typeface="Menlo Regular"/>
                  <a:sym typeface="Menlo Regular"/>
                </a:defRPr>
              </a:pPr>
              <a:r>
                <a:rPr>
                  <a:solidFill>
                    <a:srgbClr val="D4D4D4"/>
                  </a:solidFill>
                </a:rPr>
                <a:t>  </a:t>
              </a:r>
              <a:r>
                <a:t>// ...</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a:t>
              </a: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r>
                <a:rPr>
                  <a:solidFill>
                    <a:srgbClr val="9CDCFE"/>
                  </a:solidFill>
                </a:rPr>
                <a:t>id</a:t>
              </a:r>
              <a:r>
                <a:rPr>
                  <a:solidFill>
                    <a:srgbClr val="D4D4D4"/>
                  </a:solidFill>
                </a:rPr>
                <a:t>, </a:t>
              </a:r>
              <a:r>
                <a:rPr>
                  <a:solidFill>
                    <a:srgbClr val="9CDCFE"/>
                  </a:solidFill>
                </a:rPr>
                <a:t>name</a:t>
              </a:r>
              <a:r>
                <a:rPr>
                  <a:solidFill>
                    <a:srgbClr val="D4D4D4"/>
                  </a:solidFill>
                </a:rPr>
                <a:t> }: </a:t>
              </a:r>
              <a:r>
                <a:rPr>
                  <a:solidFill>
                    <a:srgbClr val="4EC9B0"/>
                  </a:solidFill>
                </a:rPr>
                <a:t>MyProps</a:t>
              </a:r>
              <a:r>
                <a:rPr>
                  <a:solidFill>
                    <a:srgbClr val="D4D4D4"/>
                  </a:solidFill>
                </a:rPr>
                <a:t>) {</a:t>
              </a:r>
              <a:endParaRPr>
                <a:solidFill>
                  <a:srgbClr val="D4D4D4"/>
                </a:solidFill>
              </a:endParaRPr>
            </a:p>
            <a:p>
              <a:pPr indent="0" defTabSz="457200">
                <a:lnSpc>
                  <a:spcPct val="12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data</a:t>
              </a:r>
              <a:r>
                <a:rPr>
                  <a:solidFill>
                    <a:srgbClr val="D4D4D4"/>
                  </a:solidFill>
                </a:rPr>
                <a:t>, </a:t>
              </a:r>
              <a:r>
                <a:rPr>
                  <a:solidFill>
                    <a:srgbClr val="4FC1FF"/>
                  </a:solidFill>
                </a:rPr>
                <a:t>setData</a:t>
              </a:r>
              <a:r>
                <a:rPr>
                  <a:solidFill>
                    <a:srgbClr val="D4D4D4"/>
                  </a:solidFill>
                </a:rPr>
                <a:t>] = </a:t>
              </a:r>
              <a:r>
                <a:t>useState</a:t>
              </a:r>
              <a:r>
                <a:rPr>
                  <a:solidFill>
                    <a:srgbClr val="D4D4D4"/>
                  </a:solidFill>
                </a:rPr>
                <a:t>(</a:t>
              </a:r>
              <a:endParaRPr>
                <a:solidFill>
                  <a:srgbClr val="D4D4D4"/>
                </a:solidFill>
              </a:endParaRPr>
            </a:p>
            <a:p>
              <a:pPr indent="0" defTabSz="457200">
                <a:lnSpc>
                  <a:spcPct val="12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569CD6"/>
                  </a:solidFill>
                </a:rPr>
                <a:t>null</a:t>
              </a:r>
              <a:r>
                <a:rPr>
                  <a:solidFill>
                    <a:srgbClr val="D4D4D4"/>
                  </a:solidFill>
                </a:rPr>
                <a:t> </a:t>
              </a:r>
              <a:r>
                <a:rPr>
                  <a:solidFill>
                    <a:srgbClr val="C586C0"/>
                  </a:solidFill>
                </a:rPr>
                <a:t>as</a:t>
              </a:r>
              <a:r>
                <a:rPr>
                  <a:solidFill>
                    <a:srgbClr val="D4D4D4"/>
                  </a:solidFill>
                </a:rPr>
                <a:t> </a:t>
              </a:r>
              <a:r>
                <a:t>string</a:t>
              </a:r>
              <a:r>
                <a:rPr>
                  <a:solidFill>
                    <a:srgbClr val="D4D4D4"/>
                  </a:solidFill>
                </a:rPr>
                <a:t> | </a:t>
              </a:r>
              <a:r>
                <a:t>null</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  )</a:t>
              </a:r>
            </a:p>
            <a:p>
              <a:pPr indent="0" defTabSz="457200">
                <a:lnSpc>
                  <a:spcPct val="120000"/>
                </a:lnSpc>
                <a:defRPr sz="800">
                  <a:solidFill>
                    <a:srgbClr val="D4D4D4"/>
                  </a:solidFill>
                  <a:latin typeface="Menlo Regular"/>
                  <a:ea typeface="Menlo Regular"/>
                  <a:cs typeface="Menlo Regular"/>
                  <a:sym typeface="Menlo Regular"/>
                </a:defRPr>
              </a:pPr>
            </a:p>
            <a:p>
              <a:pPr indent="0" defTabSz="457200">
                <a:lnSpc>
                  <a:spcPct val="120000"/>
                </a:lnSpc>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r>
                <a:t>id: </a:t>
              </a:r>
              <a:r>
                <a:rPr>
                  <a:solidFill>
                    <a:srgbClr val="569CD6"/>
                  </a:solidFill>
                </a:rPr>
                <a:t>{</a:t>
              </a:r>
              <a:r>
                <a:rPr>
                  <a:solidFill>
                    <a:srgbClr val="9CDCFE"/>
                  </a:solidFill>
                </a:rPr>
                <a:t>id</a:t>
              </a:r>
              <a:r>
                <a:rPr>
                  <a:solidFill>
                    <a:srgbClr val="569CD6"/>
                  </a:solidFill>
                </a:rPr>
                <a:t>}</a:t>
              </a:r>
              <a:r>
                <a:rPr>
                  <a:solidFill>
                    <a:srgbClr val="808080"/>
                  </a:solidFill>
                </a:rPr>
                <a:t>&lt;/</a:t>
              </a:r>
              <a:r>
                <a:rPr>
                  <a:solidFill>
                    <a:srgbClr val="569CD6"/>
                  </a:solidFill>
                </a:rPr>
                <a:t>div</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r>
                <a:t>name: </a:t>
              </a:r>
              <a:r>
                <a:rPr>
                  <a:solidFill>
                    <a:srgbClr val="569CD6"/>
                  </a:solidFill>
                </a:rPr>
                <a:t>{</a:t>
              </a:r>
              <a:r>
                <a:rPr>
                  <a:solidFill>
                    <a:srgbClr val="9CDCFE"/>
                  </a:solidFill>
                </a:rPr>
                <a:t>name</a:t>
              </a:r>
              <a:r>
                <a:rPr>
                  <a:solidFill>
                    <a:srgbClr val="569CD6"/>
                  </a:solidFill>
                </a:rPr>
                <a:t>}</a:t>
              </a:r>
              <a:r>
                <a:rPr>
                  <a:solidFill>
                    <a:srgbClr val="808080"/>
                  </a:solidFill>
                </a:rPr>
                <a:t>&lt;/</a:t>
              </a:r>
              <a:r>
                <a:rPr>
                  <a:solidFill>
                    <a:srgbClr val="569CD6"/>
                  </a:solidFill>
                </a:rPr>
                <a:t>div</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div</a:t>
              </a:r>
              <a:r>
                <a:rPr>
                  <a:solidFill>
                    <a:srgbClr val="808080"/>
                  </a:solidFill>
                </a:rPr>
                <a:t>&gt;</a:t>
              </a:r>
              <a:r>
                <a:t>data: </a:t>
              </a:r>
              <a:r>
                <a:rPr>
                  <a:solidFill>
                    <a:srgbClr val="569CD6"/>
                  </a:solidFill>
                </a:rPr>
                <a:t>{</a:t>
              </a:r>
              <a:r>
                <a:rPr>
                  <a:solidFill>
                    <a:srgbClr val="4FC1FF"/>
                  </a:solidFill>
                </a:rPr>
                <a:t>data</a:t>
              </a:r>
              <a:r>
                <a:rPr>
                  <a:solidFill>
                    <a:srgbClr val="569CD6"/>
                  </a:solidFill>
                </a:rPr>
                <a:t>}</a:t>
              </a:r>
              <a:r>
                <a:rPr>
                  <a:solidFill>
                    <a:srgbClr val="808080"/>
                  </a:solidFill>
                </a:rPr>
                <a:t>&lt;/</a:t>
              </a:r>
              <a:r>
                <a:rPr>
                  <a:solidFill>
                    <a:srgbClr val="569CD6"/>
                  </a:solidFill>
                </a:rPr>
                <a:t>div</a:t>
              </a:r>
              <a:r>
                <a:rPr>
                  <a:solidFill>
                    <a:srgbClr val="808080"/>
                  </a:solidFill>
                </a:rPr>
                <a:t>&gt;</a:t>
              </a:r>
            </a:p>
            <a:p>
              <a:pPr indent="0" defTabSz="457200">
                <a:lnSpc>
                  <a:spcPct val="120000"/>
                </a:lnSpc>
                <a:defRPr sz="800">
                  <a:solidFill>
                    <a:srgbClr val="D4D4D4"/>
                  </a:solidFill>
                  <a:latin typeface="Menlo Regular"/>
                  <a:ea typeface="Menlo Regular"/>
                  <a:cs typeface="Menlo Regular"/>
                  <a:sym typeface="Menlo Regular"/>
                </a:defRPr>
              </a:pPr>
              <a:r>
                <a:t>    </a:t>
              </a:r>
              <a:r>
                <a:rPr>
                  <a:solidFill>
                    <a:srgbClr val="808080"/>
                  </a:solidFill>
                </a:rPr>
                <a:t>&lt;/&gt;</a:t>
              </a:r>
            </a:p>
            <a:p>
              <a:pPr indent="0" defTabSz="457200">
                <a:lnSpc>
                  <a:spcPct val="120000"/>
                </a:lnSpc>
                <a:defRPr sz="800">
                  <a:solidFill>
                    <a:srgbClr val="D4D4D4"/>
                  </a:solidFill>
                  <a:latin typeface="Menlo Regular"/>
                  <a:ea typeface="Menlo Regular"/>
                  <a:cs typeface="Menlo Regular"/>
                  <a:sym typeface="Menlo Regular"/>
                </a:defRPr>
              </a:pPr>
              <a:r>
                <a:t>  )</a:t>
              </a:r>
            </a:p>
            <a:p>
              <a:pPr indent="0" defTabSz="457200">
                <a:lnSpc>
                  <a:spcPct val="120000"/>
                </a:lnSpc>
                <a:defRPr sz="800">
                  <a:solidFill>
                    <a:srgbClr val="D4D4D4"/>
                  </a:solidFill>
                  <a:latin typeface="Menlo Regular"/>
                  <a:ea typeface="Menlo Regular"/>
                  <a:cs typeface="Menlo Regular"/>
                  <a:sym typeface="Menlo Regular"/>
                </a:defRPr>
              </a:pPr>
              <a:r>
                <a:t>}</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78;p29"/>
          <p:cNvSpPr/>
          <p:nvPr/>
        </p:nvSpPr>
        <p:spPr>
          <a:xfrm>
            <a:off x="552125" y="2331599"/>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144" name="Google Shape;179;p29"/>
          <p:cNvSpPr txBox="1"/>
          <p:nvPr/>
        </p:nvSpPr>
        <p:spPr>
          <a:xfrm>
            <a:off x="552125" y="2289825"/>
            <a:ext cx="2797800" cy="563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200">
                <a:latin typeface="Nunito Bold"/>
                <a:ea typeface="Nunito Bold"/>
                <a:cs typeface="Nunito Bold"/>
                <a:sym typeface="Nunito Bold"/>
              </a:defRPr>
            </a:lvl1pPr>
          </a:lstStyle>
          <a:p>
            <a:pPr/>
            <a:r>
              <a:t>SOMMAIRE</a:t>
            </a:r>
          </a:p>
        </p:txBody>
      </p:sp>
      <p:grpSp>
        <p:nvGrpSpPr>
          <p:cNvPr id="147" name="Grouper"/>
          <p:cNvGrpSpPr/>
          <p:nvPr/>
        </p:nvGrpSpPr>
        <p:grpSpPr>
          <a:xfrm>
            <a:off x="5083850" y="1023199"/>
            <a:ext cx="3287175" cy="462251"/>
            <a:chOff x="0" y="0"/>
            <a:chExt cx="3287174" cy="462249"/>
          </a:xfrm>
        </p:grpSpPr>
        <p:sp>
          <p:nvSpPr>
            <p:cNvPr id="145" name="Google Shape;183;p29"/>
            <p:cNvSpPr txBox="1"/>
            <p:nvPr/>
          </p:nvSpPr>
          <p:spPr>
            <a:xfrm>
              <a:off x="0" y="-1"/>
              <a:ext cx="5523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solidFill>
                    <a:schemeClr val="accent1"/>
                  </a:solidFill>
                  <a:latin typeface="Nunito Regular"/>
                  <a:ea typeface="Nunito Regular"/>
                  <a:cs typeface="Nunito Regular"/>
                  <a:sym typeface="Nunito Regular"/>
                </a:defRPr>
              </a:lvl1pPr>
            </a:lstStyle>
            <a:p>
              <a:pPr/>
              <a:r>
                <a:t>01.</a:t>
              </a:r>
            </a:p>
          </p:txBody>
        </p:sp>
        <p:sp>
          <p:nvSpPr>
            <p:cNvPr id="146" name="Google Shape;185;p29"/>
            <p:cNvSpPr txBox="1"/>
            <p:nvPr/>
          </p:nvSpPr>
          <p:spPr>
            <a:xfrm>
              <a:off x="489374" y="-1"/>
              <a:ext cx="27978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latin typeface="Nunito SemiBold"/>
                  <a:ea typeface="Nunito SemiBold"/>
                  <a:cs typeface="Nunito SemiBold"/>
                  <a:sym typeface="Nunito SemiBold"/>
                </a:defRPr>
              </a:lvl1pPr>
            </a:lstStyle>
            <a:p>
              <a:pPr/>
              <a:r>
                <a:t>Rappels JS et React</a:t>
              </a:r>
            </a:p>
          </p:txBody>
        </p:sp>
      </p:grpSp>
      <p:grpSp>
        <p:nvGrpSpPr>
          <p:cNvPr id="150" name="Grouper"/>
          <p:cNvGrpSpPr/>
          <p:nvPr/>
        </p:nvGrpSpPr>
        <p:grpSpPr>
          <a:xfrm>
            <a:off x="5083850" y="1550078"/>
            <a:ext cx="3287175" cy="462256"/>
            <a:chOff x="0" y="0"/>
            <a:chExt cx="3287174" cy="462255"/>
          </a:xfrm>
        </p:grpSpPr>
        <p:sp>
          <p:nvSpPr>
            <p:cNvPr id="148" name="Google Shape;180;p29"/>
            <p:cNvSpPr txBox="1"/>
            <p:nvPr/>
          </p:nvSpPr>
          <p:spPr>
            <a:xfrm>
              <a:off x="0" y="-1"/>
              <a:ext cx="5523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solidFill>
                    <a:schemeClr val="accent1"/>
                  </a:solidFill>
                  <a:latin typeface="Nunito Regular"/>
                  <a:ea typeface="Nunito Regular"/>
                  <a:cs typeface="Nunito Regular"/>
                  <a:sym typeface="Nunito Regular"/>
                </a:defRPr>
              </a:lvl1pPr>
            </a:lstStyle>
            <a:p>
              <a:pPr/>
              <a:r>
                <a:t>02.</a:t>
              </a:r>
            </a:p>
          </p:txBody>
        </p:sp>
        <p:sp>
          <p:nvSpPr>
            <p:cNvPr id="149" name="Google Shape;186;p29"/>
            <p:cNvSpPr txBox="1"/>
            <p:nvPr/>
          </p:nvSpPr>
          <p:spPr>
            <a:xfrm>
              <a:off x="489374" y="5"/>
              <a:ext cx="27978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latin typeface="Nunito SemiBold"/>
                  <a:ea typeface="Nunito SemiBold"/>
                  <a:cs typeface="Nunito SemiBold"/>
                  <a:sym typeface="Nunito SemiBold"/>
                </a:defRPr>
              </a:lvl1pPr>
            </a:lstStyle>
            <a:p>
              <a:pPr/>
              <a:r>
                <a:t>Les Hooks React</a:t>
              </a:r>
            </a:p>
          </p:txBody>
        </p:sp>
      </p:grpSp>
      <p:grpSp>
        <p:nvGrpSpPr>
          <p:cNvPr id="153" name="Grouper"/>
          <p:cNvGrpSpPr/>
          <p:nvPr/>
        </p:nvGrpSpPr>
        <p:grpSpPr>
          <a:xfrm>
            <a:off x="5083850" y="2076958"/>
            <a:ext cx="3287175" cy="462258"/>
            <a:chOff x="0" y="0"/>
            <a:chExt cx="3287174" cy="462256"/>
          </a:xfrm>
        </p:grpSpPr>
        <p:sp>
          <p:nvSpPr>
            <p:cNvPr id="151" name="Google Shape;181;p29"/>
            <p:cNvSpPr txBox="1"/>
            <p:nvPr/>
          </p:nvSpPr>
          <p:spPr>
            <a:xfrm>
              <a:off x="0" y="-1"/>
              <a:ext cx="5523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solidFill>
                    <a:schemeClr val="accent1"/>
                  </a:solidFill>
                  <a:latin typeface="Nunito Regular"/>
                  <a:ea typeface="Nunito Regular"/>
                  <a:cs typeface="Nunito Regular"/>
                  <a:sym typeface="Nunito Regular"/>
                </a:defRPr>
              </a:lvl1pPr>
            </a:lstStyle>
            <a:p>
              <a:pPr/>
              <a:r>
                <a:t>03.</a:t>
              </a:r>
            </a:p>
          </p:txBody>
        </p:sp>
        <p:sp>
          <p:nvSpPr>
            <p:cNvPr id="152" name="Google Shape;187;p29"/>
            <p:cNvSpPr txBox="1"/>
            <p:nvPr/>
          </p:nvSpPr>
          <p:spPr>
            <a:xfrm>
              <a:off x="489374" y="6"/>
              <a:ext cx="27978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latin typeface="Nunito SemiBold"/>
                  <a:ea typeface="Nunito SemiBold"/>
                  <a:cs typeface="Nunito SemiBold"/>
                  <a:sym typeface="Nunito SemiBold"/>
                </a:defRPr>
              </a:lvl1pPr>
            </a:lstStyle>
            <a:p>
              <a:pPr/>
              <a:r>
                <a:t>React Router V6</a:t>
              </a:r>
            </a:p>
          </p:txBody>
        </p:sp>
      </p:grpSp>
      <p:grpSp>
        <p:nvGrpSpPr>
          <p:cNvPr id="156" name="Grouper"/>
          <p:cNvGrpSpPr/>
          <p:nvPr/>
        </p:nvGrpSpPr>
        <p:grpSpPr>
          <a:xfrm>
            <a:off x="5083850" y="3130718"/>
            <a:ext cx="3287175" cy="462263"/>
            <a:chOff x="0" y="0"/>
            <a:chExt cx="3287174" cy="462261"/>
          </a:xfrm>
        </p:grpSpPr>
        <p:sp>
          <p:nvSpPr>
            <p:cNvPr id="154" name="Google Shape;184;p29"/>
            <p:cNvSpPr txBox="1"/>
            <p:nvPr/>
          </p:nvSpPr>
          <p:spPr>
            <a:xfrm>
              <a:off x="0" y="-1"/>
              <a:ext cx="5523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solidFill>
                    <a:schemeClr val="accent1"/>
                  </a:solidFill>
                  <a:latin typeface="Nunito Regular"/>
                  <a:ea typeface="Nunito Regular"/>
                  <a:cs typeface="Nunito Regular"/>
                  <a:sym typeface="Nunito Regular"/>
                </a:defRPr>
              </a:lvl1pPr>
            </a:lstStyle>
            <a:p>
              <a:pPr/>
              <a:r>
                <a:t>05.</a:t>
              </a:r>
            </a:p>
          </p:txBody>
        </p:sp>
        <p:sp>
          <p:nvSpPr>
            <p:cNvPr id="155" name="Google Shape;188;p29"/>
            <p:cNvSpPr txBox="1"/>
            <p:nvPr/>
          </p:nvSpPr>
          <p:spPr>
            <a:xfrm>
              <a:off x="489374" y="12"/>
              <a:ext cx="2797801"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latin typeface="Nunito SemiBold"/>
                  <a:ea typeface="Nunito SemiBold"/>
                  <a:cs typeface="Nunito SemiBold"/>
                  <a:sym typeface="Nunito SemiBold"/>
                </a:defRPr>
              </a:lvl1pPr>
            </a:lstStyle>
            <a:p>
              <a:pPr/>
              <a:r>
                <a:t>Stockage d’état</a:t>
              </a:r>
            </a:p>
          </p:txBody>
        </p:sp>
      </p:grpSp>
      <p:grpSp>
        <p:nvGrpSpPr>
          <p:cNvPr id="159" name="Grouper"/>
          <p:cNvGrpSpPr/>
          <p:nvPr/>
        </p:nvGrpSpPr>
        <p:grpSpPr>
          <a:xfrm>
            <a:off x="5083850" y="2603837"/>
            <a:ext cx="3287175" cy="462263"/>
            <a:chOff x="0" y="0"/>
            <a:chExt cx="3287174" cy="462261"/>
          </a:xfrm>
        </p:grpSpPr>
        <p:sp>
          <p:nvSpPr>
            <p:cNvPr id="157" name="Google Shape;182;p29"/>
            <p:cNvSpPr txBox="1"/>
            <p:nvPr/>
          </p:nvSpPr>
          <p:spPr>
            <a:xfrm>
              <a:off x="0" y="-1"/>
              <a:ext cx="5523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solidFill>
                    <a:schemeClr val="accent1"/>
                  </a:solidFill>
                  <a:latin typeface="Nunito Regular"/>
                  <a:ea typeface="Nunito Regular"/>
                  <a:cs typeface="Nunito Regular"/>
                  <a:sym typeface="Nunito Regular"/>
                </a:defRPr>
              </a:lvl1pPr>
            </a:lstStyle>
            <a:p>
              <a:pPr/>
              <a:r>
                <a:t>04.</a:t>
              </a:r>
            </a:p>
          </p:txBody>
        </p:sp>
        <p:sp>
          <p:nvSpPr>
            <p:cNvPr id="158" name="Google Shape;189;p29"/>
            <p:cNvSpPr txBox="1"/>
            <p:nvPr/>
          </p:nvSpPr>
          <p:spPr>
            <a:xfrm>
              <a:off x="489374" y="12"/>
              <a:ext cx="2797801"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latin typeface="Nunito SemiBold"/>
                  <a:ea typeface="Nunito SemiBold"/>
                  <a:cs typeface="Nunito SemiBold"/>
                  <a:sym typeface="Nunito SemiBold"/>
                </a:defRPr>
              </a:lvl1pPr>
            </a:lstStyle>
            <a:p>
              <a:pPr/>
              <a:r>
                <a:t>React &amp; TypeScript</a:t>
              </a:r>
            </a:p>
          </p:txBody>
        </p:sp>
      </p:grpSp>
      <p:sp>
        <p:nvSpPr>
          <p:cNvPr id="160" name="Google Shape;190;p29"/>
          <p:cNvSpPr txBox="1"/>
          <p:nvPr>
            <p:ph type="sldNum" sz="quarter" idx="2"/>
          </p:nvPr>
        </p:nvSpPr>
        <p:spPr>
          <a:xfrm>
            <a:off x="8647885" y="4691274"/>
            <a:ext cx="30223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63" name="Grouper"/>
          <p:cNvGrpSpPr/>
          <p:nvPr/>
        </p:nvGrpSpPr>
        <p:grpSpPr>
          <a:xfrm>
            <a:off x="5081148" y="3657599"/>
            <a:ext cx="3287175" cy="462263"/>
            <a:chOff x="0" y="0"/>
            <a:chExt cx="3287174" cy="462261"/>
          </a:xfrm>
        </p:grpSpPr>
        <p:sp>
          <p:nvSpPr>
            <p:cNvPr id="161" name="Google Shape;184;p29"/>
            <p:cNvSpPr txBox="1"/>
            <p:nvPr/>
          </p:nvSpPr>
          <p:spPr>
            <a:xfrm>
              <a:off x="0" y="-1"/>
              <a:ext cx="5523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solidFill>
                    <a:schemeClr val="accent1"/>
                  </a:solidFill>
                  <a:latin typeface="Nunito Regular"/>
                  <a:ea typeface="Nunito Regular"/>
                  <a:cs typeface="Nunito Regular"/>
                  <a:sym typeface="Nunito Regular"/>
                </a:defRPr>
              </a:lvl1pPr>
            </a:lstStyle>
            <a:p>
              <a:pPr/>
              <a:r>
                <a:t>06.</a:t>
              </a:r>
            </a:p>
          </p:txBody>
        </p:sp>
        <p:sp>
          <p:nvSpPr>
            <p:cNvPr id="162" name="Google Shape;188;p29"/>
            <p:cNvSpPr txBox="1"/>
            <p:nvPr/>
          </p:nvSpPr>
          <p:spPr>
            <a:xfrm>
              <a:off x="489374" y="12"/>
              <a:ext cx="2797801"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latin typeface="Nunito SemiBold"/>
                  <a:ea typeface="Nunito SemiBold"/>
                  <a:cs typeface="Nunito SemiBold"/>
                  <a:sym typeface="Nunito SemiBold"/>
                </a:defRPr>
              </a:lvl1pPr>
            </a:lstStyle>
            <a:p>
              <a:pPr/>
              <a:r>
                <a:t>Gestion des formulaires</a:t>
              </a:r>
            </a:p>
          </p:txBody>
        </p:sp>
      </p:gr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Google Shape;158;p26"/>
          <p:cNvSpPr txBox="1"/>
          <p:nvPr>
            <p:ph type="sldNum" sz="quarter" idx="2"/>
          </p:nvPr>
        </p:nvSpPr>
        <p:spPr>
          <a:xfrm>
            <a:off x="1450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0" name="Google Shape;159;p26"/>
          <p:cNvSpPr txBox="1"/>
          <p:nvPr/>
        </p:nvSpPr>
        <p:spPr>
          <a:xfrm>
            <a:off x="699001" y="2286000"/>
            <a:ext cx="5446202" cy="5765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Stockage d’état léger</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Google Shape;151;p25"/>
          <p:cNvSpPr txBox="1"/>
          <p:nvPr>
            <p:ph type="sldNum" sz="quarter" idx="2"/>
          </p:nvPr>
        </p:nvSpPr>
        <p:spPr>
          <a:xfrm>
            <a:off x="1450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3" name="Google Shape;152;p25"/>
          <p:cNvSpPr txBox="1"/>
          <p:nvPr/>
        </p:nvSpPr>
        <p:spPr>
          <a:xfrm>
            <a:off x="699001" y="2150704"/>
            <a:ext cx="5446202"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Stockage d’état léger</a:t>
            </a:r>
          </a:p>
        </p:txBody>
      </p:sp>
      <p:sp>
        <p:nvSpPr>
          <p:cNvPr id="434" name="Google Shape;153;p25"/>
          <p:cNvSpPr txBox="1"/>
          <p:nvPr/>
        </p:nvSpPr>
        <p:spPr>
          <a:xfrm>
            <a:off x="699002" y="2532217"/>
            <a:ext cx="4440600" cy="487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Nunito SemiBold"/>
                <a:ea typeface="Nunito SemiBold"/>
                <a:cs typeface="Nunito SemiBold"/>
                <a:sym typeface="Nunito SemiBold"/>
              </a:defRPr>
            </a:lvl1pPr>
          </a:lstStyle>
          <a:p>
            <a:pPr/>
            <a:r>
              <a:t>React Context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7"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38"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Le Contexte React</a:t>
            </a:r>
          </a:p>
        </p:txBody>
      </p:sp>
      <p:sp>
        <p:nvSpPr>
          <p:cNvPr id="439" name="Google Shape;297;p36"/>
          <p:cNvSpPr txBox="1"/>
          <p:nvPr/>
        </p:nvSpPr>
        <p:spPr>
          <a:xfrm>
            <a:off x="491399" y="1231874"/>
            <a:ext cx="3465868" cy="300098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000"/>
            </a:pPr>
            <a:r>
              <a:t>Le Contexte est conçu pour partager des données qui peuvent être considérées comme « globales » pour une arborescence de composants React.</a:t>
            </a:r>
          </a:p>
          <a:p>
            <a:pPr>
              <a:defRPr sz="1000"/>
            </a:pPr>
          </a:p>
          <a:p>
            <a:pPr>
              <a:defRPr sz="1000"/>
            </a:pPr>
            <a:r>
              <a:t>L’utilisation des contextes se déroule en trois étapes :</a:t>
            </a:r>
          </a:p>
          <a:p>
            <a:pPr>
              <a:defRPr sz="1000"/>
            </a:pPr>
          </a:p>
          <a:p>
            <a:pPr marL="173121" indent="-160421">
              <a:spcBef>
                <a:spcPts val="500"/>
              </a:spcBef>
              <a:buSzPct val="100000"/>
              <a:buAutoNum type="arabicPeriod" startAt="1"/>
              <a:defRPr sz="1000"/>
            </a:pPr>
            <a:r>
              <a:t>La création d’un objet context avec </a:t>
            </a:r>
            <a:r>
              <a:rPr b="1">
                <a:latin typeface="Source Code Pro"/>
                <a:ea typeface="Source Code Pro"/>
                <a:cs typeface="Source Code Pro"/>
                <a:sym typeface="Source Code Pro"/>
              </a:rPr>
              <a:t>React.createContext</a:t>
            </a:r>
          </a:p>
          <a:p>
            <a:pPr marL="173121" indent="-160421">
              <a:spcBef>
                <a:spcPts val="500"/>
              </a:spcBef>
              <a:buSzPct val="100000"/>
              <a:buAutoNum type="arabicPeriod" startAt="1"/>
              <a:defRPr sz="1000"/>
            </a:pPr>
            <a:r>
              <a:t>Le partage de l’état du context avec le </a:t>
            </a:r>
            <a:br/>
            <a:r>
              <a:rPr b="1">
                <a:latin typeface="Source Code Pro"/>
                <a:ea typeface="Source Code Pro"/>
                <a:cs typeface="Source Code Pro"/>
                <a:sym typeface="Source Code Pro"/>
              </a:rPr>
              <a:t>Provider</a:t>
            </a:r>
            <a:r>
              <a:t> dédié</a:t>
            </a:r>
          </a:p>
          <a:p>
            <a:pPr marL="173121" indent="-160421">
              <a:spcBef>
                <a:spcPts val="500"/>
              </a:spcBef>
              <a:buSzPct val="100000"/>
              <a:buAutoNum type="arabicPeriod" startAt="1"/>
              <a:defRPr sz="1000"/>
            </a:pPr>
            <a:r>
              <a:t>La récupération de l’état du context avec le hook </a:t>
            </a:r>
            <a:r>
              <a:rPr b="1">
                <a:latin typeface="Source Code Pro"/>
                <a:ea typeface="Source Code Pro"/>
                <a:cs typeface="Source Code Pro"/>
                <a:sym typeface="Source Code Pro"/>
              </a:rPr>
              <a:t>useContext</a:t>
            </a:r>
          </a:p>
        </p:txBody>
      </p:sp>
      <p:sp>
        <p:nvSpPr>
          <p:cNvPr id="440" name="Google Shape;292;p36"/>
          <p:cNvSpPr/>
          <p:nvPr/>
        </p:nvSpPr>
        <p:spPr>
          <a:xfrm>
            <a:off x="4540673" y="1016928"/>
            <a:ext cx="3980227" cy="38123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41" name="import { createContext } from 'react'…"/>
          <p:cNvSpPr txBox="1"/>
          <p:nvPr/>
        </p:nvSpPr>
        <p:spPr>
          <a:xfrm>
            <a:off x="4714600" y="1157816"/>
            <a:ext cx="3632372" cy="35306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700">
                <a:solidFill>
                  <a:srgbClr val="9CDCFE"/>
                </a:solidFill>
                <a:latin typeface="Menlo Regular"/>
                <a:ea typeface="Menlo Regular"/>
                <a:cs typeface="Menlo Regular"/>
                <a:sym typeface="Menlo Regular"/>
              </a:defRPr>
            </a:pPr>
            <a:r>
              <a:rPr>
                <a:solidFill>
                  <a:srgbClr val="C586C0"/>
                </a:solidFill>
              </a:rPr>
              <a:t>import</a:t>
            </a:r>
            <a:r>
              <a:rPr>
                <a:solidFill>
                  <a:srgbClr val="D4D4D4"/>
                </a:solidFill>
              </a:rPr>
              <a:t> { </a:t>
            </a:r>
            <a:r>
              <a:t>createContext</a:t>
            </a:r>
            <a:r>
              <a:rPr>
                <a:solidFill>
                  <a:srgbClr val="D4D4D4"/>
                </a:solidFill>
              </a:rPr>
              <a:t> } </a:t>
            </a:r>
            <a:r>
              <a:rPr>
                <a:solidFill>
                  <a:srgbClr val="C586C0"/>
                </a:solidFill>
              </a:rPr>
              <a:t>from</a:t>
            </a:r>
            <a:r>
              <a:rPr>
                <a:solidFill>
                  <a:srgbClr val="D4D4D4"/>
                </a:solidFill>
              </a:rPr>
              <a:t> </a:t>
            </a:r>
            <a:r>
              <a:rPr>
                <a:solidFill>
                  <a:srgbClr val="CE9178"/>
                </a:solidFill>
              </a:rPr>
              <a:t>'react'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p>
          <a:p>
            <a:pPr indent="0" defTabSz="457200">
              <a:defRPr sz="700">
                <a:solidFill>
                  <a:srgbClr val="888888"/>
                </a:solidFill>
                <a:latin typeface="Menlo Regular"/>
                <a:ea typeface="Menlo Regular"/>
                <a:cs typeface="Menlo Regular"/>
                <a:sym typeface="Menlo Regular"/>
              </a:defRPr>
            </a:pPr>
            <a:r>
              <a:t>// Créer un context avec une valeur par défaut</a:t>
            </a:r>
            <a:endParaRPr>
              <a:solidFill>
                <a:srgbClr val="D4D4D4"/>
              </a:solidFill>
            </a:endParaRPr>
          </a:p>
          <a:p>
            <a:pPr indent="0" defTabSz="457200">
              <a:defRPr sz="700">
                <a:solidFill>
                  <a:srgbClr val="DCDCAA"/>
                </a:solidFill>
                <a:latin typeface="Menlo Regular"/>
                <a:ea typeface="Menlo Regular"/>
                <a:cs typeface="Menlo Regular"/>
                <a:sym typeface="Menlo Regular"/>
              </a:defRPr>
            </a:pPr>
            <a:r>
              <a:rPr>
                <a:solidFill>
                  <a:srgbClr val="569CD6"/>
                </a:solidFill>
              </a:rPr>
              <a:t>const</a:t>
            </a:r>
            <a:r>
              <a:rPr>
                <a:solidFill>
                  <a:srgbClr val="D4D4D4"/>
                </a:solidFill>
              </a:rPr>
              <a:t> </a:t>
            </a:r>
            <a:r>
              <a:rPr>
                <a:solidFill>
                  <a:srgbClr val="4FC1FF"/>
                </a:solidFill>
              </a:rPr>
              <a:t>ThemeContext</a:t>
            </a:r>
            <a:r>
              <a:rPr>
                <a:solidFill>
                  <a:srgbClr val="D4D4D4"/>
                </a:solidFill>
              </a:rPr>
              <a:t> = </a:t>
            </a:r>
            <a:r>
              <a:t>createContext</a:t>
            </a:r>
            <a:r>
              <a:rPr>
                <a:solidFill>
                  <a:srgbClr val="D4D4D4"/>
                </a:solidFill>
              </a:rPr>
              <a:t>(</a:t>
            </a:r>
            <a:r>
              <a:rPr>
                <a:solidFill>
                  <a:srgbClr val="CE9178"/>
                </a:solidFill>
              </a:rPr>
              <a:t>`dark`</a:t>
            </a:r>
            <a:r>
              <a:rPr>
                <a:solidFill>
                  <a:srgbClr val="D4D4D4"/>
                </a:solidFill>
              </a:rPr>
              <a: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p>
          <a:p>
            <a:pPr indent="0" defTabSz="457200">
              <a:defRPr sz="700">
                <a:solidFill>
                  <a:srgbClr val="888888"/>
                </a:solidFill>
                <a:latin typeface="Menlo Regular"/>
                <a:ea typeface="Menlo Regular"/>
                <a:cs typeface="Menlo Regular"/>
                <a:sym typeface="Menlo Regular"/>
              </a:defRPr>
            </a:pPr>
            <a:r>
              <a:t>// Partage l'état du context avec une arborescence de composant</a:t>
            </a:r>
            <a:endParaRPr>
              <a:solidFill>
                <a:srgbClr val="D4D4D4"/>
              </a:solidFill>
            </a:endParaRPr>
          </a:p>
          <a:p>
            <a:pPr indent="0" defTabSz="457200">
              <a:defRPr sz="7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App</a:t>
            </a:r>
            <a:r>
              <a:rPr>
                <a:solidFill>
                  <a:srgbClr val="D4D4D4"/>
                </a:solidFill>
              </a:rPr>
              <a:t>({ </a:t>
            </a:r>
            <a:r>
              <a:rPr>
                <a:solidFill>
                  <a:srgbClr val="9CDCFE"/>
                </a:solidFill>
              </a:rPr>
              <a:t>theme</a:t>
            </a:r>
            <a:r>
              <a:rPr>
                <a:solidFill>
                  <a:srgbClr val="D4D4D4"/>
                </a:solidFill>
              </a:rPr>
              <a:t> }) {</a:t>
            </a:r>
            <a:endParaRPr>
              <a:solidFill>
                <a:srgbClr val="D4D4D4"/>
              </a:solidFill>
            </a:endParaRPr>
          </a:p>
          <a:p>
            <a:pPr indent="0" defTabSz="457200">
              <a:defRPr sz="7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 </a:t>
            </a:r>
            <a:r>
              <a:rPr>
                <a:solidFill>
                  <a:srgbClr val="9CDCFE"/>
                </a:solidFill>
              </a:rPr>
              <a:t>Provider</a:t>
            </a:r>
            <a:r>
              <a:rPr>
                <a:solidFill>
                  <a:srgbClr val="D4D4D4"/>
                </a:solidFill>
              </a:rPr>
              <a:t>: </a:t>
            </a:r>
            <a:r>
              <a:t>ThemeProvider</a:t>
            </a:r>
            <a:r>
              <a:rPr>
                <a:solidFill>
                  <a:srgbClr val="D4D4D4"/>
                </a:solidFill>
              </a:rPr>
              <a:t> } = </a:t>
            </a:r>
            <a:r>
              <a:t>ThemeContext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p>
          <a:p>
            <a:pPr indent="0" defTabSz="457200">
              <a:defRPr sz="7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7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ThemeProvider</a:t>
            </a:r>
            <a:r>
              <a:rPr>
                <a:solidFill>
                  <a:srgbClr val="D4D4D4"/>
                </a:solidFill>
              </a:rPr>
              <a:t> </a:t>
            </a:r>
            <a:r>
              <a:rPr>
                <a:solidFill>
                  <a:srgbClr val="9CDCFE"/>
                </a:solidFill>
              </a:rPr>
              <a:t>value</a:t>
            </a:r>
            <a:r>
              <a:rPr>
                <a:solidFill>
                  <a:srgbClr val="D4D4D4"/>
                </a:solidFill>
              </a:rPr>
              <a:t>=</a:t>
            </a:r>
            <a:r>
              <a:rPr>
                <a:solidFill>
                  <a:srgbClr val="569CD6"/>
                </a:solidFill>
              </a:rPr>
              <a:t>{</a:t>
            </a:r>
            <a:r>
              <a:rPr>
                <a:solidFill>
                  <a:srgbClr val="9CDCFE"/>
                </a:solidFill>
              </a:rPr>
              <a:t>theme</a:t>
            </a:r>
            <a:r>
              <a:rPr>
                <a:solidFill>
                  <a:srgbClr val="569CD6"/>
                </a:solidFill>
              </a:rPr>
              <a:t>}</a:t>
            </a:r>
            <a:r>
              <a:rPr>
                <a:solidFill>
                  <a:srgbClr val="808080"/>
                </a:solidFill>
              </a:rPr>
              <a:t>&gt;</a:t>
            </a:r>
            <a:endParaRPr>
              <a:solidFill>
                <a:srgbClr val="D4D4D4"/>
              </a:solidFill>
            </a:endParaRPr>
          </a:p>
          <a:p>
            <a:pPr indent="0" defTabSz="457200">
              <a:defRPr sz="7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MyComponent</a:t>
            </a:r>
            <a:r>
              <a:rPr>
                <a:solidFill>
                  <a:srgbClr val="D4D4D4"/>
                </a:solidFill>
              </a:rPr>
              <a:t> </a:t>
            </a:r>
            <a:r>
              <a:rPr>
                <a:solidFill>
                  <a:srgbClr val="808080"/>
                </a:solidFill>
              </a:rPr>
              <a:t>/&gt;</a:t>
            </a:r>
            <a:endParaRPr>
              <a:solidFill>
                <a:srgbClr val="D4D4D4"/>
              </a:solidFill>
            </a:endParaRPr>
          </a:p>
          <a:p>
            <a:pPr indent="0" defTabSz="457200">
              <a:defRPr sz="7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ThemeProvider</a:t>
            </a:r>
            <a:r>
              <a:rPr>
                <a:solidFill>
                  <a:srgbClr val="808080"/>
                </a:solidFill>
              </a:rPr>
              <a:t>&gt;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r>
              <a:t>  )</a:t>
            </a:r>
          </a:p>
          <a:p>
            <a:pPr indent="0" defTabSz="457200">
              <a:defRPr sz="700">
                <a:solidFill>
                  <a:srgbClr val="D4D4D4"/>
                </a:solidFill>
                <a:latin typeface="Menlo Regular"/>
                <a:ea typeface="Menlo Regular"/>
                <a:cs typeface="Menlo Regular"/>
                <a:sym typeface="Menlo Regular"/>
              </a:defRPr>
            </a:pPr>
            <a:r>
              <a:t>}</a:t>
            </a:r>
          </a:p>
          <a:p>
            <a:pPr indent="0" defTabSz="457200">
              <a:defRPr sz="700">
                <a:solidFill>
                  <a:srgbClr val="D4D4D4"/>
                </a:solidFill>
                <a:latin typeface="Menlo Regular"/>
                <a:ea typeface="Menlo Regular"/>
                <a:cs typeface="Menlo Regular"/>
                <a:sym typeface="Menlo Regular"/>
              </a:defRPr>
            </a:pPr>
          </a:p>
          <a:p>
            <a:pPr indent="0" defTabSz="457200">
              <a:defRPr sz="700">
                <a:solidFill>
                  <a:srgbClr val="888888"/>
                </a:solidFill>
                <a:latin typeface="Menlo Regular"/>
                <a:ea typeface="Menlo Regular"/>
                <a:cs typeface="Menlo Regular"/>
                <a:sym typeface="Menlo Regular"/>
              </a:defRPr>
            </a:pPr>
            <a:r>
              <a:t>// Récupère l'état courant du context</a:t>
            </a:r>
            <a:endParaRPr>
              <a:solidFill>
                <a:srgbClr val="D4D4D4"/>
              </a:solidFill>
            </a:endParaRPr>
          </a:p>
          <a:p>
            <a:pPr indent="0" defTabSz="457200">
              <a:defRPr sz="7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MyComponent</a:t>
            </a:r>
            <a:r>
              <a:rPr>
                <a:solidFill>
                  <a:srgbClr val="D4D4D4"/>
                </a:solidFill>
              </a:rPr>
              <a:t>() {</a:t>
            </a:r>
            <a:endParaRPr>
              <a:solidFill>
                <a:srgbClr val="D4D4D4"/>
              </a:solidFill>
            </a:endParaRPr>
          </a:p>
          <a:p>
            <a:pPr indent="0" defTabSz="457200">
              <a:defRPr sz="7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theme</a:t>
            </a:r>
            <a:r>
              <a:rPr>
                <a:solidFill>
                  <a:srgbClr val="D4D4D4"/>
                </a:solidFill>
              </a:rPr>
              <a:t> = </a:t>
            </a:r>
            <a:r>
              <a:rPr>
                <a:solidFill>
                  <a:srgbClr val="DCDCAA"/>
                </a:solidFill>
              </a:rPr>
              <a:t>useContext</a:t>
            </a:r>
            <a:r>
              <a:rPr>
                <a:solidFill>
                  <a:srgbClr val="D4D4D4"/>
                </a:solidFill>
              </a:rPr>
              <a:t>(</a:t>
            </a:r>
            <a:r>
              <a:t>ThemeContext</a:t>
            </a:r>
            <a:r>
              <a:rPr>
                <a:solidFill>
                  <a:srgbClr val="D4D4D4"/>
                </a:solidFill>
              </a:rPr>
              <a: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p>
          <a:p>
            <a:pPr indent="0" defTabSz="457200">
              <a:defRPr sz="7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7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span</a:t>
            </a:r>
            <a:r>
              <a:rPr>
                <a:solidFill>
                  <a:srgbClr val="D4D4D4"/>
                </a:solidFill>
              </a:rPr>
              <a:t> </a:t>
            </a:r>
            <a:r>
              <a:t>className</a:t>
            </a:r>
            <a:r>
              <a:rPr>
                <a:solidFill>
                  <a:srgbClr val="D4D4D4"/>
                </a:solidFill>
              </a:rPr>
              <a:t>=</a:t>
            </a:r>
            <a:r>
              <a:rPr>
                <a:solidFill>
                  <a:srgbClr val="569CD6"/>
                </a:solidFill>
              </a:rPr>
              <a:t>{</a:t>
            </a:r>
            <a:r>
              <a:rPr>
                <a:solidFill>
                  <a:srgbClr val="4FC1FF"/>
                </a:solidFill>
              </a:rPr>
              <a:t>theme</a:t>
            </a:r>
            <a:r>
              <a:rPr>
                <a:solidFill>
                  <a:srgbClr val="569CD6"/>
                </a:solidFill>
              </a:rPr>
              <a:t>}</a:t>
            </a:r>
            <a:r>
              <a:rPr>
                <a:solidFill>
                  <a:srgbClr val="808080"/>
                </a:solidFill>
              </a:rPr>
              <a:t>&gt;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r>
              <a:t>      Use the theme: </a:t>
            </a:r>
            <a:r>
              <a:rPr>
                <a:solidFill>
                  <a:srgbClr val="569CD6"/>
                </a:solidFill>
              </a:rPr>
              <a:t>{</a:t>
            </a:r>
            <a:r>
              <a:rPr>
                <a:solidFill>
                  <a:srgbClr val="4FC1FF"/>
                </a:solidFill>
              </a:rPr>
              <a:t>theme</a:t>
            </a:r>
            <a:r>
              <a:rPr>
                <a:solidFill>
                  <a:srgbClr val="569CD6"/>
                </a:solidFill>
              </a:rPr>
              <a:t>}</a:t>
            </a:r>
          </a:p>
          <a:p>
            <a:pPr indent="0" defTabSz="457200">
              <a:defRPr sz="7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span</a:t>
            </a:r>
            <a:r>
              <a:rPr>
                <a:solidFill>
                  <a:srgbClr val="808080"/>
                </a:solidFill>
              </a:rPr>
              <a:t>&gt;</a:t>
            </a:r>
          </a:p>
          <a:p>
            <a:pPr indent="0" defTabSz="457200">
              <a:defRPr sz="700">
                <a:solidFill>
                  <a:srgbClr val="D4D4D4"/>
                </a:solidFill>
                <a:latin typeface="Menlo Regular"/>
                <a:ea typeface="Menlo Regular"/>
                <a:cs typeface="Menlo Regular"/>
                <a:sym typeface="Menlo Regular"/>
              </a:defRPr>
            </a:pPr>
            <a:r>
              <a:t>  )</a:t>
            </a:r>
          </a:p>
          <a:p>
            <a:pPr indent="0" defTabSz="457200">
              <a:defRPr sz="7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4"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45"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Contexte et stockage d’état</a:t>
            </a:r>
          </a:p>
        </p:txBody>
      </p:sp>
      <p:sp>
        <p:nvSpPr>
          <p:cNvPr id="446" name="Google Shape;297;p36"/>
          <p:cNvSpPr txBox="1"/>
          <p:nvPr/>
        </p:nvSpPr>
        <p:spPr>
          <a:xfrm>
            <a:off x="491399" y="1231875"/>
            <a:ext cx="2615004" cy="167891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400"/>
            </a:pPr>
            <a:r>
              <a:t>On peut utiliser un Context en conjonction avec le hook </a:t>
            </a:r>
            <a:r>
              <a:rPr b="1">
                <a:latin typeface="Source Code Pro"/>
                <a:ea typeface="Source Code Pro"/>
                <a:cs typeface="Source Code Pro"/>
                <a:sym typeface="Source Code Pro"/>
              </a:rPr>
              <a:t>useReducer</a:t>
            </a:r>
            <a:r>
              <a:t> pour créer un sytème de stockage d’état partagé.</a:t>
            </a:r>
          </a:p>
        </p:txBody>
      </p:sp>
      <p:sp>
        <p:nvSpPr>
          <p:cNvPr id="447" name="Google Shape;292;p36"/>
          <p:cNvSpPr/>
          <p:nvPr/>
        </p:nvSpPr>
        <p:spPr>
          <a:xfrm>
            <a:off x="3670347" y="889928"/>
            <a:ext cx="4850553" cy="394064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48" name="import { createContext, useContext, useMemo, useReducer } from 'react'…"/>
          <p:cNvSpPr txBox="1"/>
          <p:nvPr/>
        </p:nvSpPr>
        <p:spPr>
          <a:xfrm>
            <a:off x="3844275" y="1030816"/>
            <a:ext cx="4502697" cy="365887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800">
                <a:solidFill>
                  <a:srgbClr val="9CDCFE"/>
                </a:solidFill>
                <a:latin typeface="Menlo Regular"/>
                <a:ea typeface="Menlo Regular"/>
                <a:cs typeface="Menlo Regular"/>
                <a:sym typeface="Menlo Regular"/>
              </a:defRPr>
            </a:pPr>
            <a:r>
              <a:rPr>
                <a:solidFill>
                  <a:srgbClr val="C586C0"/>
                </a:solidFill>
              </a:rPr>
              <a:t>import</a:t>
            </a:r>
            <a:r>
              <a:rPr>
                <a:solidFill>
                  <a:srgbClr val="D4D4D4"/>
                </a:solidFill>
              </a:rPr>
              <a:t> { </a:t>
            </a:r>
            <a:r>
              <a:t>createContext</a:t>
            </a:r>
            <a:r>
              <a:rPr>
                <a:solidFill>
                  <a:srgbClr val="D4D4D4"/>
                </a:solidFill>
              </a:rPr>
              <a:t>, </a:t>
            </a:r>
            <a:r>
              <a:t>useContext</a:t>
            </a:r>
            <a:r>
              <a:rPr>
                <a:solidFill>
                  <a:srgbClr val="D4D4D4"/>
                </a:solidFill>
              </a:rPr>
              <a:t>, </a:t>
            </a:r>
            <a:r>
              <a:t>useMemo</a:t>
            </a:r>
            <a:r>
              <a:rPr>
                <a:solidFill>
                  <a:srgbClr val="D4D4D4"/>
                </a:solidFill>
              </a:rPr>
              <a:t>, </a:t>
            </a:r>
            <a:r>
              <a:t>useReducer</a:t>
            </a:r>
            <a:r>
              <a:rPr>
                <a:solidFill>
                  <a:srgbClr val="D4D4D4"/>
                </a:solidFill>
              </a:rPr>
              <a:t> } </a:t>
            </a:r>
            <a:r>
              <a:rPr>
                <a:solidFill>
                  <a:srgbClr val="C586C0"/>
                </a:solidFill>
              </a:rPr>
              <a:t>from</a:t>
            </a:r>
            <a:r>
              <a:rPr>
                <a:solidFill>
                  <a:srgbClr val="D4D4D4"/>
                </a:solidFill>
              </a:rPr>
              <a:t> </a:t>
            </a:r>
            <a:r>
              <a:rPr>
                <a:solidFill>
                  <a:srgbClr val="CE9178"/>
                </a:solidFill>
              </a:rPr>
              <a:t>'react'</a:t>
            </a:r>
            <a:endParaRPr>
              <a:solidFill>
                <a:srgbClr val="D4D4D4"/>
              </a:solidFill>
            </a:endParaRPr>
          </a:p>
          <a:p>
            <a:pPr indent="0" defTabSz="457200">
              <a:defRPr sz="800">
                <a:solidFill>
                  <a:srgbClr val="CE9178"/>
                </a:solidFill>
                <a:latin typeface="Menlo Regular"/>
                <a:ea typeface="Menlo Regular"/>
                <a:cs typeface="Menlo Regular"/>
                <a:sym typeface="Menlo Regular"/>
              </a:defRPr>
            </a:pPr>
            <a:r>
              <a:rPr>
                <a:solidFill>
                  <a:srgbClr val="C586C0"/>
                </a:solidFill>
              </a:rPr>
              <a:t>import</a:t>
            </a:r>
            <a:r>
              <a:rPr>
                <a:solidFill>
                  <a:srgbClr val="D4D4D4"/>
                </a:solidFill>
              </a:rPr>
              <a:t> </a:t>
            </a:r>
            <a:r>
              <a:rPr>
                <a:solidFill>
                  <a:srgbClr val="9CDCFE"/>
                </a:solidFill>
              </a:rPr>
              <a:t>myReducer</a:t>
            </a:r>
            <a:r>
              <a:rPr>
                <a:solidFill>
                  <a:srgbClr val="D4D4D4"/>
                </a:solidFill>
              </a:rPr>
              <a:t>, { </a:t>
            </a:r>
            <a:r>
              <a:rPr>
                <a:solidFill>
                  <a:srgbClr val="80DCFE"/>
                </a:solidFill>
              </a:rPr>
              <a:t>initialState</a:t>
            </a:r>
            <a:r>
              <a:t> </a:t>
            </a:r>
            <a:r>
              <a:rPr>
                <a:solidFill>
                  <a:srgbClr val="D4D4D4"/>
                </a:solidFill>
              </a:rPr>
              <a:t>} </a:t>
            </a:r>
            <a:r>
              <a:rPr>
                <a:solidFill>
                  <a:srgbClr val="C586C0"/>
                </a:solidFill>
              </a:rPr>
              <a:t>from</a:t>
            </a:r>
            <a:r>
              <a:rPr>
                <a:solidFill>
                  <a:srgbClr val="D4D4D4"/>
                </a:solidFill>
              </a:rPr>
              <a:t> </a:t>
            </a:r>
            <a:r>
              <a:t>'./myReducer'</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DCDCAA"/>
                </a:solidFill>
                <a:latin typeface="Menlo Regular"/>
                <a:ea typeface="Menlo Regular"/>
                <a:cs typeface="Menlo Regular"/>
                <a:sym typeface="Menlo Regular"/>
              </a:defRPr>
            </a:pPr>
            <a:r>
              <a:rPr>
                <a:solidFill>
                  <a:srgbClr val="569CD6"/>
                </a:solidFill>
              </a:rPr>
              <a:t>const</a:t>
            </a:r>
            <a:r>
              <a:rPr>
                <a:solidFill>
                  <a:srgbClr val="D4D4D4"/>
                </a:solidFill>
              </a:rPr>
              <a:t> </a:t>
            </a:r>
            <a:r>
              <a:rPr>
                <a:solidFill>
                  <a:srgbClr val="4FC1FF"/>
                </a:solidFill>
              </a:rPr>
              <a:t>StoreContext</a:t>
            </a:r>
            <a:r>
              <a:rPr>
                <a:solidFill>
                  <a:srgbClr val="D4D4D4"/>
                </a:solidFill>
              </a:rPr>
              <a:t> = </a:t>
            </a:r>
            <a:r>
              <a:t>createContext</a:t>
            </a:r>
            <a:r>
              <a:rPr>
                <a:solidFill>
                  <a:srgbClr val="D4D4D4"/>
                </a:solidFill>
              </a:rPr>
              <a: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888888"/>
                </a:solidFill>
                <a:latin typeface="Menlo Regular"/>
                <a:ea typeface="Menlo Regular"/>
                <a:cs typeface="Menlo Regular"/>
                <a:sym typeface="Menlo Regular"/>
              </a:defRPr>
            </a:pPr>
            <a:r>
              <a:t>// Get Store context content from anywhere</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C586C0"/>
                </a:solidFill>
              </a:rPr>
              <a:t>export</a:t>
            </a:r>
            <a:r>
              <a:rPr>
                <a:solidFill>
                  <a:srgbClr val="D4D4D4"/>
                </a:solidFill>
              </a:rPr>
              <a:t> </a:t>
            </a:r>
            <a:r>
              <a:rPr>
                <a:solidFill>
                  <a:srgbClr val="C586C0"/>
                </a:solidFill>
              </a:rPr>
              <a:t>default</a:t>
            </a:r>
            <a:r>
              <a:rPr>
                <a:solidFill>
                  <a:srgbClr val="D4D4D4"/>
                </a:solidFill>
              </a:rPr>
              <a:t> </a:t>
            </a:r>
            <a:r>
              <a:rPr>
                <a:solidFill>
                  <a:srgbClr val="569CD6"/>
                </a:solidFill>
              </a:rPr>
              <a:t>function</a:t>
            </a:r>
            <a:r>
              <a:rPr>
                <a:solidFill>
                  <a:srgbClr val="D4D4D4"/>
                </a:solidFill>
              </a:rPr>
              <a:t> </a:t>
            </a:r>
            <a:r>
              <a:t>useStoreContext</a:t>
            </a:r>
            <a:r>
              <a:rPr>
                <a:solidFill>
                  <a:srgbClr val="D4D4D4"/>
                </a:solidFill>
              </a:rPr>
              <a:t>() {</a:t>
            </a:r>
            <a:endParaRPr>
              <a:solidFill>
                <a:srgbClr val="D4D4D4"/>
              </a:solidFill>
            </a:endParaRPr>
          </a:p>
          <a:p>
            <a:pPr indent="0" defTabSz="457200">
              <a:defRPr sz="800">
                <a:solidFill>
                  <a:srgbClr val="4FC1FF"/>
                </a:solidFill>
                <a:latin typeface="Menlo Regular"/>
                <a:ea typeface="Menlo Regular"/>
                <a:cs typeface="Menlo Regular"/>
                <a:sym typeface="Menlo Regular"/>
              </a:defRPr>
            </a:pPr>
            <a:r>
              <a:rPr>
                <a:solidFill>
                  <a:srgbClr val="D4D4D4"/>
                </a:solidFill>
              </a:rPr>
              <a:t>  </a:t>
            </a:r>
            <a:r>
              <a:rPr>
                <a:solidFill>
                  <a:srgbClr val="C586C0"/>
                </a:solidFill>
              </a:rPr>
              <a:t>return</a:t>
            </a:r>
            <a:r>
              <a:rPr>
                <a:solidFill>
                  <a:srgbClr val="D4D4D4"/>
                </a:solidFill>
              </a:rPr>
              <a:t> </a:t>
            </a:r>
            <a:r>
              <a:rPr>
                <a:solidFill>
                  <a:srgbClr val="DCDCAA"/>
                </a:solidFill>
              </a:rPr>
              <a:t>useContext</a:t>
            </a:r>
            <a:r>
              <a:rPr>
                <a:solidFill>
                  <a:srgbClr val="D4D4D4"/>
                </a:solidFill>
              </a:rPr>
              <a:t>(</a:t>
            </a:r>
            <a:r>
              <a:t>StoreContext</a:t>
            </a:r>
            <a:r>
              <a:rPr>
                <a:solidFill>
                  <a:srgbClr val="D4D4D4"/>
                </a:solidFill>
              </a:rPr>
              <a: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a:t>
            </a: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888888"/>
                </a:solidFill>
                <a:latin typeface="Menlo Regular"/>
                <a:ea typeface="Menlo Regular"/>
                <a:cs typeface="Menlo Regular"/>
                <a:sym typeface="Menlo Regular"/>
              </a:defRPr>
            </a:pPr>
            <a:r>
              <a:t>// Provide the Store context to the given subtree</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C586C0"/>
                </a:solidFill>
              </a:rPr>
              <a:t>export</a:t>
            </a:r>
            <a:r>
              <a:rPr>
                <a:solidFill>
                  <a:srgbClr val="D4D4D4"/>
                </a:solidFill>
              </a:rPr>
              <a:t> </a:t>
            </a:r>
            <a:r>
              <a:rPr>
                <a:solidFill>
                  <a:srgbClr val="569CD6"/>
                </a:solidFill>
              </a:rPr>
              <a:t>function</a:t>
            </a:r>
            <a:r>
              <a:rPr>
                <a:solidFill>
                  <a:srgbClr val="D4D4D4"/>
                </a:solidFill>
              </a:rPr>
              <a:t> </a:t>
            </a:r>
            <a:r>
              <a:t>StoreContextProvider</a:t>
            </a:r>
            <a:r>
              <a:rPr>
                <a:solidFill>
                  <a:srgbClr val="D4D4D4"/>
                </a:solidFill>
              </a:rPr>
              <a:t>({ </a:t>
            </a:r>
            <a:r>
              <a:rPr>
                <a:solidFill>
                  <a:srgbClr val="9CDCFE"/>
                </a:solidFill>
              </a:rPr>
              <a:t>children</a:t>
            </a:r>
            <a:r>
              <a:rPr>
                <a:solidFill>
                  <a:srgbClr val="D4D4D4"/>
                </a:solidFill>
              </a:rPr>
              <a:t> }) {</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state</a:t>
            </a:r>
            <a:r>
              <a:rPr>
                <a:solidFill>
                  <a:srgbClr val="D4D4D4"/>
                </a:solidFill>
              </a:rPr>
              <a:t>, </a:t>
            </a:r>
            <a:r>
              <a:rPr>
                <a:solidFill>
                  <a:srgbClr val="4FC1FF"/>
                </a:solidFill>
              </a:rPr>
              <a:t>dispatch</a:t>
            </a:r>
            <a:r>
              <a:rPr>
                <a:solidFill>
                  <a:srgbClr val="D4D4D4"/>
                </a:solidFill>
              </a:rPr>
              <a:t>] = </a:t>
            </a:r>
            <a:r>
              <a:t>useReducer</a:t>
            </a:r>
            <a:r>
              <a:rPr>
                <a:solidFill>
                  <a:srgbClr val="D4D4D4"/>
                </a:solidFill>
              </a:rPr>
              <a:t>(</a:t>
            </a:r>
            <a:r>
              <a:rPr>
                <a:solidFill>
                  <a:srgbClr val="9CDCFE"/>
                </a:solidFill>
              </a:rPr>
              <a:t>myReducer</a:t>
            </a:r>
            <a:r>
              <a:rPr>
                <a:solidFill>
                  <a:srgbClr val="D4D4D4"/>
                </a:solidFill>
              </a:rPr>
              <a:t>, </a:t>
            </a:r>
            <a:r>
              <a:rPr>
                <a:solidFill>
                  <a:srgbClr val="80DCFE"/>
                </a:solidFill>
              </a:rPr>
              <a:t>initialState</a:t>
            </a:r>
            <a:r>
              <a:rPr>
                <a:solidFill>
                  <a:srgbClr val="D4D4D4"/>
                </a:solidFill>
              </a:rPr>
              <a: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ctx</a:t>
            </a:r>
            <a:r>
              <a:rPr>
                <a:solidFill>
                  <a:srgbClr val="D4D4D4"/>
                </a:solidFill>
              </a:rPr>
              <a:t> = </a:t>
            </a:r>
            <a:r>
              <a:t>useMemo</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 </a:t>
            </a:r>
            <a:r>
              <a:t>state</a:t>
            </a:r>
            <a:r>
              <a:rPr>
                <a:solidFill>
                  <a:srgbClr val="D4D4D4"/>
                </a:solidFill>
              </a:rPr>
              <a:t>, </a:t>
            </a:r>
            <a:r>
              <a:t>dispatch</a:t>
            </a:r>
            <a:r>
              <a:rPr>
                <a:solidFill>
                  <a:srgbClr val="D4D4D4"/>
                </a:solidFill>
              </a:rPr>
              <a:t> }</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  ), [</a:t>
            </a:r>
            <a:r>
              <a:rPr>
                <a:solidFill>
                  <a:srgbClr val="4FC1FF"/>
                </a:solidFill>
              </a:rPr>
              <a:t>state</a:t>
            </a:r>
            <a:r>
              <a:t>])</a:t>
            </a: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StoreContext.Provider</a:t>
            </a:r>
            <a:r>
              <a:rPr>
                <a:solidFill>
                  <a:srgbClr val="D4D4D4"/>
                </a:solidFill>
              </a:rPr>
              <a:t> </a:t>
            </a:r>
            <a:r>
              <a:rPr>
                <a:solidFill>
                  <a:srgbClr val="9CDCFE"/>
                </a:solidFill>
              </a:rPr>
              <a:t>value</a:t>
            </a:r>
            <a:r>
              <a:rPr>
                <a:solidFill>
                  <a:srgbClr val="D4D4D4"/>
                </a:solidFill>
              </a:rPr>
              <a:t>=</a:t>
            </a:r>
            <a:r>
              <a:rPr>
                <a:solidFill>
                  <a:srgbClr val="569CD6"/>
                </a:solidFill>
              </a:rPr>
              <a:t>{</a:t>
            </a:r>
            <a:r>
              <a:rPr>
                <a:solidFill>
                  <a:srgbClr val="4FC1FF"/>
                </a:solidFill>
              </a:rPr>
              <a:t>ctx</a:t>
            </a:r>
            <a:r>
              <a:rPr>
                <a:solidFill>
                  <a:srgbClr val="569CD6"/>
                </a:solidFill>
              </a:rPr>
              <a:t>}</a:t>
            </a:r>
            <a:r>
              <a:rPr>
                <a:solidFill>
                  <a:srgbClr val="808080"/>
                </a:solidFill>
              </a:rPr>
              <a:t>&gt;</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rPr>
                <a:solidFill>
                  <a:srgbClr val="569CD6"/>
                </a:solidFill>
              </a:rPr>
              <a:t>{</a:t>
            </a:r>
            <a:r>
              <a:t>children</a:t>
            </a:r>
            <a:r>
              <a:rPr>
                <a:solidFill>
                  <a:srgbClr val="569CD6"/>
                </a:solidFill>
              </a:rPr>
              <a:t>}</a:t>
            </a:r>
            <a:endParaRPr>
              <a:solidFill>
                <a:srgbClr val="D4D4D4"/>
              </a:solidFill>
            </a:endParaRPr>
          </a:p>
          <a:p>
            <a:pPr indent="0" defTabSz="457200">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StoreContext.Provider</a:t>
            </a:r>
            <a:r>
              <a:rPr>
                <a:solidFill>
                  <a:srgbClr val="808080"/>
                </a:solidFill>
              </a:rPr>
              <a:t>&gt;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  );</a:t>
            </a:r>
          </a:p>
          <a:p>
            <a:pPr indent="0" defTabSz="457200">
              <a:defRPr sz="8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1"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52"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Lire et modifier l’état</a:t>
            </a:r>
          </a:p>
        </p:txBody>
      </p:sp>
      <p:sp>
        <p:nvSpPr>
          <p:cNvPr id="453" name="Google Shape;292;p36"/>
          <p:cNvSpPr/>
          <p:nvPr/>
        </p:nvSpPr>
        <p:spPr>
          <a:xfrm>
            <a:off x="552125" y="1328664"/>
            <a:ext cx="4019875" cy="34948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54" name="export function useFruit(fruit) {…"/>
          <p:cNvSpPr txBox="1"/>
          <p:nvPr/>
        </p:nvSpPr>
        <p:spPr>
          <a:xfrm>
            <a:off x="726053" y="1469552"/>
            <a:ext cx="3672019" cy="32131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800">
                <a:solidFill>
                  <a:srgbClr val="569CD6"/>
                </a:solidFill>
                <a:latin typeface="Menlo Regular"/>
                <a:ea typeface="Menlo Regular"/>
                <a:cs typeface="Menlo Regular"/>
                <a:sym typeface="Menlo Regular"/>
              </a:defRPr>
            </a:pPr>
            <a:r>
              <a:rPr>
                <a:solidFill>
                  <a:srgbClr val="C586C0"/>
                </a:solidFill>
              </a:rPr>
              <a:t>export</a:t>
            </a:r>
            <a:r>
              <a:rPr>
                <a:solidFill>
                  <a:srgbClr val="D4D4D4"/>
                </a:solidFill>
              </a:rPr>
              <a:t> </a:t>
            </a:r>
            <a:r>
              <a:t>function</a:t>
            </a:r>
            <a:r>
              <a:rPr>
                <a:solidFill>
                  <a:srgbClr val="D4D4D4"/>
                </a:solidFill>
              </a:rPr>
              <a:t> </a:t>
            </a:r>
            <a:r>
              <a:rPr>
                <a:solidFill>
                  <a:srgbClr val="DCDCAA"/>
                </a:solidFill>
              </a:rPr>
              <a:t>useFruit</a:t>
            </a:r>
            <a:r>
              <a:rPr>
                <a:solidFill>
                  <a:srgbClr val="D4D4D4"/>
                </a:solidFill>
              </a:rPr>
              <a:t>(</a:t>
            </a:r>
            <a:r>
              <a:rPr>
                <a:solidFill>
                  <a:srgbClr val="9CDCFE"/>
                </a:solidFill>
              </a:rPr>
              <a:t>fruit</a:t>
            </a:r>
            <a:r>
              <a:rPr>
                <a:solidFill>
                  <a:srgbClr val="D4D4D4"/>
                </a:solidFill>
              </a:rPr>
              <a:t>) {</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 </a:t>
            </a:r>
            <a:r>
              <a:rPr>
                <a:solidFill>
                  <a:srgbClr val="4FC1FF"/>
                </a:solidFill>
              </a:rPr>
              <a:t>state</a:t>
            </a:r>
            <a:r>
              <a:rPr>
                <a:solidFill>
                  <a:srgbClr val="D4D4D4"/>
                </a:solidFill>
              </a:rPr>
              <a:t>, </a:t>
            </a:r>
            <a:r>
              <a:rPr>
                <a:solidFill>
                  <a:srgbClr val="4FC1FF"/>
                </a:solidFill>
              </a:rPr>
              <a:t>dispatch</a:t>
            </a:r>
            <a:r>
              <a:rPr>
                <a:solidFill>
                  <a:srgbClr val="D4D4D4"/>
                </a:solidFill>
              </a:rPr>
              <a:t> } = </a:t>
            </a:r>
            <a:r>
              <a:t>useStoreContext</a:t>
            </a:r>
            <a:r>
              <a:rPr>
                <a:solidFill>
                  <a:srgbClr val="D4D4D4"/>
                </a:solidFill>
              </a:rPr>
              <a: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888888"/>
                </a:solidFill>
                <a:latin typeface="Menlo Regular"/>
                <a:ea typeface="Menlo Regular"/>
                <a:cs typeface="Menlo Regular"/>
                <a:sym typeface="Menlo Regular"/>
              </a:defRPr>
            </a:pPr>
            <a:r>
              <a:rPr>
                <a:solidFill>
                  <a:srgbClr val="D4D4D4"/>
                </a:solidFill>
              </a:rPr>
              <a:t>  </a:t>
            </a:r>
            <a:r>
              <a:t>// Pour des sélecteurs complexes</a:t>
            </a:r>
            <a:endParaRPr>
              <a:solidFill>
                <a:srgbClr val="D4D4D4"/>
              </a:solidFill>
            </a:endParaRPr>
          </a:p>
          <a:p>
            <a:pPr indent="0" defTabSz="457200">
              <a:defRPr sz="800">
                <a:solidFill>
                  <a:srgbClr val="888888"/>
                </a:solidFill>
                <a:latin typeface="Menlo Regular"/>
                <a:ea typeface="Menlo Regular"/>
                <a:cs typeface="Menlo Regular"/>
                <a:sym typeface="Menlo Regular"/>
              </a:defRPr>
            </a:pPr>
            <a:r>
              <a:rPr>
                <a:solidFill>
                  <a:srgbClr val="D4D4D4"/>
                </a:solidFill>
              </a:rPr>
              <a:t>  </a:t>
            </a:r>
            <a:r>
              <a:t>// on peut utiliser le module reselect</a:t>
            </a:r>
            <a:endParaRPr>
              <a:solidFill>
                <a:srgbClr val="D4D4D4"/>
              </a:solidFill>
            </a:endParaRPr>
          </a:p>
          <a:p>
            <a:pPr indent="0" defTabSz="457200">
              <a:defRPr sz="800">
                <a:solidFill>
                  <a:srgbClr val="569CD6"/>
                </a:solidFill>
                <a:latin typeface="Menlo Regular"/>
                <a:ea typeface="Menlo Regular"/>
                <a:cs typeface="Menlo Regular"/>
                <a:sym typeface="Menlo Regular"/>
              </a:defRPr>
            </a:pPr>
            <a:r>
              <a:rPr>
                <a:solidFill>
                  <a:srgbClr val="D4D4D4"/>
                </a:solidFill>
              </a:rPr>
              <a:t>  </a:t>
            </a:r>
            <a:r>
              <a:t>const</a:t>
            </a:r>
            <a:r>
              <a:rPr>
                <a:solidFill>
                  <a:srgbClr val="D4D4D4"/>
                </a:solidFill>
              </a:rPr>
              <a:t> </a:t>
            </a:r>
            <a:r>
              <a:rPr>
                <a:solidFill>
                  <a:srgbClr val="4FC1FF"/>
                </a:solidFill>
              </a:rPr>
              <a:t>total</a:t>
            </a:r>
            <a:r>
              <a:rPr>
                <a:solidFill>
                  <a:srgbClr val="D4D4D4"/>
                </a:solidFill>
              </a:rPr>
              <a:t> = </a:t>
            </a:r>
            <a:r>
              <a:rPr>
                <a:solidFill>
                  <a:srgbClr val="4FC1FF"/>
                </a:solidFill>
              </a:rPr>
              <a:t>state</a:t>
            </a:r>
            <a:r>
              <a:rPr>
                <a:solidFill>
                  <a:srgbClr val="D4D4D4"/>
                </a:solidFill>
              </a:rPr>
              <a:t>[</a:t>
            </a:r>
            <a:r>
              <a:rPr>
                <a:solidFill>
                  <a:srgbClr val="9CDCFE"/>
                </a:solidFill>
              </a:rPr>
              <a:t>fruit</a:t>
            </a:r>
            <a:r>
              <a:rPr>
                <a:solidFill>
                  <a:srgbClr val="D4D4D4"/>
                </a:solidFill>
              </a:rPr>
              <a:t>] ?? </a:t>
            </a:r>
            <a:r>
              <a:rPr>
                <a:solidFill>
                  <a:srgbClr val="B5CEA8"/>
                </a:solidFill>
              </a:rPr>
              <a:t>0</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888888"/>
                </a:solidFill>
                <a:latin typeface="Menlo Regular"/>
                <a:ea typeface="Menlo Regular"/>
                <a:cs typeface="Menlo Regular"/>
                <a:sym typeface="Menlo Regular"/>
              </a:defRPr>
            </a:pPr>
            <a:r>
              <a:rPr>
                <a:solidFill>
                  <a:srgbClr val="D4D4D4"/>
                </a:solidFill>
              </a:rPr>
              <a:t>  </a:t>
            </a:r>
            <a:r>
              <a:t>// Pour les actions complexe ou intelligente, vous</a:t>
            </a:r>
            <a:endParaRPr>
              <a:solidFill>
                <a:srgbClr val="D4D4D4"/>
              </a:solidFill>
            </a:endParaRPr>
          </a:p>
          <a:p>
            <a:pPr indent="0" defTabSz="457200">
              <a:defRPr sz="800">
                <a:solidFill>
                  <a:srgbClr val="888888"/>
                </a:solidFill>
                <a:latin typeface="Menlo Regular"/>
                <a:ea typeface="Menlo Regular"/>
                <a:cs typeface="Menlo Regular"/>
                <a:sym typeface="Menlo Regular"/>
              </a:defRPr>
            </a:pPr>
            <a:r>
              <a:rPr>
                <a:solidFill>
                  <a:srgbClr val="D4D4D4"/>
                </a:solidFill>
              </a:rPr>
              <a:t>  </a:t>
            </a:r>
            <a:r>
              <a:t>// pouvez créez des fonctions de création d'action</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eat</a:t>
            </a:r>
            <a:r>
              <a:rPr>
                <a:solidFill>
                  <a:srgbClr val="D4D4D4"/>
                </a:solidFill>
              </a:rPr>
              <a:t> = </a:t>
            </a:r>
            <a:r>
              <a:t>useCallback</a:t>
            </a:r>
            <a:r>
              <a:rPr>
                <a:solidFill>
                  <a:srgbClr val="D4D4D4"/>
                </a:solidFill>
              </a:rPr>
              <a:t>(() </a:t>
            </a:r>
            <a:r>
              <a:rPr>
                <a:solidFill>
                  <a:srgbClr val="569CD6"/>
                </a:solidFill>
              </a:rPr>
              <a:t>=&gt;</a:t>
            </a:r>
            <a:r>
              <a:rPr>
                <a:solidFill>
                  <a:srgbClr val="D4D4D4"/>
                </a:solidFill>
              </a:rPr>
              <a:t> </a:t>
            </a:r>
            <a:r>
              <a:t>dispatch</a:t>
            </a:r>
            <a:r>
              <a:rPr>
                <a:solidFill>
                  <a:srgbClr val="D4D4D4"/>
                </a:solidFill>
              </a:rPr>
              <a:t>({</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t>type:</a:t>
            </a:r>
            <a:r>
              <a:rPr>
                <a:solidFill>
                  <a:srgbClr val="D4D4D4"/>
                </a:solidFill>
              </a:rPr>
              <a:t> </a:t>
            </a:r>
            <a:r>
              <a:t>fruit</a:t>
            </a:r>
            <a:r>
              <a:rPr>
                <a:solidFill>
                  <a:srgbClr val="D4D4D4"/>
                </a:solidFill>
              </a:rPr>
              <a:t>,</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t>payload:</a:t>
            </a:r>
            <a:r>
              <a:rPr>
                <a:solidFill>
                  <a:srgbClr val="D4D4D4"/>
                </a:solidFill>
              </a:rPr>
              <a:t> </a:t>
            </a:r>
            <a:r>
              <a:rPr>
                <a:solidFill>
                  <a:srgbClr val="4FC1FF"/>
                </a:solidFill>
              </a:rPr>
              <a:t>total</a:t>
            </a:r>
            <a:r>
              <a:rPr>
                <a:solidFill>
                  <a:srgbClr val="D4D4D4"/>
                </a:solidFill>
              </a:rPr>
              <a:t> - </a:t>
            </a:r>
            <a:r>
              <a:rPr>
                <a:solidFill>
                  <a:srgbClr val="B5CEA8"/>
                </a:solidFill>
              </a:rPr>
              <a:t>1</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  }), [</a:t>
            </a:r>
            <a:r>
              <a:rPr>
                <a:solidFill>
                  <a:srgbClr val="4FC1FF"/>
                </a:solidFill>
              </a:rPr>
              <a:t>total</a:t>
            </a:r>
            <a:r>
              <a:t>])</a:t>
            </a: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buy</a:t>
            </a:r>
            <a:r>
              <a:rPr>
                <a:solidFill>
                  <a:srgbClr val="D4D4D4"/>
                </a:solidFill>
              </a:rPr>
              <a:t> = </a:t>
            </a:r>
            <a:r>
              <a:t>useCallback</a:t>
            </a:r>
            <a:r>
              <a:rPr>
                <a:solidFill>
                  <a:srgbClr val="D4D4D4"/>
                </a:solidFill>
              </a:rPr>
              <a:t>(() </a:t>
            </a:r>
            <a:r>
              <a:rPr>
                <a:solidFill>
                  <a:srgbClr val="569CD6"/>
                </a:solidFill>
              </a:rPr>
              <a:t>=&gt;</a:t>
            </a:r>
            <a:r>
              <a:rPr>
                <a:solidFill>
                  <a:srgbClr val="D4D4D4"/>
                </a:solidFill>
              </a:rPr>
              <a:t> </a:t>
            </a:r>
            <a:r>
              <a:t>dispatch</a:t>
            </a:r>
            <a:r>
              <a:rPr>
                <a:solidFill>
                  <a:srgbClr val="D4D4D4"/>
                </a:solidFill>
              </a:rPr>
              <a:t>({</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t>type:</a:t>
            </a:r>
            <a:r>
              <a:rPr>
                <a:solidFill>
                  <a:srgbClr val="D4D4D4"/>
                </a:solidFill>
              </a:rPr>
              <a:t> </a:t>
            </a:r>
            <a:r>
              <a:t>fruit</a:t>
            </a:r>
            <a:r>
              <a:rPr>
                <a:solidFill>
                  <a:srgbClr val="D4D4D4"/>
                </a:solidFill>
              </a:rPr>
              <a:t>,</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t>payload:</a:t>
            </a:r>
            <a:r>
              <a:rPr>
                <a:solidFill>
                  <a:srgbClr val="D4D4D4"/>
                </a:solidFill>
              </a:rPr>
              <a:t> </a:t>
            </a:r>
            <a:r>
              <a:rPr>
                <a:solidFill>
                  <a:srgbClr val="4FC1FF"/>
                </a:solidFill>
              </a:rPr>
              <a:t>total</a:t>
            </a:r>
            <a:r>
              <a:rPr>
                <a:solidFill>
                  <a:srgbClr val="D4D4D4"/>
                </a:solidFill>
              </a:rPr>
              <a:t> + </a:t>
            </a:r>
            <a:r>
              <a:rPr>
                <a:solidFill>
                  <a:srgbClr val="B5CEA8"/>
                </a:solidFill>
              </a:rPr>
              <a:t>1</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  }), [</a:t>
            </a:r>
            <a:r>
              <a:rPr>
                <a:solidFill>
                  <a:srgbClr val="4FC1FF"/>
                </a:solidFill>
              </a:rPr>
              <a:t>total</a:t>
            </a:r>
            <a:r>
              <a:t>])</a:t>
            </a: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4FC1FF"/>
                </a:solidFill>
              </a:rPr>
              <a:t>total</a:t>
            </a:r>
            <a:r>
              <a:rPr>
                <a:solidFill>
                  <a:srgbClr val="D4D4D4"/>
                </a:solidFill>
              </a:rPr>
              <a:t>, </a:t>
            </a:r>
            <a:r>
              <a:rPr>
                <a:solidFill>
                  <a:srgbClr val="4FC1FF"/>
                </a:solidFill>
              </a:rPr>
              <a:t>buy</a:t>
            </a:r>
            <a:r>
              <a:rPr>
                <a:solidFill>
                  <a:srgbClr val="D4D4D4"/>
                </a:solidFill>
              </a:rPr>
              <a:t>, </a:t>
            </a:r>
            <a:r>
              <a:rPr>
                <a:solidFill>
                  <a:srgbClr val="4FC1FF"/>
                </a:solidFill>
              </a:rPr>
              <a:t>eat</a:t>
            </a:r>
            <a:r>
              <a:rPr>
                <a:solidFill>
                  <a:srgbClr val="D4D4D4"/>
                </a:solidFill>
              </a:rPr>
              <a: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a:t>
            </a:r>
          </a:p>
        </p:txBody>
      </p:sp>
      <p:sp>
        <p:nvSpPr>
          <p:cNvPr id="455" name="Google Shape;292;p36"/>
          <p:cNvSpPr/>
          <p:nvPr/>
        </p:nvSpPr>
        <p:spPr>
          <a:xfrm>
            <a:off x="4738882" y="1334428"/>
            <a:ext cx="3782018" cy="34948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56" name="function MyFruit({ fruit }) {…"/>
          <p:cNvSpPr txBox="1"/>
          <p:nvPr/>
        </p:nvSpPr>
        <p:spPr>
          <a:xfrm>
            <a:off x="4912810" y="1475316"/>
            <a:ext cx="3434162" cy="32131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00000"/>
              </a:lnSpc>
              <a:defRPr sz="8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MyFruit</a:t>
            </a:r>
            <a:r>
              <a:rPr>
                <a:solidFill>
                  <a:srgbClr val="D4D4D4"/>
                </a:solidFill>
              </a:rPr>
              <a:t>({ </a:t>
            </a:r>
            <a:r>
              <a:rPr>
                <a:solidFill>
                  <a:srgbClr val="9CDCFE"/>
                </a:solidFill>
              </a:rPr>
              <a:t>fruit</a:t>
            </a:r>
            <a:r>
              <a:rPr>
                <a:solidFill>
                  <a:srgbClr val="D4D4D4"/>
                </a:solidFill>
              </a:rPr>
              <a:t> }) {</a:t>
            </a:r>
            <a:endParaRPr>
              <a:solidFill>
                <a:srgbClr val="D4D4D4"/>
              </a:solidFill>
            </a:endParaRPr>
          </a:p>
          <a:p>
            <a:pPr indent="0" defTabSz="457200">
              <a:lnSpc>
                <a:spcPct val="100000"/>
              </a:lnSpc>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nbr</a:t>
            </a:r>
            <a:r>
              <a:rPr>
                <a:solidFill>
                  <a:srgbClr val="D4D4D4"/>
                </a:solidFill>
              </a:rPr>
              <a:t>, </a:t>
            </a:r>
            <a:r>
              <a:rPr>
                <a:solidFill>
                  <a:srgbClr val="4FC1FF"/>
                </a:solidFill>
              </a:rPr>
              <a:t>add</a:t>
            </a:r>
            <a:r>
              <a:rPr>
                <a:solidFill>
                  <a:srgbClr val="D4D4D4"/>
                </a:solidFill>
              </a:rPr>
              <a:t>, </a:t>
            </a:r>
            <a:r>
              <a:rPr>
                <a:solidFill>
                  <a:srgbClr val="4FC1FF"/>
                </a:solidFill>
              </a:rPr>
              <a:t>remove</a:t>
            </a:r>
            <a:r>
              <a:rPr>
                <a:solidFill>
                  <a:srgbClr val="D4D4D4"/>
                </a:solidFill>
              </a:rPr>
              <a:t>] = </a:t>
            </a:r>
            <a:r>
              <a:t>useFruit</a:t>
            </a:r>
            <a:r>
              <a:rPr>
                <a:solidFill>
                  <a:srgbClr val="D4D4D4"/>
                </a:solidFill>
              </a:rPr>
              <a:t>(</a:t>
            </a:r>
            <a:r>
              <a:rPr>
                <a:solidFill>
                  <a:srgbClr val="9CDCFE"/>
                </a:solidFill>
              </a:rPr>
              <a:t>fruit</a:t>
            </a:r>
            <a:r>
              <a:rPr>
                <a:solidFill>
                  <a:srgbClr val="D4D4D4"/>
                </a:solidFill>
              </a:rPr>
              <a:t>)</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p>
          <a:p>
            <a:pPr indent="0" defTabSz="457200">
              <a:lnSpc>
                <a:spcPct val="100000"/>
              </a:lnSpc>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p</a:t>
            </a:r>
            <a:r>
              <a:rPr>
                <a:solidFill>
                  <a:srgbClr val="808080"/>
                </a:solidFill>
              </a:rPr>
              <a:t>&gt;</a:t>
            </a:r>
          </a:p>
          <a:p>
            <a:pPr indent="0" defTabSz="457200">
              <a:lnSpc>
                <a:spcPct val="100000"/>
              </a:lnSpc>
              <a:defRPr sz="800">
                <a:solidFill>
                  <a:srgbClr val="D4D4D4"/>
                </a:solidFill>
                <a:latin typeface="Menlo Regular"/>
                <a:ea typeface="Menlo Regular"/>
                <a:cs typeface="Menlo Regular"/>
                <a:sym typeface="Menlo Regular"/>
              </a:defRPr>
            </a:pPr>
            <a:r>
              <a:t>      I have </a:t>
            </a:r>
            <a:r>
              <a:rPr>
                <a:solidFill>
                  <a:srgbClr val="569CD6"/>
                </a:solidFill>
              </a:rPr>
              <a:t>{</a:t>
            </a:r>
            <a:r>
              <a:rPr>
                <a:solidFill>
                  <a:srgbClr val="4FC1FF"/>
                </a:solidFill>
              </a:rPr>
              <a:t>nbr</a:t>
            </a:r>
            <a:r>
              <a:rPr>
                <a:solidFill>
                  <a:srgbClr val="569CD6"/>
                </a:solidFill>
              </a:rPr>
              <a:t>}</a:t>
            </a:r>
            <a:r>
              <a:t> </a:t>
            </a:r>
            <a:r>
              <a:rPr>
                <a:solidFill>
                  <a:srgbClr val="569CD6"/>
                </a:solidFill>
              </a:rPr>
              <a:t>{</a:t>
            </a:r>
            <a:r>
              <a:rPr>
                <a:solidFill>
                  <a:srgbClr val="9CDCFE"/>
                </a:solidFill>
              </a:rPr>
              <a:t>fruit</a:t>
            </a:r>
            <a:r>
              <a:rPr>
                <a:solidFill>
                  <a:srgbClr val="569CD6"/>
                </a:solidFill>
              </a:rPr>
              <a:t>}</a:t>
            </a:r>
            <a:r>
              <a:t>(s)</a:t>
            </a:r>
          </a:p>
          <a:p>
            <a:pPr indent="0" defTabSz="457200">
              <a:lnSpc>
                <a:spcPct val="100000"/>
              </a:lnSpc>
              <a:defRPr sz="8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t>onClick</a:t>
            </a:r>
            <a:r>
              <a:rPr>
                <a:solidFill>
                  <a:srgbClr val="D4D4D4"/>
                </a:solidFill>
              </a:rPr>
              <a:t>=</a:t>
            </a:r>
            <a:r>
              <a:rPr>
                <a:solidFill>
                  <a:srgbClr val="569CD6"/>
                </a:solidFill>
              </a:rPr>
              <a:t>{</a:t>
            </a:r>
            <a:r>
              <a:rPr>
                <a:solidFill>
                  <a:srgbClr val="4FC1FF"/>
                </a:solidFill>
              </a:rPr>
              <a:t>remove</a:t>
            </a:r>
            <a:r>
              <a:rPr>
                <a:solidFill>
                  <a:srgbClr val="569CD6"/>
                </a:solidFill>
              </a:rPr>
              <a:t>}</a:t>
            </a:r>
            <a:r>
              <a:rPr>
                <a:solidFill>
                  <a:srgbClr val="808080"/>
                </a:solidFill>
              </a:rPr>
              <a:t>&gt;</a:t>
            </a:r>
            <a:r>
              <a:rPr>
                <a:solidFill>
                  <a:srgbClr val="D4D4D4"/>
                </a:solidFill>
              </a:rPr>
              <a:t>Eat one</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lnSpc>
                <a:spcPct val="100000"/>
              </a:lnSpc>
              <a:defRPr sz="8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t>onClick</a:t>
            </a:r>
            <a:r>
              <a:rPr>
                <a:solidFill>
                  <a:srgbClr val="D4D4D4"/>
                </a:solidFill>
              </a:rPr>
              <a:t>=</a:t>
            </a:r>
            <a:r>
              <a:rPr>
                <a:solidFill>
                  <a:srgbClr val="569CD6"/>
                </a:solidFill>
              </a:rPr>
              <a:t>{</a:t>
            </a:r>
            <a:r>
              <a:rPr>
                <a:solidFill>
                  <a:srgbClr val="4FC1FF"/>
                </a:solidFill>
              </a:rPr>
              <a:t>add</a:t>
            </a:r>
            <a:r>
              <a:rPr>
                <a:solidFill>
                  <a:srgbClr val="569CD6"/>
                </a:solidFill>
              </a:rPr>
              <a:t>}</a:t>
            </a:r>
            <a:r>
              <a:rPr>
                <a:solidFill>
                  <a:srgbClr val="808080"/>
                </a:solidFill>
              </a:rPr>
              <a:t>&gt;</a:t>
            </a:r>
            <a:r>
              <a:rPr>
                <a:solidFill>
                  <a:srgbClr val="D4D4D4"/>
                </a:solidFill>
              </a:rPr>
              <a:t>Buy one</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p</a:t>
            </a:r>
            <a:r>
              <a:rPr>
                <a:solidFill>
                  <a:srgbClr val="808080"/>
                </a:solidFill>
              </a:rPr>
              <a:t>&gt;</a:t>
            </a:r>
          </a:p>
          <a:p>
            <a:pPr indent="0" defTabSz="457200">
              <a:lnSpc>
                <a:spcPct val="100000"/>
              </a:lnSpc>
              <a:defRPr sz="800">
                <a:solidFill>
                  <a:srgbClr val="D4D4D4"/>
                </a:solidFill>
                <a:latin typeface="Menlo Regular"/>
                <a:ea typeface="Menlo Regular"/>
                <a:cs typeface="Menlo Regular"/>
                <a:sym typeface="Menlo Regular"/>
              </a:defRPr>
            </a:pPr>
            <a:r>
              <a:t>  )</a:t>
            </a:r>
          </a:p>
          <a:p>
            <a:pPr indent="0" defTabSz="457200">
              <a:lnSpc>
                <a:spcPct val="100000"/>
              </a:lnSpc>
              <a:defRPr sz="800">
                <a:solidFill>
                  <a:srgbClr val="D4D4D4"/>
                </a:solidFill>
                <a:latin typeface="Menlo Regular"/>
                <a:ea typeface="Menlo Regular"/>
                <a:cs typeface="Menlo Regular"/>
                <a:sym typeface="Menlo Regular"/>
              </a:defRPr>
            </a:pPr>
            <a:r>
              <a:t>}</a:t>
            </a:r>
          </a:p>
          <a:p>
            <a:pPr indent="0" defTabSz="457200">
              <a:lnSpc>
                <a:spcPct val="100000"/>
              </a:lnSpc>
              <a:defRPr sz="800">
                <a:solidFill>
                  <a:srgbClr val="D4D4D4"/>
                </a:solidFill>
                <a:latin typeface="Menlo Regular"/>
                <a:ea typeface="Menlo Regular"/>
                <a:cs typeface="Menlo Regular"/>
                <a:sym typeface="Menlo Regular"/>
              </a:defRPr>
            </a:pPr>
          </a:p>
          <a:p>
            <a:pPr indent="0" defTabSz="457200">
              <a:lnSpc>
                <a:spcPct val="100000"/>
              </a:lnSpc>
              <a:defRPr sz="8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MyFruitSalad</a:t>
            </a:r>
            <a:r>
              <a:rPr>
                <a:solidFill>
                  <a:srgbClr val="D4D4D4"/>
                </a:solidFill>
              </a:rPr>
              <a:t>() {</a:t>
            </a:r>
            <a:endParaRPr>
              <a:solidFill>
                <a:srgbClr val="D4D4D4"/>
              </a:solidFill>
            </a:endParaRPr>
          </a:p>
          <a:p>
            <a:pPr indent="0" defTabSz="457200">
              <a:lnSpc>
                <a:spcPct val="100000"/>
              </a:lnSpc>
              <a:defRPr sz="800">
                <a:solidFill>
                  <a:srgbClr val="CE9178"/>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fruits</a:t>
            </a:r>
            <a:r>
              <a:rPr>
                <a:solidFill>
                  <a:srgbClr val="D4D4D4"/>
                </a:solidFill>
              </a:rPr>
              <a:t> = [</a:t>
            </a:r>
            <a:r>
              <a:t>`apple`</a:t>
            </a:r>
            <a:r>
              <a:rPr>
                <a:solidFill>
                  <a:srgbClr val="D4D4D4"/>
                </a:solidFill>
              </a:rPr>
              <a:t>, </a:t>
            </a:r>
            <a:r>
              <a:t>`banana`</a:t>
            </a:r>
            <a:r>
              <a:rPr>
                <a:solidFill>
                  <a:srgbClr val="D4D4D4"/>
                </a:solidFill>
              </a:rPr>
              <a:t>]</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p>
          <a:p>
            <a:pPr indent="0" defTabSz="457200">
              <a:lnSpc>
                <a:spcPct val="100000"/>
              </a:lnSpc>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4FC1FF"/>
                </a:solidFill>
              </a:rPr>
              <a:t>fruits</a:t>
            </a:r>
            <a:r>
              <a:rPr>
                <a:solidFill>
                  <a:srgbClr val="D4D4D4"/>
                </a:solidFill>
              </a:rPr>
              <a:t>.</a:t>
            </a:r>
            <a:r>
              <a:rPr>
                <a:solidFill>
                  <a:srgbClr val="DCDCAA"/>
                </a:solidFill>
              </a:rPr>
              <a:t>map</a:t>
            </a:r>
            <a:r>
              <a:rPr>
                <a:solidFill>
                  <a:srgbClr val="D4D4D4"/>
                </a:solidFill>
              </a:rPr>
              <a:t>((</a:t>
            </a:r>
            <a:r>
              <a:rPr>
                <a:solidFill>
                  <a:srgbClr val="9CDCFE"/>
                </a:solidFill>
              </a:rPr>
              <a:t>fruit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0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MyFruit</a:t>
            </a:r>
            <a:r>
              <a:rPr>
                <a:solidFill>
                  <a:srgbClr val="D4D4D4"/>
                </a:solidFill>
              </a:rPr>
              <a:t> </a:t>
            </a:r>
            <a:r>
              <a:rPr>
                <a:solidFill>
                  <a:srgbClr val="9CDCFE"/>
                </a:solidFill>
              </a:rPr>
              <a:t>key</a:t>
            </a:r>
            <a:r>
              <a:rPr>
                <a:solidFill>
                  <a:srgbClr val="D4D4D4"/>
                </a:solidFill>
              </a:rPr>
              <a:t>=</a:t>
            </a:r>
            <a:r>
              <a:rPr>
                <a:solidFill>
                  <a:srgbClr val="569CD6"/>
                </a:solidFill>
              </a:rPr>
              <a:t>{</a:t>
            </a:r>
            <a:r>
              <a:rPr>
                <a:solidFill>
                  <a:srgbClr val="9CDCFE"/>
                </a:solidFill>
              </a:rPr>
              <a:t>fruit</a:t>
            </a:r>
            <a:r>
              <a:rPr>
                <a:solidFill>
                  <a:srgbClr val="569CD6"/>
                </a:solidFill>
              </a:rPr>
              <a:t>}</a:t>
            </a:r>
            <a:r>
              <a:rPr>
                <a:solidFill>
                  <a:srgbClr val="D4D4D4"/>
                </a:solidFill>
              </a:rPr>
              <a:t> </a:t>
            </a:r>
            <a:r>
              <a:rPr>
                <a:solidFill>
                  <a:srgbClr val="9CDCFE"/>
                </a:solidFill>
              </a:rPr>
              <a:t>fruit</a:t>
            </a:r>
            <a:r>
              <a:rPr>
                <a:solidFill>
                  <a:srgbClr val="D4D4D4"/>
                </a:solidFill>
              </a:rPr>
              <a:t>=</a:t>
            </a:r>
            <a:r>
              <a:rPr>
                <a:solidFill>
                  <a:srgbClr val="569CD6"/>
                </a:solidFill>
              </a:rPr>
              <a:t>{</a:t>
            </a:r>
            <a:r>
              <a:rPr>
                <a:solidFill>
                  <a:srgbClr val="9CDCFE"/>
                </a:solidFill>
              </a:rPr>
              <a:t>fruit</a:t>
            </a:r>
            <a:r>
              <a:rPr>
                <a:solidFill>
                  <a:srgbClr val="569CD6"/>
                </a:solidFill>
              </a:rPr>
              <a:t>}</a:t>
            </a:r>
            <a:r>
              <a:rPr>
                <a:solidFill>
                  <a:srgbClr val="D4D4D4"/>
                </a:solidFill>
              </a:rPr>
              <a:t> </a:t>
            </a:r>
            <a:r>
              <a:rPr>
                <a:solidFill>
                  <a:srgbClr val="808080"/>
                </a:solidFill>
              </a:rPr>
              <a:t>/&gt;</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r>
              <a:t>  ))</a:t>
            </a:r>
          </a:p>
          <a:p>
            <a:pPr indent="0" defTabSz="457200">
              <a:lnSpc>
                <a:spcPct val="100000"/>
              </a:lnSpc>
              <a:defRPr sz="800">
                <a:solidFill>
                  <a:srgbClr val="D4D4D4"/>
                </a:solidFill>
                <a:latin typeface="Menlo Regular"/>
                <a:ea typeface="Menlo Regular"/>
                <a:cs typeface="Menlo Regular"/>
                <a:sym typeface="Menlo Regular"/>
              </a:defRPr>
            </a:pPr>
            <a:r>
              <a:t>}</a:t>
            </a:r>
          </a:p>
          <a:p>
            <a:pPr indent="0" defTabSz="457200">
              <a:lnSpc>
                <a:spcPct val="100000"/>
              </a:lnSpc>
              <a:defRPr sz="800">
                <a:solidFill>
                  <a:srgbClr val="D4D4D4"/>
                </a:solidFill>
                <a:latin typeface="Menlo Regular"/>
                <a:ea typeface="Menlo Regular"/>
                <a:cs typeface="Menlo Regular"/>
                <a:sym typeface="Menlo Regular"/>
              </a:defRPr>
            </a:pPr>
          </a:p>
          <a:p>
            <a:pPr indent="0" defTabSz="457200">
              <a:lnSpc>
                <a:spcPct val="100000"/>
              </a:lnSpc>
              <a:defRPr sz="8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App</a:t>
            </a:r>
            <a:r>
              <a:rPr>
                <a:solidFill>
                  <a:srgbClr val="D4D4D4"/>
                </a:solidFill>
              </a:rPr>
              <a:t>() {</a:t>
            </a:r>
            <a:endParaRPr>
              <a:solidFill>
                <a:srgbClr val="D4D4D4"/>
              </a:solidFill>
            </a:endParaRPr>
          </a:p>
          <a:p>
            <a:pPr indent="0" defTabSz="457200">
              <a:lnSpc>
                <a:spcPct val="100000"/>
              </a:lnSpc>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lnSpc>
                <a:spcPct val="10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StoreContextProvider</a:t>
            </a:r>
            <a:r>
              <a:rPr>
                <a:solidFill>
                  <a:srgbClr val="808080"/>
                </a:solidFill>
              </a:rPr>
              <a:t>&gt;</a:t>
            </a:r>
            <a:endParaRPr>
              <a:solidFill>
                <a:srgbClr val="D4D4D4"/>
              </a:solidFill>
            </a:endParaRPr>
          </a:p>
          <a:p>
            <a:pPr indent="0" defTabSz="457200">
              <a:lnSpc>
                <a:spcPct val="10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MyFruitSalad</a:t>
            </a:r>
            <a:r>
              <a:rPr>
                <a:solidFill>
                  <a:srgbClr val="D4D4D4"/>
                </a:solidFill>
              </a:rPr>
              <a:t> </a:t>
            </a:r>
            <a:r>
              <a:rPr>
                <a:solidFill>
                  <a:srgbClr val="808080"/>
                </a:solidFill>
              </a:rPr>
              <a:t>/&gt;</a:t>
            </a:r>
            <a:endParaRPr>
              <a:solidFill>
                <a:srgbClr val="D4D4D4"/>
              </a:solidFill>
            </a:endParaRPr>
          </a:p>
          <a:p>
            <a:pPr indent="0" defTabSz="457200">
              <a:lnSpc>
                <a:spcPct val="100000"/>
              </a:lnSpc>
              <a:defRPr sz="8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StoreContextProvider</a:t>
            </a:r>
            <a:r>
              <a:rPr>
                <a:solidFill>
                  <a:srgbClr val="808080"/>
                </a:solidFill>
              </a:rPr>
              <a:t>&gt;</a:t>
            </a:r>
            <a:endParaRPr>
              <a:solidFill>
                <a:srgbClr val="D4D4D4"/>
              </a:solidFill>
            </a:endParaRPr>
          </a:p>
          <a:p>
            <a:pPr indent="0" defTabSz="457200">
              <a:lnSpc>
                <a:spcPct val="100000"/>
              </a:lnSpc>
              <a:defRPr sz="800">
                <a:solidFill>
                  <a:srgbClr val="D4D4D4"/>
                </a:solidFill>
                <a:latin typeface="Menlo Regular"/>
                <a:ea typeface="Menlo Regular"/>
                <a:cs typeface="Menlo Regular"/>
                <a:sym typeface="Menlo Regular"/>
              </a:defRPr>
            </a:pPr>
            <a:r>
              <a:t>  )</a:t>
            </a:r>
          </a:p>
          <a:p>
            <a:pPr indent="0" defTabSz="457200">
              <a:lnSpc>
                <a:spcPct val="100000"/>
              </a:lnSpc>
              <a:defRPr sz="8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Google Shape;151;p25"/>
          <p:cNvSpPr txBox="1"/>
          <p:nvPr>
            <p:ph type="sldNum" sz="quarter" idx="2"/>
          </p:nvPr>
        </p:nvSpPr>
        <p:spPr>
          <a:xfrm>
            <a:off x="1450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9" name="Google Shape;152;p25"/>
          <p:cNvSpPr txBox="1"/>
          <p:nvPr/>
        </p:nvSpPr>
        <p:spPr>
          <a:xfrm>
            <a:off x="699001" y="2150704"/>
            <a:ext cx="5446202"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Stockage d’état léger</a:t>
            </a:r>
          </a:p>
        </p:txBody>
      </p:sp>
      <p:sp>
        <p:nvSpPr>
          <p:cNvPr id="460" name="Google Shape;153;p25"/>
          <p:cNvSpPr txBox="1"/>
          <p:nvPr/>
        </p:nvSpPr>
        <p:spPr>
          <a:xfrm>
            <a:off x="699002" y="2532217"/>
            <a:ext cx="4440600" cy="487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Nunito SemiBold"/>
                <a:ea typeface="Nunito SemiBold"/>
                <a:cs typeface="Nunito SemiBold"/>
                <a:sym typeface="Nunito SemiBold"/>
              </a:defRPr>
            </a:lvl1pPr>
          </a:lstStyle>
          <a:p>
            <a:pPr/>
            <a:r>
              <a:t>Zustand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3"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64"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La bibliothèque Zustand</a:t>
            </a:r>
          </a:p>
        </p:txBody>
      </p:sp>
      <p:sp>
        <p:nvSpPr>
          <p:cNvPr id="465" name="Google Shape;297;p36"/>
          <p:cNvSpPr txBox="1"/>
          <p:nvPr/>
        </p:nvSpPr>
        <p:spPr>
          <a:xfrm>
            <a:off x="491399" y="1231874"/>
            <a:ext cx="3752717" cy="325904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0000"/>
              </a:lnSpc>
              <a:defRPr sz="1200"/>
            </a:pPr>
            <a:r>
              <a:t>« </a:t>
            </a:r>
            <a:r>
              <a:rPr i="1"/>
              <a:t>Une petite solution de gestion d'état, rapide et évolutive, utilisant des principes de flux simplifiés. Elle dispose d'une API simple basée sur les hooks, ni rigide ni dogmatique.</a:t>
            </a:r>
            <a:r>
              <a:t> »</a:t>
            </a:r>
          </a:p>
          <a:p>
            <a:pPr>
              <a:lnSpc>
                <a:spcPct val="110000"/>
              </a:lnSpc>
              <a:defRPr sz="1200"/>
            </a:pPr>
          </a:p>
          <a:p>
            <a:pPr>
              <a:lnSpc>
                <a:spcPct val="110000"/>
              </a:lnSpc>
              <a:defRPr sz="1200"/>
            </a:pPr>
            <a:r>
              <a:t>Documentation :</a:t>
            </a:r>
          </a:p>
          <a:p>
            <a:pPr marL="112963" indent="-100263">
              <a:lnSpc>
                <a:spcPct val="110000"/>
              </a:lnSpc>
              <a:buSzPct val="100000"/>
              <a:buChar char="•"/>
              <a:defRPr sz="1200"/>
            </a:pPr>
            <a:r>
              <a:rPr u="sng">
                <a:solidFill>
                  <a:schemeClr val="accent1"/>
                </a:solidFill>
                <a:uFill>
                  <a:solidFill>
                    <a:schemeClr val="accent1"/>
                  </a:solidFill>
                </a:uFill>
                <a:hlinkClick r:id="rId3" invalidUrl="" action="" tgtFrame="" tooltip="" history="1" highlightClick="0" endSnd="0"/>
              </a:rPr>
              <a:t>Démo en ligne</a:t>
            </a:r>
          </a:p>
          <a:p>
            <a:pPr marL="112963" indent="-100263">
              <a:lnSpc>
                <a:spcPct val="110000"/>
              </a:lnSpc>
              <a:buSzPct val="100000"/>
              <a:buChar char="•"/>
              <a:defRPr sz="1200"/>
            </a:pPr>
            <a:r>
              <a:rPr u="sng">
                <a:solidFill>
                  <a:schemeClr val="accent1"/>
                </a:solidFill>
                <a:uFill>
                  <a:solidFill>
                    <a:schemeClr val="accent1"/>
                  </a:solidFill>
                </a:uFill>
                <a:hlinkClick r:id="rId4" invalidUrl="" action="" tgtFrame="" tooltip="" history="1" highlightClick="0" endSnd="0"/>
              </a:rPr>
              <a:t>Dépôt Github</a:t>
            </a:r>
          </a:p>
          <a:p>
            <a:pPr>
              <a:lnSpc>
                <a:spcPct val="110000"/>
              </a:lnSpc>
              <a:defRPr sz="1200"/>
            </a:pPr>
          </a:p>
          <a:p>
            <a:pPr>
              <a:lnSpc>
                <a:spcPct val="110000"/>
              </a:lnSpc>
              <a:defRPr sz="1200"/>
            </a:pPr>
            <a:r>
              <a:t>Les </a:t>
            </a:r>
            <a:r>
              <a:rPr b="1"/>
              <a:t>+</a:t>
            </a:r>
            <a:r>
              <a:t> notables par rapport aux contextes React</a:t>
            </a:r>
          </a:p>
          <a:p>
            <a:pPr marL="133015" indent="-120315">
              <a:lnSpc>
                <a:spcPct val="110000"/>
              </a:lnSpc>
              <a:buSzPct val="100000"/>
              <a:buChar char="•"/>
              <a:defRPr sz="1200"/>
            </a:pPr>
            <a:r>
              <a:t>Pas de context Provider</a:t>
            </a:r>
          </a:p>
          <a:p>
            <a:pPr marL="133015" indent="-120315">
              <a:lnSpc>
                <a:spcPct val="110000"/>
              </a:lnSpc>
              <a:buSzPct val="100000"/>
              <a:buChar char="•"/>
              <a:defRPr sz="1200"/>
            </a:pPr>
            <a:r>
              <a:t>Possibilité de faire du rendering atomic </a:t>
            </a:r>
            <a:r>
              <a:rPr sz="1000"/>
              <a:t>🤩</a:t>
            </a:r>
          </a:p>
          <a:p>
            <a:pPr marL="112963" indent="-100263">
              <a:buSzPct val="100000"/>
              <a:buChar char="•"/>
              <a:defRPr sz="1200"/>
            </a:pPr>
            <a:r>
              <a:t>Système de middleware </a:t>
            </a:r>
            <a:r>
              <a:rPr sz="1000"/>
              <a:t>🤔</a:t>
            </a:r>
          </a:p>
        </p:txBody>
      </p:sp>
      <p:sp>
        <p:nvSpPr>
          <p:cNvPr id="466" name="Google Shape;292;p36"/>
          <p:cNvSpPr/>
          <p:nvPr/>
        </p:nvSpPr>
        <p:spPr>
          <a:xfrm>
            <a:off x="4540673" y="2134528"/>
            <a:ext cx="3980227" cy="26947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67" name="import create from 'zustand'…"/>
          <p:cNvSpPr txBox="1"/>
          <p:nvPr/>
        </p:nvSpPr>
        <p:spPr>
          <a:xfrm>
            <a:off x="4714600" y="2275416"/>
            <a:ext cx="3632372" cy="24130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00000"/>
              </a:lnSpc>
              <a:defRPr sz="900">
                <a:solidFill>
                  <a:srgbClr val="CE9178"/>
                </a:solidFill>
                <a:latin typeface="Menlo Regular"/>
                <a:ea typeface="Menlo Regular"/>
                <a:cs typeface="Menlo Regular"/>
                <a:sym typeface="Menlo Regular"/>
              </a:defRPr>
            </a:pPr>
            <a:r>
              <a:rPr>
                <a:solidFill>
                  <a:srgbClr val="C586C0"/>
                </a:solidFill>
              </a:rPr>
              <a:t>import</a:t>
            </a:r>
            <a:r>
              <a:rPr>
                <a:solidFill>
                  <a:srgbClr val="D4D4D4"/>
                </a:solidFill>
              </a:rPr>
              <a:t> </a:t>
            </a:r>
            <a:r>
              <a:rPr>
                <a:solidFill>
                  <a:srgbClr val="9CDCFE"/>
                </a:solidFill>
              </a:rPr>
              <a:t>create</a:t>
            </a:r>
            <a:r>
              <a:rPr>
                <a:solidFill>
                  <a:srgbClr val="D4D4D4"/>
                </a:solidFill>
              </a:rPr>
              <a:t> </a:t>
            </a:r>
            <a:r>
              <a:rPr>
                <a:solidFill>
                  <a:srgbClr val="C586C0"/>
                </a:solidFill>
              </a:rPr>
              <a:t>from</a:t>
            </a:r>
            <a:r>
              <a:rPr>
                <a:solidFill>
                  <a:srgbClr val="D4D4D4"/>
                </a:solidFill>
              </a:rPr>
              <a:t> </a:t>
            </a:r>
            <a:r>
              <a:t>'zustand'</a:t>
            </a:r>
            <a:endParaRPr>
              <a:solidFill>
                <a:srgbClr val="D4D4D4"/>
              </a:solidFill>
            </a:endParaRPr>
          </a:p>
          <a:p>
            <a:pPr indent="0" defTabSz="457200">
              <a:lnSpc>
                <a:spcPct val="100000"/>
              </a:lnSpc>
              <a:defRPr sz="900">
                <a:solidFill>
                  <a:srgbClr val="D4D4D4"/>
                </a:solidFill>
                <a:latin typeface="Menlo Regular"/>
                <a:ea typeface="Menlo Regular"/>
                <a:cs typeface="Menlo Regular"/>
                <a:sym typeface="Menlo Regular"/>
              </a:defRPr>
            </a:pPr>
          </a:p>
          <a:p>
            <a:pPr indent="0" defTabSz="457200">
              <a:lnSpc>
                <a:spcPct val="100000"/>
              </a:lnSpc>
              <a:defRPr sz="9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useStore</a:t>
            </a:r>
            <a:r>
              <a:rPr>
                <a:solidFill>
                  <a:srgbClr val="D4D4D4"/>
                </a:solidFill>
              </a:rPr>
              <a:t> = </a:t>
            </a:r>
            <a:r>
              <a:rPr>
                <a:solidFill>
                  <a:srgbClr val="DCDCAA"/>
                </a:solidFill>
              </a:rPr>
              <a:t>create</a:t>
            </a:r>
            <a:r>
              <a:rPr>
                <a:solidFill>
                  <a:srgbClr val="D4D4D4"/>
                </a:solidFill>
              </a:rPr>
              <a:t>(</a:t>
            </a:r>
            <a:r>
              <a:rPr>
                <a:solidFill>
                  <a:srgbClr val="9CDCFE"/>
                </a:solidFill>
              </a:rPr>
              <a:t>set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00000"/>
              </a:lnSpc>
              <a:defRPr sz="900">
                <a:solidFill>
                  <a:srgbClr val="9CDCFE"/>
                </a:solidFill>
                <a:latin typeface="Menlo Regular"/>
                <a:ea typeface="Menlo Regular"/>
                <a:cs typeface="Menlo Regular"/>
                <a:sym typeface="Menlo Regular"/>
              </a:defRPr>
            </a:pPr>
            <a:r>
              <a:rPr>
                <a:solidFill>
                  <a:srgbClr val="D4D4D4"/>
                </a:solidFill>
              </a:rPr>
              <a:t>  </a:t>
            </a:r>
            <a:r>
              <a:t>count:</a:t>
            </a:r>
            <a:r>
              <a:rPr>
                <a:solidFill>
                  <a:srgbClr val="D4D4D4"/>
                </a:solidFill>
              </a:rPr>
              <a:t> </a:t>
            </a:r>
            <a:r>
              <a:rPr>
                <a:solidFill>
                  <a:srgbClr val="B5CEA8"/>
                </a:solidFill>
              </a:rPr>
              <a:t>1</a:t>
            </a:r>
            <a:r>
              <a:rPr>
                <a:solidFill>
                  <a:srgbClr val="D4D4D4"/>
                </a:solidFill>
              </a:rPr>
              <a:t>,</a:t>
            </a:r>
            <a:endParaRPr>
              <a:solidFill>
                <a:srgbClr val="D4D4D4"/>
              </a:solidFill>
            </a:endParaRPr>
          </a:p>
          <a:p>
            <a:pPr indent="0" defTabSz="457200">
              <a:lnSpc>
                <a:spcPct val="100000"/>
              </a:lnSpc>
              <a:defRPr sz="900">
                <a:solidFill>
                  <a:srgbClr val="9CDCFE"/>
                </a:solidFill>
                <a:latin typeface="Menlo Regular"/>
                <a:ea typeface="Menlo Regular"/>
                <a:cs typeface="Menlo Regular"/>
                <a:sym typeface="Menlo Regular"/>
              </a:defRPr>
            </a:pPr>
            <a:r>
              <a:rPr>
                <a:solidFill>
                  <a:srgbClr val="D4D4D4"/>
                </a:solidFill>
              </a:rPr>
              <a:t>  </a:t>
            </a:r>
            <a:r>
              <a:rPr>
                <a:solidFill>
                  <a:srgbClr val="DCDCAA"/>
                </a:solidFill>
              </a:rPr>
              <a:t>inc</a:t>
            </a:r>
            <a:r>
              <a:t>:</a:t>
            </a:r>
            <a:r>
              <a:rPr>
                <a:solidFill>
                  <a:srgbClr val="D4D4D4"/>
                </a:solidFill>
              </a:rPr>
              <a:t> () </a:t>
            </a:r>
            <a:r>
              <a:rPr>
                <a:solidFill>
                  <a:srgbClr val="569CD6"/>
                </a:solidFill>
              </a:rPr>
              <a:t>=&gt;</a:t>
            </a:r>
            <a:r>
              <a:rPr>
                <a:solidFill>
                  <a:srgbClr val="D4D4D4"/>
                </a:solidFill>
              </a:rPr>
              <a:t> </a:t>
            </a:r>
            <a:r>
              <a:rPr>
                <a:solidFill>
                  <a:srgbClr val="DCDCAA"/>
                </a:solidFill>
              </a:rPr>
              <a:t>set</a:t>
            </a:r>
            <a:r>
              <a:rPr>
                <a:solidFill>
                  <a:srgbClr val="D4D4D4"/>
                </a:solidFill>
              </a:rPr>
              <a:t>(</a:t>
            </a:r>
            <a:r>
              <a:t>state</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00000"/>
              </a:lnSpc>
              <a:defRPr sz="900">
                <a:solidFill>
                  <a:srgbClr val="9CDCFE"/>
                </a:solidFill>
                <a:latin typeface="Menlo Regular"/>
                <a:ea typeface="Menlo Regular"/>
                <a:cs typeface="Menlo Regular"/>
                <a:sym typeface="Menlo Regular"/>
              </a:defRPr>
            </a:pPr>
            <a:r>
              <a:rPr>
                <a:solidFill>
                  <a:srgbClr val="D4D4D4"/>
                </a:solidFill>
              </a:rPr>
              <a:t>    </a:t>
            </a:r>
            <a:r>
              <a:t>count:</a:t>
            </a:r>
            <a:r>
              <a:rPr>
                <a:solidFill>
                  <a:srgbClr val="D4D4D4"/>
                </a:solidFill>
              </a:rPr>
              <a:t> </a:t>
            </a:r>
            <a:r>
              <a:t>state</a:t>
            </a:r>
            <a:r>
              <a:rPr>
                <a:solidFill>
                  <a:srgbClr val="D4D4D4"/>
                </a:solidFill>
              </a:rPr>
              <a:t>.</a:t>
            </a:r>
            <a:r>
              <a:t>count</a:t>
            </a:r>
            <a:r>
              <a:rPr>
                <a:solidFill>
                  <a:srgbClr val="D4D4D4"/>
                </a:solidFill>
              </a:rPr>
              <a:t> + </a:t>
            </a:r>
            <a:r>
              <a:rPr>
                <a:solidFill>
                  <a:srgbClr val="B5CEA8"/>
                </a:solidFill>
              </a:rPr>
              <a:t>1</a:t>
            </a:r>
            <a:endParaRPr>
              <a:solidFill>
                <a:srgbClr val="B5CEA8"/>
              </a:solidFill>
            </a:endParaRPr>
          </a:p>
          <a:p>
            <a:pPr indent="0" defTabSz="457200">
              <a:lnSpc>
                <a:spcPct val="100000"/>
              </a:lnSpc>
              <a:defRPr sz="900">
                <a:solidFill>
                  <a:srgbClr val="9CDCFE"/>
                </a:solidFill>
                <a:latin typeface="Menlo Regular"/>
                <a:ea typeface="Menlo Regular"/>
                <a:cs typeface="Menlo Regular"/>
                <a:sym typeface="Menlo Regular"/>
              </a:defRPr>
            </a:pPr>
            <a:r>
              <a:rPr>
                <a:solidFill>
                  <a:srgbClr val="B5CEA8"/>
                </a:solidFill>
              </a:rPr>
              <a:t>  </a:t>
            </a:r>
            <a:r>
              <a:rPr>
                <a:solidFill>
                  <a:srgbClr val="D4D4D4"/>
                </a:solidFill>
              </a:rPr>
              <a:t>})),</a:t>
            </a:r>
            <a:endParaRPr>
              <a:solidFill>
                <a:srgbClr val="D4D4D4"/>
              </a:solidFill>
            </a:endParaRPr>
          </a:p>
          <a:p>
            <a:pPr indent="0" defTabSz="457200">
              <a:lnSpc>
                <a:spcPct val="100000"/>
              </a:lnSpc>
              <a:defRPr sz="900">
                <a:solidFill>
                  <a:srgbClr val="D4D4D4"/>
                </a:solidFill>
                <a:latin typeface="Menlo Regular"/>
                <a:ea typeface="Menlo Regular"/>
                <a:cs typeface="Menlo Regular"/>
                <a:sym typeface="Menlo Regular"/>
              </a:defRPr>
            </a:pPr>
            <a:r>
              <a:t>}))</a:t>
            </a:r>
          </a:p>
          <a:p>
            <a:pPr indent="0" defTabSz="457200">
              <a:lnSpc>
                <a:spcPct val="100000"/>
              </a:lnSpc>
              <a:defRPr sz="900">
                <a:solidFill>
                  <a:srgbClr val="D4D4D4"/>
                </a:solidFill>
                <a:latin typeface="Menlo Regular"/>
                <a:ea typeface="Menlo Regular"/>
                <a:cs typeface="Menlo Regular"/>
                <a:sym typeface="Menlo Regular"/>
              </a:defRPr>
            </a:pPr>
          </a:p>
          <a:p>
            <a:pPr indent="0" defTabSz="457200">
              <a:lnSpc>
                <a:spcPct val="100000"/>
              </a:lnSpc>
              <a:defRPr sz="9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Controls</a:t>
            </a:r>
            <a:r>
              <a:rPr>
                <a:solidFill>
                  <a:srgbClr val="D4D4D4"/>
                </a:solidFill>
              </a:rPr>
              <a:t>() {</a:t>
            </a:r>
            <a:endParaRPr>
              <a:solidFill>
                <a:srgbClr val="D4D4D4"/>
              </a:solidFill>
            </a:endParaRPr>
          </a:p>
          <a:p>
            <a:pPr indent="0" defTabSz="457200">
              <a:lnSpc>
                <a:spcPct val="100000"/>
              </a:lnSpc>
              <a:defRPr sz="9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inc</a:t>
            </a:r>
            <a:r>
              <a:rPr>
                <a:solidFill>
                  <a:srgbClr val="D4D4D4"/>
                </a:solidFill>
              </a:rPr>
              <a:t> = </a:t>
            </a:r>
            <a:r>
              <a:t>useStore</a:t>
            </a:r>
            <a:r>
              <a:rPr>
                <a:solidFill>
                  <a:srgbClr val="D4D4D4"/>
                </a:solidFill>
              </a:rPr>
              <a:t>(</a:t>
            </a:r>
            <a:r>
              <a:rPr>
                <a:solidFill>
                  <a:srgbClr val="9CDCFE"/>
                </a:solidFill>
              </a:rPr>
              <a:t>state</a:t>
            </a:r>
            <a:r>
              <a:rPr>
                <a:solidFill>
                  <a:srgbClr val="D4D4D4"/>
                </a:solidFill>
              </a:rPr>
              <a:t> </a:t>
            </a:r>
            <a:r>
              <a:rPr>
                <a:solidFill>
                  <a:srgbClr val="569CD6"/>
                </a:solidFill>
              </a:rPr>
              <a:t>=&gt;</a:t>
            </a:r>
            <a:r>
              <a:rPr>
                <a:solidFill>
                  <a:srgbClr val="D4D4D4"/>
                </a:solidFill>
              </a:rPr>
              <a:t> </a:t>
            </a:r>
            <a:r>
              <a:rPr>
                <a:solidFill>
                  <a:srgbClr val="9CDCFE"/>
                </a:solidFill>
              </a:rPr>
              <a:t>state</a:t>
            </a:r>
            <a:r>
              <a:rPr>
                <a:solidFill>
                  <a:srgbClr val="D4D4D4"/>
                </a:solidFill>
              </a:rPr>
              <a:t>.</a:t>
            </a:r>
            <a:r>
              <a:rPr>
                <a:solidFill>
                  <a:srgbClr val="9CDCFE"/>
                </a:solidFill>
              </a:rPr>
              <a:t>inc</a:t>
            </a:r>
            <a:r>
              <a:rPr>
                <a:solidFill>
                  <a:srgbClr val="D4D4D4"/>
                </a:solidFill>
              </a:rPr>
              <a:t>)</a:t>
            </a:r>
            <a:endParaRPr>
              <a:solidFill>
                <a:srgbClr val="D4D4D4"/>
              </a:solidFill>
            </a:endParaRPr>
          </a:p>
          <a:p>
            <a:pPr indent="0" defTabSz="457200">
              <a:lnSpc>
                <a:spcPct val="100000"/>
              </a:lnSpc>
              <a:defRPr sz="900">
                <a:solidFill>
                  <a:srgbClr val="9CDCFE"/>
                </a:solidFill>
                <a:latin typeface="Menlo Regular"/>
                <a:ea typeface="Menlo Regular"/>
                <a:cs typeface="Menlo Regular"/>
                <a:sym typeface="Menlo Regular"/>
              </a:defRPr>
            </a:pPr>
            <a:r>
              <a:rPr>
                <a:solidFill>
                  <a:srgbClr val="D4D4D4"/>
                </a:solidFill>
              </a:rPr>
              <a:t>  </a:t>
            </a:r>
            <a:r>
              <a:rPr>
                <a:solidFill>
                  <a:srgbClr val="C586C0"/>
                </a:solidFill>
              </a:rPr>
              <a:t>return</a:t>
            </a:r>
            <a:r>
              <a:rPr>
                <a:solidFill>
                  <a:srgbClr val="D4D4D4"/>
                </a:solidFill>
              </a:rPr>
              <a:t> </a:t>
            </a:r>
            <a:r>
              <a:rPr>
                <a:solidFill>
                  <a:srgbClr val="808080"/>
                </a:solidFill>
              </a:rPr>
              <a:t>&lt;</a:t>
            </a:r>
            <a:r>
              <a:rPr>
                <a:solidFill>
                  <a:srgbClr val="569CD6"/>
                </a:solidFill>
              </a:rPr>
              <a:t>button</a:t>
            </a:r>
            <a:r>
              <a:rPr>
                <a:solidFill>
                  <a:srgbClr val="D4D4D4"/>
                </a:solidFill>
              </a:rPr>
              <a:t> </a:t>
            </a:r>
            <a:r>
              <a:t>onClick</a:t>
            </a:r>
            <a:r>
              <a:rPr>
                <a:solidFill>
                  <a:srgbClr val="D4D4D4"/>
                </a:solidFill>
              </a:rPr>
              <a:t>=</a:t>
            </a:r>
            <a:r>
              <a:rPr>
                <a:solidFill>
                  <a:srgbClr val="569CD6"/>
                </a:solidFill>
              </a:rPr>
              <a:t>{</a:t>
            </a:r>
            <a:r>
              <a:rPr>
                <a:solidFill>
                  <a:srgbClr val="4FC1FF"/>
                </a:solidFill>
              </a:rPr>
              <a:t>inc</a:t>
            </a:r>
            <a:r>
              <a:rPr>
                <a:solidFill>
                  <a:srgbClr val="569CD6"/>
                </a:solidFill>
              </a:rPr>
              <a:t>}</a:t>
            </a:r>
            <a:r>
              <a:rPr>
                <a:solidFill>
                  <a:srgbClr val="808080"/>
                </a:solidFill>
              </a:rPr>
              <a:t>&gt;</a:t>
            </a:r>
            <a:r>
              <a:rPr>
                <a:solidFill>
                  <a:srgbClr val="D4D4D4"/>
                </a:solidFill>
              </a:rPr>
              <a:t>one up</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lnSpc>
                <a:spcPct val="100000"/>
              </a:lnSpc>
              <a:defRPr sz="900">
                <a:solidFill>
                  <a:srgbClr val="D4D4D4"/>
                </a:solidFill>
                <a:latin typeface="Menlo Regular"/>
                <a:ea typeface="Menlo Regular"/>
                <a:cs typeface="Menlo Regular"/>
                <a:sym typeface="Menlo Regular"/>
              </a:defRPr>
            </a:pPr>
            <a:r>
              <a:t>}</a:t>
            </a:r>
          </a:p>
          <a:p>
            <a:pPr indent="0" defTabSz="457200">
              <a:lnSpc>
                <a:spcPct val="100000"/>
              </a:lnSpc>
              <a:defRPr sz="900">
                <a:solidFill>
                  <a:srgbClr val="D4D4D4"/>
                </a:solidFill>
                <a:latin typeface="Menlo Regular"/>
                <a:ea typeface="Menlo Regular"/>
                <a:cs typeface="Menlo Regular"/>
                <a:sym typeface="Menlo Regular"/>
              </a:defRPr>
            </a:pPr>
          </a:p>
          <a:p>
            <a:pPr indent="0" defTabSz="457200">
              <a:lnSpc>
                <a:spcPct val="100000"/>
              </a:lnSpc>
              <a:defRPr sz="9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Counter</a:t>
            </a:r>
            <a:r>
              <a:rPr>
                <a:solidFill>
                  <a:srgbClr val="D4D4D4"/>
                </a:solidFill>
              </a:rPr>
              <a:t>() {</a:t>
            </a:r>
            <a:endParaRPr>
              <a:solidFill>
                <a:srgbClr val="D4D4D4"/>
              </a:solidFill>
            </a:endParaRPr>
          </a:p>
          <a:p>
            <a:pPr indent="0" defTabSz="457200">
              <a:lnSpc>
                <a:spcPct val="100000"/>
              </a:lnSpc>
              <a:defRPr sz="9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count</a:t>
            </a:r>
            <a:r>
              <a:rPr>
                <a:solidFill>
                  <a:srgbClr val="D4D4D4"/>
                </a:solidFill>
              </a:rPr>
              <a:t> = </a:t>
            </a:r>
            <a:r>
              <a:t>useStore</a:t>
            </a:r>
            <a:r>
              <a:rPr>
                <a:solidFill>
                  <a:srgbClr val="D4D4D4"/>
                </a:solidFill>
              </a:rPr>
              <a:t>(</a:t>
            </a:r>
            <a:r>
              <a:rPr>
                <a:solidFill>
                  <a:srgbClr val="9CDCFE"/>
                </a:solidFill>
              </a:rPr>
              <a:t>state</a:t>
            </a:r>
            <a:r>
              <a:rPr>
                <a:solidFill>
                  <a:srgbClr val="D4D4D4"/>
                </a:solidFill>
              </a:rPr>
              <a:t> </a:t>
            </a:r>
            <a:r>
              <a:rPr>
                <a:solidFill>
                  <a:srgbClr val="569CD6"/>
                </a:solidFill>
              </a:rPr>
              <a:t>=&gt;</a:t>
            </a:r>
            <a:r>
              <a:rPr>
                <a:solidFill>
                  <a:srgbClr val="D4D4D4"/>
                </a:solidFill>
              </a:rPr>
              <a:t> </a:t>
            </a:r>
            <a:r>
              <a:rPr>
                <a:solidFill>
                  <a:srgbClr val="9CDCFE"/>
                </a:solidFill>
              </a:rPr>
              <a:t>state</a:t>
            </a:r>
            <a:r>
              <a:rPr>
                <a:solidFill>
                  <a:srgbClr val="D4D4D4"/>
                </a:solidFill>
              </a:rPr>
              <a:t>.</a:t>
            </a:r>
            <a:r>
              <a:rPr>
                <a:solidFill>
                  <a:srgbClr val="9CDCFE"/>
                </a:solidFill>
              </a:rPr>
              <a:t>count</a:t>
            </a:r>
            <a:r>
              <a:rPr>
                <a:solidFill>
                  <a:srgbClr val="D4D4D4"/>
                </a:solidFill>
              </a:rPr>
              <a:t>)</a:t>
            </a:r>
            <a:endParaRPr>
              <a:solidFill>
                <a:srgbClr val="D4D4D4"/>
              </a:solidFill>
            </a:endParaRPr>
          </a:p>
          <a:p>
            <a:pPr indent="0" defTabSz="457200">
              <a:lnSpc>
                <a:spcPct val="100000"/>
              </a:lnSpc>
              <a:defRPr sz="9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808080"/>
                </a:solidFill>
              </a:rPr>
              <a:t>&lt;</a:t>
            </a:r>
            <a:r>
              <a:rPr>
                <a:solidFill>
                  <a:srgbClr val="569CD6"/>
                </a:solidFill>
              </a:rPr>
              <a:t>h1</a:t>
            </a:r>
            <a:r>
              <a:rPr>
                <a:solidFill>
                  <a:srgbClr val="808080"/>
                </a:solidFill>
              </a:rPr>
              <a:t>&gt;</a:t>
            </a:r>
            <a:r>
              <a:rPr>
                <a:solidFill>
                  <a:srgbClr val="569CD6"/>
                </a:solidFill>
              </a:rPr>
              <a:t>{</a:t>
            </a:r>
            <a:r>
              <a:rPr>
                <a:solidFill>
                  <a:srgbClr val="4FC1FF"/>
                </a:solidFill>
              </a:rPr>
              <a:t>count</a:t>
            </a:r>
            <a:r>
              <a:rPr>
                <a:solidFill>
                  <a:srgbClr val="569CD6"/>
                </a:solidFill>
              </a:rPr>
              <a:t>}</a:t>
            </a:r>
            <a:r>
              <a:rPr>
                <a:solidFill>
                  <a:srgbClr val="808080"/>
                </a:solidFill>
              </a:rPr>
              <a:t>&lt;/</a:t>
            </a:r>
            <a:r>
              <a:rPr>
                <a:solidFill>
                  <a:srgbClr val="569CD6"/>
                </a:solidFill>
              </a:rPr>
              <a:t>h1</a:t>
            </a:r>
            <a:r>
              <a:rPr>
                <a:solidFill>
                  <a:srgbClr val="808080"/>
                </a:solidFill>
              </a:rPr>
              <a:t>&gt;</a:t>
            </a:r>
            <a:r>
              <a:rPr>
                <a:solidFill>
                  <a:srgbClr val="D4D4D4"/>
                </a:solidFill>
              </a:rPr>
              <a:t>  </a:t>
            </a:r>
            <a:endParaRPr>
              <a:solidFill>
                <a:srgbClr val="D4D4D4"/>
              </a:solidFill>
            </a:endParaRPr>
          </a:p>
          <a:p>
            <a:pPr indent="0" defTabSz="457200">
              <a:lnSpc>
                <a:spcPct val="100000"/>
              </a:lnSpc>
              <a:defRPr sz="9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2"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73"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Example d’usage</a:t>
            </a:r>
          </a:p>
        </p:txBody>
      </p:sp>
      <p:sp>
        <p:nvSpPr>
          <p:cNvPr id="474" name="Google Shape;292;p36"/>
          <p:cNvSpPr/>
          <p:nvPr/>
        </p:nvSpPr>
        <p:spPr>
          <a:xfrm>
            <a:off x="4119465" y="674028"/>
            <a:ext cx="4401435" cy="41679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75" name="function MyFruit({ fruit }) {…"/>
          <p:cNvSpPr txBox="1"/>
          <p:nvPr/>
        </p:nvSpPr>
        <p:spPr>
          <a:xfrm>
            <a:off x="4293393" y="814916"/>
            <a:ext cx="4053579" cy="38862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9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MyFruit</a:t>
            </a:r>
            <a:r>
              <a:rPr>
                <a:solidFill>
                  <a:srgbClr val="D4D4D4"/>
                </a:solidFill>
              </a:rPr>
              <a:t>({ </a:t>
            </a:r>
            <a:r>
              <a:rPr>
                <a:solidFill>
                  <a:srgbClr val="9CDCFE"/>
                </a:solidFill>
              </a:rPr>
              <a:t>fruit</a:t>
            </a:r>
            <a:r>
              <a:rPr>
                <a:solidFill>
                  <a:srgbClr val="D4D4D4"/>
                </a:solidFill>
              </a:rPr>
              <a:t> }) {</a:t>
            </a:r>
            <a:endParaRPr>
              <a:solidFill>
                <a:srgbClr val="D4D4D4"/>
              </a:solidFill>
            </a:endParaR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nbr</a:t>
            </a:r>
            <a:r>
              <a:rPr>
                <a:solidFill>
                  <a:srgbClr val="D4D4D4"/>
                </a:solidFill>
              </a:rPr>
              <a:t> = </a:t>
            </a:r>
            <a:r>
              <a:t>useStore</a:t>
            </a:r>
            <a:r>
              <a:rPr>
                <a:solidFill>
                  <a:srgbClr val="D4D4D4"/>
                </a:solidFill>
              </a:rPr>
              <a:t>((</a:t>
            </a:r>
            <a:r>
              <a:rPr>
                <a:solidFill>
                  <a:srgbClr val="9CDCFE"/>
                </a:solidFill>
              </a:rPr>
              <a:t>state</a:t>
            </a:r>
            <a:r>
              <a:rPr>
                <a:solidFill>
                  <a:srgbClr val="D4D4D4"/>
                </a:solidFill>
              </a:rPr>
              <a:t>) </a:t>
            </a:r>
            <a:r>
              <a:rPr>
                <a:solidFill>
                  <a:srgbClr val="569CD6"/>
                </a:solidFill>
              </a:rPr>
              <a:t>=&gt;</a:t>
            </a:r>
            <a:r>
              <a:rPr>
                <a:solidFill>
                  <a:srgbClr val="D4D4D4"/>
                </a:solidFill>
              </a:rPr>
              <a:t> </a:t>
            </a:r>
            <a:r>
              <a:rPr>
                <a:solidFill>
                  <a:srgbClr val="9CDCFE"/>
                </a:solidFill>
              </a:rPr>
              <a:t>state</a:t>
            </a:r>
            <a:r>
              <a:rPr>
                <a:solidFill>
                  <a:srgbClr val="D4D4D4"/>
                </a:solidFill>
              </a:rPr>
              <a:t>[</a:t>
            </a:r>
            <a:r>
              <a:rPr>
                <a:solidFill>
                  <a:srgbClr val="9CDCFE"/>
                </a:solidFill>
              </a:rPr>
              <a:t>fruit</a:t>
            </a:r>
            <a:r>
              <a:rPr>
                <a:solidFill>
                  <a:srgbClr val="D4D4D4"/>
                </a:solidFill>
              </a:rPr>
              <a:t>])</a:t>
            </a:r>
            <a:endParaRPr>
              <a:solidFill>
                <a:srgbClr val="D4D4D4"/>
              </a:solidFill>
            </a:endParaR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add</a:t>
            </a:r>
            <a:r>
              <a:rPr>
                <a:solidFill>
                  <a:srgbClr val="D4D4D4"/>
                </a:solidFill>
              </a:rPr>
              <a:t> = </a:t>
            </a:r>
            <a:r>
              <a:t>useStore</a:t>
            </a:r>
            <a:r>
              <a:rPr>
                <a:solidFill>
                  <a:srgbClr val="D4D4D4"/>
                </a:solidFill>
              </a:rPr>
              <a:t>((</a:t>
            </a:r>
            <a:r>
              <a:rPr>
                <a:solidFill>
                  <a:srgbClr val="9CDCFE"/>
                </a:solidFill>
              </a:rPr>
              <a:t>state</a:t>
            </a:r>
            <a:r>
              <a:rPr>
                <a:solidFill>
                  <a:srgbClr val="D4D4D4"/>
                </a:solidFill>
              </a:rPr>
              <a:t>) </a:t>
            </a:r>
            <a:r>
              <a:rPr>
                <a:solidFill>
                  <a:srgbClr val="569CD6"/>
                </a:solidFill>
              </a:rPr>
              <a:t>=&gt;</a:t>
            </a:r>
            <a:r>
              <a:rPr>
                <a:solidFill>
                  <a:srgbClr val="D4D4D4"/>
                </a:solidFill>
              </a:rPr>
              <a:t> </a:t>
            </a:r>
            <a:r>
              <a:rPr>
                <a:solidFill>
                  <a:srgbClr val="9CDCFE"/>
                </a:solidFill>
              </a:rPr>
              <a:t>state</a:t>
            </a:r>
            <a:r>
              <a:rPr>
                <a:solidFill>
                  <a:srgbClr val="D4D4D4"/>
                </a:solidFill>
              </a:rPr>
              <a:t>.</a:t>
            </a:r>
            <a:r>
              <a:rPr>
                <a:solidFill>
                  <a:srgbClr val="9CDCFE"/>
                </a:solidFill>
              </a:rPr>
              <a:t>buy</a:t>
            </a:r>
            <a:r>
              <a:rPr>
                <a:solidFill>
                  <a:srgbClr val="D4D4D4"/>
                </a:solidFill>
              </a:rPr>
              <a:t>)</a:t>
            </a:r>
            <a:endParaRPr>
              <a:solidFill>
                <a:srgbClr val="D4D4D4"/>
              </a:solidFill>
            </a:endParaR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t>bind</a:t>
            </a:r>
            <a:r>
              <a:rPr>
                <a:solidFill>
                  <a:srgbClr val="D4D4D4"/>
                </a:solidFill>
              </a:rPr>
              <a:t>(</a:t>
            </a:r>
            <a:r>
              <a:rPr>
                <a:solidFill>
                  <a:srgbClr val="569CD6"/>
                </a:solidFill>
              </a:rPr>
              <a:t>null</a:t>
            </a:r>
            <a:r>
              <a:rPr>
                <a:solidFill>
                  <a:srgbClr val="D4D4D4"/>
                </a:solidFill>
              </a:rPr>
              <a:t>, </a:t>
            </a:r>
            <a:r>
              <a:rPr>
                <a:solidFill>
                  <a:srgbClr val="9CDCFE"/>
                </a:solidFill>
              </a:rPr>
              <a:t>fruit</a:t>
            </a:r>
            <a:r>
              <a:rPr>
                <a:solidFill>
                  <a:srgbClr val="D4D4D4"/>
                </a:solidFill>
              </a:rPr>
              <a:t>)</a:t>
            </a:r>
            <a:endParaRPr>
              <a:solidFill>
                <a:srgbClr val="D4D4D4"/>
              </a:solidFill>
            </a:endParaR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remove</a:t>
            </a:r>
            <a:r>
              <a:rPr>
                <a:solidFill>
                  <a:srgbClr val="D4D4D4"/>
                </a:solidFill>
              </a:rPr>
              <a:t> = </a:t>
            </a:r>
            <a:r>
              <a:t>useStore</a:t>
            </a:r>
            <a:r>
              <a:rPr>
                <a:solidFill>
                  <a:srgbClr val="D4D4D4"/>
                </a:solidFill>
              </a:rPr>
              <a:t>((</a:t>
            </a:r>
            <a:r>
              <a:rPr>
                <a:solidFill>
                  <a:srgbClr val="9CDCFE"/>
                </a:solidFill>
              </a:rPr>
              <a:t>state</a:t>
            </a:r>
            <a:r>
              <a:rPr>
                <a:solidFill>
                  <a:srgbClr val="D4D4D4"/>
                </a:solidFill>
              </a:rPr>
              <a:t>) </a:t>
            </a:r>
            <a:r>
              <a:rPr>
                <a:solidFill>
                  <a:srgbClr val="569CD6"/>
                </a:solidFill>
              </a:rPr>
              <a:t>=&gt;</a:t>
            </a:r>
            <a:r>
              <a:rPr>
                <a:solidFill>
                  <a:srgbClr val="D4D4D4"/>
                </a:solidFill>
              </a:rPr>
              <a:t> </a:t>
            </a:r>
            <a:r>
              <a:rPr>
                <a:solidFill>
                  <a:srgbClr val="9CDCFE"/>
                </a:solidFill>
              </a:rPr>
              <a:t>state</a:t>
            </a:r>
            <a:r>
              <a:rPr>
                <a:solidFill>
                  <a:srgbClr val="D4D4D4"/>
                </a:solidFill>
              </a:rPr>
              <a:t>.</a:t>
            </a:r>
            <a:r>
              <a:rPr>
                <a:solidFill>
                  <a:srgbClr val="9CDCFE"/>
                </a:solidFill>
              </a:rPr>
              <a:t>eat</a:t>
            </a:r>
            <a:r>
              <a:rPr>
                <a:solidFill>
                  <a:srgbClr val="D4D4D4"/>
                </a:solidFill>
              </a:rPr>
              <a:t>)</a:t>
            </a:r>
            <a:endParaRPr>
              <a:solidFill>
                <a:srgbClr val="D4D4D4"/>
              </a:solidFill>
            </a:endParaR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t>bind</a:t>
            </a:r>
            <a:r>
              <a:rPr>
                <a:solidFill>
                  <a:srgbClr val="D4D4D4"/>
                </a:solidFill>
              </a:rPr>
              <a:t>(</a:t>
            </a:r>
            <a:r>
              <a:rPr>
                <a:solidFill>
                  <a:srgbClr val="569CD6"/>
                </a:solidFill>
              </a:rPr>
              <a:t>null</a:t>
            </a:r>
            <a:r>
              <a:rPr>
                <a:solidFill>
                  <a:srgbClr val="D4D4D4"/>
                </a:solidFill>
              </a:rPr>
              <a:t>, </a:t>
            </a:r>
            <a:r>
              <a:rPr>
                <a:solidFill>
                  <a:srgbClr val="9CDCFE"/>
                </a:solidFill>
              </a:rPr>
              <a:t>fruit</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p</a:t>
            </a:r>
            <a:r>
              <a:rPr>
                <a:solidFill>
                  <a:srgbClr val="808080"/>
                </a:solidFill>
              </a:rPr>
              <a:t>&gt;</a:t>
            </a:r>
          </a:p>
          <a:p>
            <a:pPr indent="0" defTabSz="457200">
              <a:defRPr sz="900">
                <a:solidFill>
                  <a:srgbClr val="D4D4D4"/>
                </a:solidFill>
                <a:latin typeface="Menlo Regular"/>
                <a:ea typeface="Menlo Regular"/>
                <a:cs typeface="Menlo Regular"/>
                <a:sym typeface="Menlo Regular"/>
              </a:defRPr>
            </a:pPr>
            <a:r>
              <a:t>      I have </a:t>
            </a:r>
            <a:r>
              <a:rPr>
                <a:solidFill>
                  <a:srgbClr val="569CD6"/>
                </a:solidFill>
              </a:rPr>
              <a:t>{</a:t>
            </a:r>
            <a:r>
              <a:rPr>
                <a:solidFill>
                  <a:srgbClr val="4FC1FF"/>
                </a:solidFill>
              </a:rPr>
              <a:t>nbr</a:t>
            </a:r>
            <a:r>
              <a:rPr>
                <a:solidFill>
                  <a:srgbClr val="569CD6"/>
                </a:solidFill>
              </a:rPr>
              <a:t>}</a:t>
            </a:r>
            <a:r>
              <a:t> </a:t>
            </a:r>
            <a:r>
              <a:rPr>
                <a:solidFill>
                  <a:srgbClr val="569CD6"/>
                </a:solidFill>
              </a:rPr>
              <a:t>{</a:t>
            </a:r>
            <a:r>
              <a:rPr>
                <a:solidFill>
                  <a:srgbClr val="9CDCFE"/>
                </a:solidFill>
              </a:rPr>
              <a:t>fruit</a:t>
            </a:r>
            <a:r>
              <a:rPr>
                <a:solidFill>
                  <a:srgbClr val="569CD6"/>
                </a:solidFill>
              </a:rPr>
              <a:t>}</a:t>
            </a:r>
            <a:r>
              <a:t>(s)</a:t>
            </a:r>
          </a:p>
          <a:p>
            <a:pPr indent="0" defTabSz="457200">
              <a:defRPr sz="9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t>onClick</a:t>
            </a:r>
            <a:r>
              <a:rPr>
                <a:solidFill>
                  <a:srgbClr val="D4D4D4"/>
                </a:solidFill>
              </a:rPr>
              <a:t>=</a:t>
            </a:r>
            <a:r>
              <a:rPr>
                <a:solidFill>
                  <a:srgbClr val="569CD6"/>
                </a:solidFill>
              </a:rPr>
              <a:t>{</a:t>
            </a:r>
            <a:r>
              <a:rPr>
                <a:solidFill>
                  <a:srgbClr val="4FC1FF"/>
                </a:solidFill>
              </a:rPr>
              <a:t>remove</a:t>
            </a:r>
            <a:r>
              <a:rPr>
                <a:solidFill>
                  <a:srgbClr val="569CD6"/>
                </a:solidFill>
              </a:rPr>
              <a:t>}</a:t>
            </a:r>
            <a:r>
              <a:rPr>
                <a:solidFill>
                  <a:srgbClr val="808080"/>
                </a:solidFill>
              </a:rPr>
              <a:t>&gt;</a:t>
            </a:r>
            <a:r>
              <a:rPr>
                <a:solidFill>
                  <a:srgbClr val="D4D4D4"/>
                </a:solidFill>
              </a:rPr>
              <a:t>Eat one</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button</a:t>
            </a:r>
            <a:r>
              <a:rPr>
                <a:solidFill>
                  <a:srgbClr val="D4D4D4"/>
                </a:solidFill>
              </a:rPr>
              <a:t> </a:t>
            </a:r>
            <a:r>
              <a:t>onClick</a:t>
            </a:r>
            <a:r>
              <a:rPr>
                <a:solidFill>
                  <a:srgbClr val="D4D4D4"/>
                </a:solidFill>
              </a:rPr>
              <a:t>=</a:t>
            </a:r>
            <a:r>
              <a:rPr>
                <a:solidFill>
                  <a:srgbClr val="569CD6"/>
                </a:solidFill>
              </a:rPr>
              <a:t>{</a:t>
            </a:r>
            <a:r>
              <a:rPr>
                <a:solidFill>
                  <a:srgbClr val="4FC1FF"/>
                </a:solidFill>
              </a:rPr>
              <a:t>add</a:t>
            </a:r>
            <a:r>
              <a:rPr>
                <a:solidFill>
                  <a:srgbClr val="569CD6"/>
                </a:solidFill>
              </a:rPr>
              <a:t>}</a:t>
            </a:r>
            <a:r>
              <a:rPr>
                <a:solidFill>
                  <a:srgbClr val="808080"/>
                </a:solidFill>
              </a:rPr>
              <a:t>&gt;</a:t>
            </a:r>
            <a:r>
              <a:rPr>
                <a:solidFill>
                  <a:srgbClr val="D4D4D4"/>
                </a:solidFill>
              </a:rPr>
              <a:t>Buy one</a:t>
            </a:r>
            <a:r>
              <a:rPr>
                <a:solidFill>
                  <a:srgbClr val="808080"/>
                </a:solidFill>
              </a:rPr>
              <a:t>&lt;/</a:t>
            </a:r>
            <a:r>
              <a:rPr>
                <a:solidFill>
                  <a:srgbClr val="569CD6"/>
                </a:solidFill>
              </a:rPr>
              <a:t>button</a:t>
            </a:r>
            <a:r>
              <a:rPr>
                <a:solidFill>
                  <a:srgbClr val="808080"/>
                </a:solidFill>
              </a:rPr>
              <a:t>&gt;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p</a:t>
            </a:r>
            <a:r>
              <a:rPr>
                <a:solidFill>
                  <a:srgbClr val="808080"/>
                </a:solidFill>
              </a:rPr>
              <a:t>&gt;</a:t>
            </a:r>
          </a:p>
          <a:p>
            <a:pPr indent="0" defTabSz="457200">
              <a:defRPr sz="900">
                <a:solidFill>
                  <a:srgbClr val="D4D4D4"/>
                </a:solidFill>
                <a:latin typeface="Menlo Regular"/>
                <a:ea typeface="Menlo Regular"/>
                <a:cs typeface="Menlo Regular"/>
                <a:sym typeface="Menlo Regular"/>
              </a:defRPr>
            </a:pPr>
            <a:r>
              <a:t>  )</a:t>
            </a:r>
          </a:p>
          <a:p>
            <a:pPr indent="0" defTabSz="457200">
              <a:defRPr sz="900">
                <a:solidFill>
                  <a:srgbClr val="D4D4D4"/>
                </a:solidFill>
                <a:latin typeface="Menlo Regular"/>
                <a:ea typeface="Menlo Regular"/>
                <a:cs typeface="Menlo Regular"/>
                <a:sym typeface="Menlo Regular"/>
              </a:defRPr>
            </a:pPr>
            <a:r>
              <a:t>}</a:t>
            </a: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MyFruitSalad</a:t>
            </a:r>
            <a:r>
              <a:rPr>
                <a:solidFill>
                  <a:srgbClr val="D4D4D4"/>
                </a:solidFill>
              </a:rPr>
              <a:t>() {</a:t>
            </a:r>
            <a:endParaRPr>
              <a:solidFill>
                <a:srgbClr val="D4D4D4"/>
              </a:solidFill>
            </a:endParaRPr>
          </a:p>
          <a:p>
            <a:pPr indent="0" defTabSz="457200">
              <a:defRPr sz="900">
                <a:solidFill>
                  <a:srgbClr val="CE9178"/>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fruits</a:t>
            </a:r>
            <a:r>
              <a:rPr>
                <a:solidFill>
                  <a:srgbClr val="D4D4D4"/>
                </a:solidFill>
              </a:rPr>
              <a:t> = [</a:t>
            </a:r>
            <a:r>
              <a:t>`apple`</a:t>
            </a:r>
            <a:r>
              <a:rPr>
                <a:solidFill>
                  <a:srgbClr val="D4D4D4"/>
                </a:solidFill>
              </a:rPr>
              <a:t>, </a:t>
            </a:r>
            <a:r>
              <a:t>`banana`</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4FC1FF"/>
                </a:solidFill>
              </a:rPr>
              <a:t>fruits</a:t>
            </a:r>
            <a:r>
              <a:rPr>
                <a:solidFill>
                  <a:srgbClr val="D4D4D4"/>
                </a:solidFill>
              </a:rPr>
              <a:t>.</a:t>
            </a:r>
            <a:r>
              <a:rPr>
                <a:solidFill>
                  <a:srgbClr val="DCDCAA"/>
                </a:solidFill>
              </a:rPr>
              <a:t>map</a:t>
            </a:r>
            <a:r>
              <a:rPr>
                <a:solidFill>
                  <a:srgbClr val="D4D4D4"/>
                </a:solidFill>
              </a:rPr>
              <a:t>((</a:t>
            </a:r>
            <a:r>
              <a:rPr>
                <a:solidFill>
                  <a:srgbClr val="9CDCFE"/>
                </a:solidFill>
              </a:rPr>
              <a:t>fruit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defRPr sz="9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MyFruit</a:t>
            </a:r>
            <a:r>
              <a:rPr>
                <a:solidFill>
                  <a:srgbClr val="D4D4D4"/>
                </a:solidFill>
              </a:rPr>
              <a:t> </a:t>
            </a:r>
            <a:r>
              <a:rPr>
                <a:solidFill>
                  <a:srgbClr val="9CDCFE"/>
                </a:solidFill>
              </a:rPr>
              <a:t>key</a:t>
            </a:r>
            <a:r>
              <a:rPr>
                <a:solidFill>
                  <a:srgbClr val="D4D4D4"/>
                </a:solidFill>
              </a:rPr>
              <a:t>=</a:t>
            </a:r>
            <a:r>
              <a:rPr>
                <a:solidFill>
                  <a:srgbClr val="569CD6"/>
                </a:solidFill>
              </a:rPr>
              <a:t>{</a:t>
            </a:r>
            <a:r>
              <a:rPr>
                <a:solidFill>
                  <a:srgbClr val="9CDCFE"/>
                </a:solidFill>
              </a:rPr>
              <a:t>fruit</a:t>
            </a:r>
            <a:r>
              <a:rPr>
                <a:solidFill>
                  <a:srgbClr val="569CD6"/>
                </a:solidFill>
              </a:rPr>
              <a:t>}</a:t>
            </a:r>
            <a:r>
              <a:rPr>
                <a:solidFill>
                  <a:srgbClr val="D4D4D4"/>
                </a:solidFill>
              </a:rPr>
              <a:t> </a:t>
            </a:r>
            <a:r>
              <a:rPr>
                <a:solidFill>
                  <a:srgbClr val="9CDCFE"/>
                </a:solidFill>
              </a:rPr>
              <a:t>fruit</a:t>
            </a:r>
            <a:r>
              <a:rPr>
                <a:solidFill>
                  <a:srgbClr val="D4D4D4"/>
                </a:solidFill>
              </a:rPr>
              <a:t>=</a:t>
            </a:r>
            <a:r>
              <a:rPr>
                <a:solidFill>
                  <a:srgbClr val="569CD6"/>
                </a:solidFill>
              </a:rPr>
              <a:t>{</a:t>
            </a:r>
            <a:r>
              <a:rPr>
                <a:solidFill>
                  <a:srgbClr val="9CDCFE"/>
                </a:solidFill>
              </a:rPr>
              <a:t>fruit</a:t>
            </a:r>
            <a:r>
              <a:rPr>
                <a:solidFill>
                  <a:srgbClr val="569CD6"/>
                </a:solidFill>
              </a:rPr>
              <a:t>}</a:t>
            </a:r>
            <a:r>
              <a:rPr>
                <a:solidFill>
                  <a:srgbClr val="D4D4D4"/>
                </a:solidFill>
              </a:rPr>
              <a:t> </a:t>
            </a:r>
            <a:r>
              <a:rPr>
                <a:solidFill>
                  <a:srgbClr val="808080"/>
                </a:solidFill>
              </a:rPr>
              <a:t>/&gt;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a:t>
            </a:r>
          </a:p>
          <a:p>
            <a:pPr indent="0" defTabSz="457200">
              <a:defRPr sz="900">
                <a:solidFill>
                  <a:srgbClr val="D4D4D4"/>
                </a:solidFill>
                <a:latin typeface="Menlo Regular"/>
                <a:ea typeface="Menlo Regular"/>
                <a:cs typeface="Menlo Regular"/>
                <a:sym typeface="Menlo Regular"/>
              </a:defRPr>
            </a:pPr>
            <a:r>
              <a:t>}</a:t>
            </a:r>
          </a:p>
        </p:txBody>
      </p:sp>
      <p:sp>
        <p:nvSpPr>
          <p:cNvPr id="476" name="Google Shape;292;p36"/>
          <p:cNvSpPr/>
          <p:nvPr/>
        </p:nvSpPr>
        <p:spPr>
          <a:xfrm>
            <a:off x="552125" y="2154164"/>
            <a:ext cx="3404090" cy="26820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77" name="import create from 'zustand'…"/>
          <p:cNvSpPr txBox="1"/>
          <p:nvPr/>
        </p:nvSpPr>
        <p:spPr>
          <a:xfrm>
            <a:off x="726053" y="2295052"/>
            <a:ext cx="3056234" cy="24003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900">
                <a:solidFill>
                  <a:srgbClr val="CE9178"/>
                </a:solidFill>
                <a:latin typeface="Menlo Regular"/>
                <a:ea typeface="Menlo Regular"/>
                <a:cs typeface="Menlo Regular"/>
                <a:sym typeface="Menlo Regular"/>
              </a:defRPr>
            </a:pPr>
            <a:r>
              <a:rPr>
                <a:solidFill>
                  <a:srgbClr val="C586C0"/>
                </a:solidFill>
              </a:rPr>
              <a:t>import</a:t>
            </a:r>
            <a:r>
              <a:rPr>
                <a:solidFill>
                  <a:srgbClr val="D4D4D4"/>
                </a:solidFill>
              </a:rPr>
              <a:t> </a:t>
            </a:r>
            <a:r>
              <a:rPr>
                <a:solidFill>
                  <a:srgbClr val="9CDCFE"/>
                </a:solidFill>
              </a:rPr>
              <a:t>create</a:t>
            </a:r>
            <a:r>
              <a:rPr>
                <a:solidFill>
                  <a:srgbClr val="D4D4D4"/>
                </a:solidFill>
              </a:rPr>
              <a:t> </a:t>
            </a:r>
            <a:r>
              <a:rPr>
                <a:solidFill>
                  <a:srgbClr val="C586C0"/>
                </a:solidFill>
              </a:rPr>
              <a:t>from</a:t>
            </a:r>
            <a:r>
              <a:rPr>
                <a:solidFill>
                  <a:srgbClr val="D4D4D4"/>
                </a:solidFill>
              </a:rPr>
              <a:t> </a:t>
            </a:r>
            <a:r>
              <a:t>'zustand'</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useStore</a:t>
            </a:r>
            <a:r>
              <a:rPr>
                <a:solidFill>
                  <a:srgbClr val="D4D4D4"/>
                </a:solidFill>
              </a:rPr>
              <a:t> = </a:t>
            </a:r>
            <a:r>
              <a:rPr>
                <a:solidFill>
                  <a:srgbClr val="DCDCAA"/>
                </a:solidFill>
              </a:rPr>
              <a:t>create</a:t>
            </a:r>
            <a:r>
              <a:rPr>
                <a:solidFill>
                  <a:srgbClr val="D4D4D4"/>
                </a:solidFill>
              </a:rPr>
              <a:t>((</a:t>
            </a:r>
            <a:r>
              <a:rPr>
                <a:solidFill>
                  <a:srgbClr val="9CDCFE"/>
                </a:solidFill>
              </a:rPr>
              <a:t>set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apple:</a:t>
            </a:r>
            <a:r>
              <a:rPr>
                <a:solidFill>
                  <a:srgbClr val="D4D4D4"/>
                </a:solidFill>
              </a:rPr>
              <a:t> </a:t>
            </a:r>
            <a:r>
              <a:rPr>
                <a:solidFill>
                  <a:srgbClr val="B5CEA8"/>
                </a:solidFill>
              </a:rPr>
              <a:t>0</a:t>
            </a:r>
            <a:r>
              <a:rPr>
                <a:solidFill>
                  <a:srgbClr val="D4D4D4"/>
                </a:solidFill>
              </a:rPr>
              <a:t>,</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banana:</a:t>
            </a:r>
            <a:r>
              <a:rPr>
                <a:solidFill>
                  <a:srgbClr val="D4D4D4"/>
                </a:solidFill>
              </a:rPr>
              <a:t> </a:t>
            </a:r>
            <a:r>
              <a:rPr>
                <a:solidFill>
                  <a:srgbClr val="B5CEA8"/>
                </a:solidFill>
              </a:rPr>
              <a:t>0</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rPr>
                <a:solidFill>
                  <a:srgbClr val="DCDCAA"/>
                </a:solidFill>
              </a:rPr>
              <a:t>eat</a:t>
            </a:r>
            <a:r>
              <a:t>:</a:t>
            </a:r>
            <a:r>
              <a:rPr>
                <a:solidFill>
                  <a:srgbClr val="D4D4D4"/>
                </a:solidFill>
              </a:rPr>
              <a:t> (</a:t>
            </a:r>
            <a:r>
              <a:t>fruit</a:t>
            </a:r>
            <a:r>
              <a:rPr>
                <a:solidFill>
                  <a:srgbClr val="D4D4D4"/>
                </a:solidFill>
              </a:rPr>
              <a:t>) </a:t>
            </a:r>
            <a:r>
              <a:rPr>
                <a:solidFill>
                  <a:srgbClr val="569CD6"/>
                </a:solidFill>
              </a:rPr>
              <a:t>=&gt;</a:t>
            </a:r>
            <a:r>
              <a:rPr>
                <a:solidFill>
                  <a:srgbClr val="D4D4D4"/>
                </a:solidFill>
              </a:rPr>
              <a:t> </a:t>
            </a:r>
            <a:r>
              <a:rPr>
                <a:solidFill>
                  <a:srgbClr val="DCDCAA"/>
                </a:solidFill>
              </a:rPr>
              <a:t>set</a:t>
            </a:r>
            <a:r>
              <a:rPr>
                <a:solidFill>
                  <a:srgbClr val="D4D4D4"/>
                </a:solidFill>
              </a:rPr>
              <a:t>((</a:t>
            </a:r>
            <a:r>
              <a:t>state</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[fruit]:</a:t>
            </a:r>
            <a:r>
              <a:rPr>
                <a:solidFill>
                  <a:srgbClr val="D4D4D4"/>
                </a:solidFill>
              </a:rPr>
              <a:t> </a:t>
            </a:r>
            <a:r>
              <a:t>Math</a:t>
            </a:r>
            <a:r>
              <a:rPr>
                <a:solidFill>
                  <a:srgbClr val="D4D4D4"/>
                </a:solidFill>
              </a:rPr>
              <a:t>.</a:t>
            </a:r>
            <a:r>
              <a:rPr>
                <a:solidFill>
                  <a:srgbClr val="DCDCAA"/>
                </a:solidFill>
              </a:rPr>
              <a:t>max</a:t>
            </a:r>
            <a:r>
              <a:rPr>
                <a:solidFill>
                  <a:srgbClr val="D4D4D4"/>
                </a:solidFill>
              </a:rPr>
              <a:t>(</a:t>
            </a:r>
            <a:r>
              <a:rPr>
                <a:solidFill>
                  <a:srgbClr val="B5CEA8"/>
                </a:solidFill>
              </a:rPr>
              <a:t>0</a:t>
            </a:r>
            <a:r>
              <a:rPr>
                <a:solidFill>
                  <a:srgbClr val="D4D4D4"/>
                </a:solidFill>
              </a:rPr>
              <a:t>, </a:t>
            </a:r>
            <a:r>
              <a:t>state</a:t>
            </a:r>
            <a:r>
              <a:rPr>
                <a:solidFill>
                  <a:srgbClr val="D4D4D4"/>
                </a:solidFill>
              </a:rPr>
              <a:t>[</a:t>
            </a:r>
            <a:r>
              <a:t>fruit</a:t>
            </a:r>
            <a:r>
              <a:rPr>
                <a:solidFill>
                  <a:srgbClr val="D4D4D4"/>
                </a:solidFill>
              </a:rPr>
              <a:t>] - </a:t>
            </a:r>
            <a:r>
              <a:rPr>
                <a:solidFill>
                  <a:srgbClr val="B5CEA8"/>
                </a:solidFill>
              </a:rPr>
              <a:t>1</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a:t>
            </a:r>
          </a:p>
          <a:p>
            <a:pPr indent="0" defTabSz="457200">
              <a:defRPr sz="900">
                <a:solidFill>
                  <a:srgbClr val="D4D4D4"/>
                </a:solidFill>
                <a:latin typeface="Menlo Regular"/>
                <a:ea typeface="Menlo Regular"/>
                <a:cs typeface="Menlo Regular"/>
                <a:sym typeface="Menlo Regular"/>
              </a:defRPr>
            </a:pPr>
            <a:r>
              <a:t>  </a:t>
            </a:r>
          </a:p>
          <a:p>
            <a:pPr indent="0" defTabSz="457200">
              <a:defRPr sz="900">
                <a:solidFill>
                  <a:srgbClr val="9CDCFE"/>
                </a:solidFill>
                <a:latin typeface="Menlo Regular"/>
                <a:ea typeface="Menlo Regular"/>
                <a:cs typeface="Menlo Regular"/>
                <a:sym typeface="Menlo Regular"/>
              </a:defRPr>
            </a:pPr>
            <a:r>
              <a:rPr>
                <a:solidFill>
                  <a:srgbClr val="D4D4D4"/>
                </a:solidFill>
              </a:rPr>
              <a:t>  </a:t>
            </a:r>
            <a:r>
              <a:rPr>
                <a:solidFill>
                  <a:srgbClr val="DCDCAA"/>
                </a:solidFill>
              </a:rPr>
              <a:t>buy</a:t>
            </a:r>
            <a:r>
              <a:t>:</a:t>
            </a:r>
            <a:r>
              <a:rPr>
                <a:solidFill>
                  <a:srgbClr val="D4D4D4"/>
                </a:solidFill>
              </a:rPr>
              <a:t> (</a:t>
            </a:r>
            <a:r>
              <a:t>fruit</a:t>
            </a:r>
            <a:r>
              <a:rPr>
                <a:solidFill>
                  <a:srgbClr val="D4D4D4"/>
                </a:solidFill>
              </a:rPr>
              <a:t>) </a:t>
            </a:r>
            <a:r>
              <a:rPr>
                <a:solidFill>
                  <a:srgbClr val="569CD6"/>
                </a:solidFill>
              </a:rPr>
              <a:t>=&gt;</a:t>
            </a:r>
            <a:r>
              <a:rPr>
                <a:solidFill>
                  <a:srgbClr val="D4D4D4"/>
                </a:solidFill>
              </a:rPr>
              <a:t> </a:t>
            </a:r>
            <a:r>
              <a:rPr>
                <a:solidFill>
                  <a:srgbClr val="DCDCAA"/>
                </a:solidFill>
              </a:rPr>
              <a:t>set</a:t>
            </a:r>
            <a:r>
              <a:rPr>
                <a:solidFill>
                  <a:srgbClr val="D4D4D4"/>
                </a:solidFill>
              </a:rPr>
              <a:t>((</a:t>
            </a:r>
            <a:r>
              <a:t>state</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[fruit]:</a:t>
            </a:r>
            <a:r>
              <a:rPr>
                <a:solidFill>
                  <a:srgbClr val="D4D4D4"/>
                </a:solidFill>
              </a:rPr>
              <a:t> </a:t>
            </a:r>
            <a:r>
              <a:t>state</a:t>
            </a:r>
            <a:r>
              <a:rPr>
                <a:solidFill>
                  <a:srgbClr val="D4D4D4"/>
                </a:solidFill>
              </a:rPr>
              <a:t>[</a:t>
            </a:r>
            <a:r>
              <a:t>fruit</a:t>
            </a:r>
            <a:r>
              <a:rPr>
                <a:solidFill>
                  <a:srgbClr val="D4D4D4"/>
                </a:solidFill>
              </a:rPr>
              <a:t>] + </a:t>
            </a:r>
            <a:r>
              <a:rPr>
                <a:solidFill>
                  <a:srgbClr val="B5CEA8"/>
                </a:solidFill>
              </a:rPr>
              <a:t>1</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a:t>
            </a:r>
          </a:p>
          <a:p>
            <a:pPr indent="0" defTabSz="457200">
              <a:defRPr sz="900">
                <a:solidFill>
                  <a:srgbClr val="D4D4D4"/>
                </a:solidFill>
                <a:latin typeface="Menlo Regular"/>
                <a:ea typeface="Menlo Regular"/>
                <a:cs typeface="Menlo Regular"/>
                <a:sym typeface="Menlo Regular"/>
              </a:defRPr>
            </a:pPr>
            <a:r>
              <a:t>}))</a:t>
            </a:r>
          </a:p>
        </p:txBody>
      </p:sp>
      <p:sp>
        <p:nvSpPr>
          <p:cNvPr id="478" name="Google Shape;297;p36"/>
          <p:cNvSpPr txBox="1"/>
          <p:nvPr/>
        </p:nvSpPr>
        <p:spPr>
          <a:xfrm>
            <a:off x="491399" y="1231875"/>
            <a:ext cx="3151389" cy="6578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20000"/>
              </a:lnSpc>
              <a:defRPr sz="1200"/>
            </a:lvl1pPr>
          </a:lstStyle>
          <a:p>
            <a:pPr/>
            <a:r>
              <a:t>Zustand melange les données et les fonctions de mise à jour dans l’état.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1"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82"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Example d’usage</a:t>
            </a:r>
          </a:p>
        </p:txBody>
      </p:sp>
      <p:sp>
        <p:nvSpPr>
          <p:cNvPr id="483" name="Google Shape;292;p36"/>
          <p:cNvSpPr/>
          <p:nvPr/>
        </p:nvSpPr>
        <p:spPr>
          <a:xfrm>
            <a:off x="4119465" y="839128"/>
            <a:ext cx="4401435" cy="4002876"/>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84" name="export function useFruit(fruit) {…"/>
          <p:cNvSpPr txBox="1"/>
          <p:nvPr/>
        </p:nvSpPr>
        <p:spPr>
          <a:xfrm>
            <a:off x="4293393" y="980016"/>
            <a:ext cx="4053579" cy="37211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900">
                <a:solidFill>
                  <a:srgbClr val="569CD6"/>
                </a:solidFill>
                <a:latin typeface="Menlo Regular"/>
                <a:ea typeface="Menlo Regular"/>
                <a:cs typeface="Menlo Regular"/>
                <a:sym typeface="Menlo Regular"/>
              </a:defRPr>
            </a:pPr>
            <a:r>
              <a:rPr>
                <a:solidFill>
                  <a:srgbClr val="C586C0"/>
                </a:solidFill>
              </a:rPr>
              <a:t>export</a:t>
            </a:r>
            <a:r>
              <a:rPr>
                <a:solidFill>
                  <a:srgbClr val="D4D4D4"/>
                </a:solidFill>
              </a:rPr>
              <a:t> </a:t>
            </a:r>
            <a:r>
              <a:t>function</a:t>
            </a:r>
            <a:r>
              <a:rPr>
                <a:solidFill>
                  <a:srgbClr val="D4D4D4"/>
                </a:solidFill>
              </a:rPr>
              <a:t> </a:t>
            </a:r>
            <a:r>
              <a:rPr>
                <a:solidFill>
                  <a:srgbClr val="DCDCAA"/>
                </a:solidFill>
              </a:rPr>
              <a:t>useFruit</a:t>
            </a:r>
            <a:r>
              <a:rPr>
                <a:solidFill>
                  <a:srgbClr val="D4D4D4"/>
                </a:solidFill>
              </a:rPr>
              <a:t>(</a:t>
            </a:r>
            <a:r>
              <a:rPr>
                <a:solidFill>
                  <a:srgbClr val="9CDCFE"/>
                </a:solidFill>
              </a:rPr>
              <a:t>fruit</a:t>
            </a:r>
            <a:r>
              <a:rPr>
                <a:solidFill>
                  <a:srgbClr val="D4D4D4"/>
                </a:solidFill>
              </a:rPr>
              <a:t>) {</a:t>
            </a:r>
            <a:endParaRPr>
              <a:solidFill>
                <a:srgbClr val="D4D4D4"/>
              </a:solidFill>
            </a:endParaRPr>
          </a:p>
          <a:p>
            <a:pPr indent="0" defTabSz="457200">
              <a:defRPr sz="900">
                <a:solidFill>
                  <a:srgbClr val="888888"/>
                </a:solidFill>
                <a:latin typeface="Menlo Regular"/>
                <a:ea typeface="Menlo Regular"/>
                <a:cs typeface="Menlo Regular"/>
                <a:sym typeface="Menlo Regular"/>
              </a:defRPr>
            </a:pPr>
            <a:r>
              <a:rPr>
                <a:solidFill>
                  <a:srgbClr val="D4D4D4"/>
                </a:solidFill>
              </a:rPr>
              <a:t>  </a:t>
            </a:r>
            <a:r>
              <a:t>// Un seul changement pour passer de context à zustand</a:t>
            </a:r>
            <a:endParaRPr>
              <a:solidFill>
                <a:srgbClr val="D4D4D4"/>
              </a:solidFill>
            </a:endParaRPr>
          </a:p>
          <a:p>
            <a:pPr indent="0" defTabSz="457200">
              <a:defRPr sz="9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 </a:t>
            </a:r>
            <a:r>
              <a:t>state</a:t>
            </a:r>
            <a:r>
              <a:rPr>
                <a:solidFill>
                  <a:srgbClr val="D4D4D4"/>
                </a:solidFill>
              </a:rPr>
              <a:t>, </a:t>
            </a:r>
            <a:r>
              <a:t>dispatch</a:t>
            </a:r>
            <a:r>
              <a:rPr>
                <a:solidFill>
                  <a:srgbClr val="D4D4D4"/>
                </a:solidFill>
              </a:rPr>
              <a:t> } = </a:t>
            </a:r>
            <a:r>
              <a:rPr>
                <a:solidFill>
                  <a:srgbClr val="DCDCAA"/>
                </a:solidFill>
              </a:rPr>
              <a:t>useStore</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888888"/>
                </a:solidFill>
                <a:latin typeface="Menlo Regular"/>
                <a:ea typeface="Menlo Regular"/>
                <a:cs typeface="Menlo Regular"/>
                <a:sym typeface="Menlo Regular"/>
              </a:defRPr>
            </a:pPr>
            <a:r>
              <a:rPr>
                <a:solidFill>
                  <a:srgbClr val="D4D4D4"/>
                </a:solidFill>
              </a:rPr>
              <a:t>  </a:t>
            </a:r>
            <a:r>
              <a:t>// Pour des sélecteurs complexes</a:t>
            </a:r>
            <a:endParaRPr>
              <a:solidFill>
                <a:srgbClr val="D4D4D4"/>
              </a:solidFill>
            </a:endParaRPr>
          </a:p>
          <a:p>
            <a:pPr indent="0" defTabSz="457200">
              <a:defRPr sz="900">
                <a:solidFill>
                  <a:srgbClr val="888888"/>
                </a:solidFill>
                <a:latin typeface="Menlo Regular"/>
                <a:ea typeface="Menlo Regular"/>
                <a:cs typeface="Menlo Regular"/>
                <a:sym typeface="Menlo Regular"/>
              </a:defRPr>
            </a:pPr>
            <a:r>
              <a:rPr>
                <a:solidFill>
                  <a:srgbClr val="D4D4D4"/>
                </a:solidFill>
              </a:rPr>
              <a:t>  </a:t>
            </a:r>
            <a:r>
              <a:t>// on peut utiliser le module reselect</a:t>
            </a:r>
            <a:endParaRPr>
              <a:solidFill>
                <a:srgbClr val="D4D4D4"/>
              </a:solidFill>
            </a:endParaRPr>
          </a:p>
          <a:p>
            <a:pPr indent="0" defTabSz="457200">
              <a:defRPr sz="900">
                <a:solidFill>
                  <a:srgbClr val="569CD6"/>
                </a:solidFill>
                <a:latin typeface="Menlo Regular"/>
                <a:ea typeface="Menlo Regular"/>
                <a:cs typeface="Menlo Regular"/>
                <a:sym typeface="Menlo Regular"/>
              </a:defRPr>
            </a:pPr>
            <a:r>
              <a:rPr>
                <a:solidFill>
                  <a:srgbClr val="D4D4D4"/>
                </a:solidFill>
              </a:rPr>
              <a:t>  </a:t>
            </a:r>
            <a:r>
              <a:t>const</a:t>
            </a:r>
            <a:r>
              <a:rPr>
                <a:solidFill>
                  <a:srgbClr val="D4D4D4"/>
                </a:solidFill>
              </a:rPr>
              <a:t> </a:t>
            </a:r>
            <a:r>
              <a:rPr>
                <a:solidFill>
                  <a:srgbClr val="4FC1FF"/>
                </a:solidFill>
              </a:rPr>
              <a:t>total</a:t>
            </a:r>
            <a:r>
              <a:rPr>
                <a:solidFill>
                  <a:srgbClr val="D4D4D4"/>
                </a:solidFill>
              </a:rPr>
              <a:t> = </a:t>
            </a:r>
            <a:r>
              <a:rPr>
                <a:solidFill>
                  <a:srgbClr val="4FC1FF"/>
                </a:solidFill>
              </a:rPr>
              <a:t>state</a:t>
            </a:r>
            <a:r>
              <a:rPr>
                <a:solidFill>
                  <a:srgbClr val="D4D4D4"/>
                </a:solidFill>
              </a:rPr>
              <a:t>[</a:t>
            </a:r>
            <a:r>
              <a:rPr>
                <a:solidFill>
                  <a:srgbClr val="9CDCFE"/>
                </a:solidFill>
              </a:rPr>
              <a:t>fruit</a:t>
            </a:r>
            <a:r>
              <a:rPr>
                <a:solidFill>
                  <a:srgbClr val="D4D4D4"/>
                </a:solidFill>
              </a:rPr>
              <a:t>] ?? </a:t>
            </a:r>
            <a:r>
              <a:rPr>
                <a:solidFill>
                  <a:srgbClr val="B5CEA8"/>
                </a:solidFill>
              </a:rPr>
              <a:t>0</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888888"/>
                </a:solidFill>
                <a:latin typeface="Menlo Regular"/>
                <a:ea typeface="Menlo Regular"/>
                <a:cs typeface="Menlo Regular"/>
                <a:sym typeface="Menlo Regular"/>
              </a:defRPr>
            </a:pPr>
            <a:r>
              <a:rPr>
                <a:solidFill>
                  <a:srgbClr val="D4D4D4"/>
                </a:solidFill>
              </a:rPr>
              <a:t>  </a:t>
            </a:r>
            <a:r>
              <a:t>// Pour les actions complexe ou intelligente, vous</a:t>
            </a:r>
            <a:endParaRPr>
              <a:solidFill>
                <a:srgbClr val="D4D4D4"/>
              </a:solidFill>
            </a:endParaRPr>
          </a:p>
          <a:p>
            <a:pPr indent="0" defTabSz="457200">
              <a:defRPr sz="900">
                <a:solidFill>
                  <a:srgbClr val="888888"/>
                </a:solidFill>
                <a:latin typeface="Menlo Regular"/>
                <a:ea typeface="Menlo Regular"/>
                <a:cs typeface="Menlo Regular"/>
                <a:sym typeface="Menlo Regular"/>
              </a:defRPr>
            </a:pPr>
            <a:r>
              <a:rPr>
                <a:solidFill>
                  <a:srgbClr val="D4D4D4"/>
                </a:solidFill>
              </a:rPr>
              <a:t>  </a:t>
            </a:r>
            <a:r>
              <a:t>// pouvez créez des fonctions de création d'action</a:t>
            </a:r>
            <a:endParaRPr>
              <a:solidFill>
                <a:srgbClr val="D4D4D4"/>
              </a:solidFill>
            </a:endParaR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eat</a:t>
            </a:r>
            <a:r>
              <a:rPr>
                <a:solidFill>
                  <a:srgbClr val="D4D4D4"/>
                </a:solidFill>
              </a:rPr>
              <a:t> = </a:t>
            </a:r>
            <a:r>
              <a:t>useCallback</a:t>
            </a:r>
            <a:r>
              <a:rPr>
                <a:solidFill>
                  <a:srgbClr val="D4D4D4"/>
                </a:solidFill>
              </a:rPr>
              <a:t>(() </a:t>
            </a:r>
            <a:r>
              <a:rPr>
                <a:solidFill>
                  <a:srgbClr val="569CD6"/>
                </a:solidFill>
              </a:rPr>
              <a:t>=&gt;</a:t>
            </a:r>
            <a:r>
              <a:rPr>
                <a:solidFill>
                  <a:srgbClr val="D4D4D4"/>
                </a:solidFill>
              </a:rPr>
              <a:t> </a:t>
            </a:r>
            <a:r>
              <a:t>dispatch</a:t>
            </a:r>
            <a:r>
              <a:rPr>
                <a:solidFill>
                  <a:srgbClr val="D4D4D4"/>
                </a:solidFill>
              </a:rPr>
              <a:t>({</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type:</a:t>
            </a:r>
            <a:r>
              <a:rPr>
                <a:solidFill>
                  <a:srgbClr val="D4D4D4"/>
                </a:solidFill>
              </a:rPr>
              <a:t> </a:t>
            </a:r>
            <a:r>
              <a:t>fruit</a:t>
            </a:r>
            <a:r>
              <a:rPr>
                <a:solidFill>
                  <a:srgbClr val="D4D4D4"/>
                </a:solidFill>
              </a:rPr>
              <a:t>,</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payload:</a:t>
            </a:r>
            <a:r>
              <a:rPr>
                <a:solidFill>
                  <a:srgbClr val="D4D4D4"/>
                </a:solidFill>
              </a:rPr>
              <a:t> </a:t>
            </a:r>
            <a:r>
              <a:rPr>
                <a:solidFill>
                  <a:srgbClr val="4FC1FF"/>
                </a:solidFill>
              </a:rPr>
              <a:t>total</a:t>
            </a:r>
            <a:r>
              <a:rPr>
                <a:solidFill>
                  <a:srgbClr val="D4D4D4"/>
                </a:solidFill>
              </a:rPr>
              <a:t> - </a:t>
            </a:r>
            <a:r>
              <a:rPr>
                <a:solidFill>
                  <a:srgbClr val="B5CEA8"/>
                </a:solidFill>
              </a:rPr>
              <a:t>1</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 [</a:t>
            </a:r>
            <a:r>
              <a:rPr>
                <a:solidFill>
                  <a:srgbClr val="4FC1FF"/>
                </a:solidFill>
              </a:rPr>
              <a:t>total</a:t>
            </a:r>
            <a:r>
              <a:t>])</a:t>
            </a: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buy</a:t>
            </a:r>
            <a:r>
              <a:rPr>
                <a:solidFill>
                  <a:srgbClr val="D4D4D4"/>
                </a:solidFill>
              </a:rPr>
              <a:t> = </a:t>
            </a:r>
            <a:r>
              <a:t>useCallback</a:t>
            </a:r>
            <a:r>
              <a:rPr>
                <a:solidFill>
                  <a:srgbClr val="D4D4D4"/>
                </a:solidFill>
              </a:rPr>
              <a:t>(() </a:t>
            </a:r>
            <a:r>
              <a:rPr>
                <a:solidFill>
                  <a:srgbClr val="569CD6"/>
                </a:solidFill>
              </a:rPr>
              <a:t>=&gt;</a:t>
            </a:r>
            <a:r>
              <a:rPr>
                <a:solidFill>
                  <a:srgbClr val="D4D4D4"/>
                </a:solidFill>
              </a:rPr>
              <a:t> </a:t>
            </a:r>
            <a:r>
              <a:t>dispatch</a:t>
            </a:r>
            <a:r>
              <a:rPr>
                <a:solidFill>
                  <a:srgbClr val="D4D4D4"/>
                </a:solidFill>
              </a:rPr>
              <a:t>({</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type:</a:t>
            </a:r>
            <a:r>
              <a:rPr>
                <a:solidFill>
                  <a:srgbClr val="D4D4D4"/>
                </a:solidFill>
              </a:rPr>
              <a:t> </a:t>
            </a:r>
            <a:r>
              <a:t>fruit</a:t>
            </a:r>
            <a:r>
              <a:rPr>
                <a:solidFill>
                  <a:srgbClr val="D4D4D4"/>
                </a:solidFill>
              </a:rPr>
              <a:t>,</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payload:</a:t>
            </a:r>
            <a:r>
              <a:rPr>
                <a:solidFill>
                  <a:srgbClr val="D4D4D4"/>
                </a:solidFill>
              </a:rPr>
              <a:t> </a:t>
            </a:r>
            <a:r>
              <a:rPr>
                <a:solidFill>
                  <a:srgbClr val="4FC1FF"/>
                </a:solidFill>
              </a:rPr>
              <a:t>total</a:t>
            </a:r>
            <a:r>
              <a:rPr>
                <a:solidFill>
                  <a:srgbClr val="D4D4D4"/>
                </a:solidFill>
              </a:rPr>
              <a:t> + </a:t>
            </a:r>
            <a:r>
              <a:rPr>
                <a:solidFill>
                  <a:srgbClr val="B5CEA8"/>
                </a:solidFill>
              </a:rPr>
              <a:t>1</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 [</a:t>
            </a:r>
            <a:r>
              <a:rPr>
                <a:solidFill>
                  <a:srgbClr val="4FC1FF"/>
                </a:solidFill>
              </a:rPr>
              <a:t>total</a:t>
            </a:r>
            <a:r>
              <a:t>])</a:t>
            </a: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r>
              <a:rPr>
                <a:solidFill>
                  <a:srgbClr val="4FC1FF"/>
                </a:solidFill>
              </a:rPr>
              <a:t>total</a:t>
            </a:r>
            <a:r>
              <a:rPr>
                <a:solidFill>
                  <a:srgbClr val="D4D4D4"/>
                </a:solidFill>
              </a:rPr>
              <a:t>, </a:t>
            </a:r>
            <a:r>
              <a:rPr>
                <a:solidFill>
                  <a:srgbClr val="4FC1FF"/>
                </a:solidFill>
              </a:rPr>
              <a:t>buy</a:t>
            </a:r>
            <a:r>
              <a:rPr>
                <a:solidFill>
                  <a:srgbClr val="D4D4D4"/>
                </a:solidFill>
              </a:rPr>
              <a:t>, </a:t>
            </a:r>
            <a:r>
              <a:rPr>
                <a:solidFill>
                  <a:srgbClr val="4FC1FF"/>
                </a:solidFill>
              </a:rPr>
              <a:t>eat</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a:t>
            </a:r>
          </a:p>
        </p:txBody>
      </p:sp>
      <p:sp>
        <p:nvSpPr>
          <p:cNvPr id="485" name="Google Shape;292;p36"/>
          <p:cNvSpPr/>
          <p:nvPr/>
        </p:nvSpPr>
        <p:spPr>
          <a:xfrm>
            <a:off x="552125" y="2154164"/>
            <a:ext cx="3404090" cy="26820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86" name="import create from 'zustand'…"/>
          <p:cNvSpPr txBox="1"/>
          <p:nvPr/>
        </p:nvSpPr>
        <p:spPr>
          <a:xfrm>
            <a:off x="726053" y="2295052"/>
            <a:ext cx="3056234" cy="24003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900">
                <a:solidFill>
                  <a:srgbClr val="CE9178"/>
                </a:solidFill>
                <a:latin typeface="Menlo Regular"/>
                <a:ea typeface="Menlo Regular"/>
                <a:cs typeface="Menlo Regular"/>
                <a:sym typeface="Menlo Regular"/>
              </a:defRPr>
            </a:pPr>
            <a:r>
              <a:rPr>
                <a:solidFill>
                  <a:srgbClr val="C586C0"/>
                </a:solidFill>
              </a:rPr>
              <a:t>import</a:t>
            </a:r>
            <a:r>
              <a:rPr>
                <a:solidFill>
                  <a:srgbClr val="D4D4D4"/>
                </a:solidFill>
              </a:rPr>
              <a:t> </a:t>
            </a:r>
            <a:r>
              <a:rPr>
                <a:solidFill>
                  <a:srgbClr val="9CDCFE"/>
                </a:solidFill>
              </a:rPr>
              <a:t>create</a:t>
            </a:r>
            <a:r>
              <a:rPr>
                <a:solidFill>
                  <a:srgbClr val="D4D4D4"/>
                </a:solidFill>
              </a:rPr>
              <a:t> </a:t>
            </a:r>
            <a:r>
              <a:rPr>
                <a:solidFill>
                  <a:srgbClr val="C586C0"/>
                </a:solidFill>
              </a:rPr>
              <a:t>from</a:t>
            </a:r>
            <a:r>
              <a:rPr>
                <a:solidFill>
                  <a:srgbClr val="D4D4D4"/>
                </a:solidFill>
              </a:rPr>
              <a:t> </a:t>
            </a:r>
            <a:r>
              <a:t>'zustand'</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useStore</a:t>
            </a:r>
            <a:r>
              <a:rPr>
                <a:solidFill>
                  <a:srgbClr val="D4D4D4"/>
                </a:solidFill>
              </a:rPr>
              <a:t> = </a:t>
            </a:r>
            <a:r>
              <a:rPr>
                <a:solidFill>
                  <a:srgbClr val="DCDCAA"/>
                </a:solidFill>
              </a:rPr>
              <a:t>create</a:t>
            </a:r>
            <a:r>
              <a:rPr>
                <a:solidFill>
                  <a:srgbClr val="D4D4D4"/>
                </a:solidFill>
              </a:rPr>
              <a:t>((</a:t>
            </a:r>
            <a:r>
              <a:rPr>
                <a:solidFill>
                  <a:srgbClr val="9CDCFE"/>
                </a:solidFill>
              </a:rPr>
              <a:t>set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state:</a:t>
            </a:r>
            <a:r>
              <a:rPr>
                <a:solidFill>
                  <a:srgbClr val="D4D4D4"/>
                </a:solidFill>
              </a:rPr>
              <a:t> {</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apple:</a:t>
            </a:r>
            <a:r>
              <a:rPr>
                <a:solidFill>
                  <a:srgbClr val="D4D4D4"/>
                </a:solidFill>
              </a:rPr>
              <a:t> </a:t>
            </a:r>
            <a:r>
              <a:rPr>
                <a:solidFill>
                  <a:srgbClr val="B5CEA8"/>
                </a:solidFill>
              </a:rPr>
              <a:t>0</a:t>
            </a:r>
            <a:r>
              <a:rPr>
                <a:solidFill>
                  <a:srgbClr val="D4D4D4"/>
                </a:solidFill>
              </a:rPr>
              <a:t>,</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banana:</a:t>
            </a:r>
            <a:r>
              <a:rPr>
                <a:solidFill>
                  <a:srgbClr val="D4D4D4"/>
                </a:solidFill>
              </a:rPr>
              <a:t> </a:t>
            </a:r>
            <a:r>
              <a:rPr>
                <a:solidFill>
                  <a:srgbClr val="B5CEA8"/>
                </a:solidFill>
              </a:rPr>
              <a:t>0</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a:t>
            </a: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t>dispatch</a:t>
            </a:r>
            <a:r>
              <a:rPr>
                <a:solidFill>
                  <a:srgbClr val="D4D4D4"/>
                </a:solidFill>
              </a:rPr>
              <a:t>: (</a:t>
            </a:r>
            <a:r>
              <a:rPr>
                <a:solidFill>
                  <a:srgbClr val="9CDCFE"/>
                </a:solidFill>
              </a:rPr>
              <a:t>action</a:t>
            </a:r>
            <a:r>
              <a:rPr>
                <a:solidFill>
                  <a:srgbClr val="D4D4D4"/>
                </a:solidFill>
              </a:rPr>
              <a:t>) </a:t>
            </a:r>
            <a:r>
              <a:rPr>
                <a:solidFill>
                  <a:srgbClr val="569CD6"/>
                </a:solidFill>
              </a:rPr>
              <a:t>=&gt;</a:t>
            </a:r>
            <a:r>
              <a:rPr>
                <a:solidFill>
                  <a:srgbClr val="D4D4D4"/>
                </a:solidFill>
              </a:rPr>
              <a:t> </a:t>
            </a:r>
            <a:r>
              <a:t>set</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 </a:t>
            </a:r>
            <a:r>
              <a:rPr>
                <a:solidFill>
                  <a:srgbClr val="9CDCFE"/>
                </a:solidFill>
              </a:rPr>
              <a:t>state</a:t>
            </a:r>
            <a:r>
              <a:t> }) </a:t>
            </a:r>
            <a:r>
              <a:rPr>
                <a:solidFill>
                  <a:srgbClr val="569CD6"/>
                </a:solidFill>
              </a:rPr>
              <a:t>=&gt;</a:t>
            </a:r>
            <a:r>
              <a:t> ({</a:t>
            </a:r>
          </a:p>
          <a:p>
            <a:pPr indent="0" defTabSz="457200">
              <a:defRPr sz="900">
                <a:solidFill>
                  <a:srgbClr val="DCDCAA"/>
                </a:solidFill>
                <a:latin typeface="Menlo Regular"/>
                <a:ea typeface="Menlo Regular"/>
                <a:cs typeface="Menlo Regular"/>
                <a:sym typeface="Menlo Regular"/>
              </a:defRPr>
            </a:pPr>
            <a:r>
              <a:rPr>
                <a:solidFill>
                  <a:srgbClr val="D4D4D4"/>
                </a:solidFill>
              </a:rPr>
              <a:t>      </a:t>
            </a:r>
            <a:r>
              <a:rPr>
                <a:solidFill>
                  <a:srgbClr val="9CDCFE"/>
                </a:solidFill>
              </a:rPr>
              <a:t>state:</a:t>
            </a:r>
            <a:r>
              <a:rPr>
                <a:solidFill>
                  <a:srgbClr val="D4D4D4"/>
                </a:solidFill>
              </a:rPr>
              <a:t> </a:t>
            </a:r>
            <a:r>
              <a:t>myReducer</a:t>
            </a:r>
            <a:r>
              <a:rPr>
                <a:solidFill>
                  <a:srgbClr val="D4D4D4"/>
                </a:solidFill>
              </a:rPr>
              <a:t>(</a:t>
            </a:r>
            <a:r>
              <a:rPr>
                <a:solidFill>
                  <a:srgbClr val="9CDCFE"/>
                </a:solidFill>
              </a:rPr>
              <a:t>state</a:t>
            </a:r>
            <a:r>
              <a:rPr>
                <a:solidFill>
                  <a:srgbClr val="D4D4D4"/>
                </a:solidFill>
              </a:rPr>
              <a:t>, </a:t>
            </a:r>
            <a:r>
              <a:rPr>
                <a:solidFill>
                  <a:srgbClr val="9CDCFE"/>
                </a:solidFill>
              </a:rPr>
              <a:t>action</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a:t>
            </a:r>
          </a:p>
          <a:p>
            <a:pPr indent="0" defTabSz="457200">
              <a:defRPr sz="900">
                <a:solidFill>
                  <a:srgbClr val="D4D4D4"/>
                </a:solidFill>
                <a:latin typeface="Menlo Regular"/>
                <a:ea typeface="Menlo Regular"/>
                <a:cs typeface="Menlo Regular"/>
                <a:sym typeface="Menlo Regular"/>
              </a:defRPr>
            </a:pPr>
            <a:r>
              <a:t>  )</a:t>
            </a:r>
          </a:p>
          <a:p>
            <a:pPr indent="0" defTabSz="457200">
              <a:defRPr sz="900">
                <a:solidFill>
                  <a:srgbClr val="D4D4D4"/>
                </a:solidFill>
                <a:latin typeface="Menlo Regular"/>
                <a:ea typeface="Menlo Regular"/>
                <a:cs typeface="Menlo Regular"/>
                <a:sym typeface="Menlo Regular"/>
              </a:defRPr>
            </a:pPr>
            <a:r>
              <a:t>}))</a:t>
            </a:r>
          </a:p>
        </p:txBody>
      </p:sp>
      <p:sp>
        <p:nvSpPr>
          <p:cNvPr id="487" name="Google Shape;297;p36"/>
          <p:cNvSpPr txBox="1"/>
          <p:nvPr/>
        </p:nvSpPr>
        <p:spPr>
          <a:xfrm>
            <a:off x="491399" y="1231875"/>
            <a:ext cx="3404091" cy="9169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20000"/>
              </a:lnSpc>
              <a:defRPr sz="1200"/>
            </a:lvl1pPr>
          </a:lstStyle>
          <a:p>
            <a:pPr/>
            <a:r>
              <a:t>Zustand est suffisamment souple pour s’adapter aux habitudes/codes qu’on peut déjà avoir.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Google Shape;158;p26"/>
          <p:cNvSpPr txBox="1"/>
          <p:nvPr>
            <p:ph type="sldNum" sz="quarter" idx="2"/>
          </p:nvPr>
        </p:nvSpPr>
        <p:spPr>
          <a:xfrm>
            <a:off x="1450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0" name="Google Shape;159;p26"/>
          <p:cNvSpPr txBox="1"/>
          <p:nvPr/>
        </p:nvSpPr>
        <p:spPr>
          <a:xfrm>
            <a:off x="699001" y="2286000"/>
            <a:ext cx="5446202" cy="5765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Gestion des formulaires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58;p26"/>
          <p:cNvSpPr txBox="1"/>
          <p:nvPr>
            <p:ph type="sldNum" sz="quarter" idx="2"/>
          </p:nvPr>
        </p:nvSpPr>
        <p:spPr>
          <a:xfrm>
            <a:off x="198385" y="4691274"/>
            <a:ext cx="30223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Google Shape;159;p26"/>
          <p:cNvSpPr txBox="1"/>
          <p:nvPr/>
        </p:nvSpPr>
        <p:spPr>
          <a:xfrm>
            <a:off x="699001" y="2286000"/>
            <a:ext cx="5446202" cy="5765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Rappels JavaScript et React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3"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494"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Les formulaires avec React</a:t>
            </a:r>
          </a:p>
        </p:txBody>
      </p:sp>
      <p:sp>
        <p:nvSpPr>
          <p:cNvPr id="495" name="Google Shape;297;p36"/>
          <p:cNvSpPr txBox="1"/>
          <p:nvPr/>
        </p:nvSpPr>
        <p:spPr>
          <a:xfrm>
            <a:off x="491399" y="1231875"/>
            <a:ext cx="2482795" cy="290319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000"/>
            </a:pPr>
            <a:r>
              <a:t>De manière général React rationalise l’interface des éléments de formulaire en normalisant les évènements qu’ils émettent.</a:t>
            </a:r>
          </a:p>
          <a:p>
            <a:pPr>
              <a:defRPr sz="1000"/>
            </a:pPr>
          </a:p>
          <a:p>
            <a:pPr>
              <a:defRPr sz="1000"/>
            </a:pPr>
            <a:r>
              <a:t>Pour contrôler et accéder au valeur des différents composant des formulaires il existe deux grande méthodes:</a:t>
            </a:r>
          </a:p>
          <a:p>
            <a:pPr>
              <a:defRPr sz="1000"/>
            </a:pPr>
          </a:p>
          <a:p>
            <a:pPr marL="146384" indent="-133684">
              <a:buSzPct val="100000"/>
              <a:buAutoNum type="arabicPeriod" startAt="1"/>
              <a:defRPr sz="1000"/>
            </a:pPr>
            <a:r>
              <a:t>Les composants controlés</a:t>
            </a:r>
          </a:p>
          <a:p>
            <a:pPr marL="146384" indent="-133684">
              <a:buSzPct val="100000"/>
              <a:buAutoNum type="arabicPeriod" startAt="1"/>
              <a:defRPr sz="1000"/>
            </a:pPr>
            <a:r>
              <a:t>Les composants non controlés</a:t>
            </a:r>
          </a:p>
        </p:txBody>
      </p:sp>
      <p:sp>
        <p:nvSpPr>
          <p:cNvPr id="496" name="Google Shape;292;p36"/>
          <p:cNvSpPr/>
          <p:nvPr/>
        </p:nvSpPr>
        <p:spPr>
          <a:xfrm>
            <a:off x="6012165" y="902628"/>
            <a:ext cx="2508735" cy="394064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97" name="// Composant non controlés…"/>
          <p:cNvSpPr txBox="1"/>
          <p:nvPr/>
        </p:nvSpPr>
        <p:spPr>
          <a:xfrm>
            <a:off x="6186093" y="1043516"/>
            <a:ext cx="2160879" cy="365887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800">
                <a:solidFill>
                  <a:srgbClr val="888888"/>
                </a:solidFill>
                <a:latin typeface="Menlo Regular"/>
                <a:ea typeface="Menlo Regular"/>
                <a:cs typeface="Menlo Regular"/>
                <a:sym typeface="Menlo Regular"/>
              </a:defRPr>
            </a:pPr>
            <a:r>
              <a:t>// Composant non controlés</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UncontroledForm</a:t>
            </a:r>
            <a:r>
              <a:rPr>
                <a:solidFill>
                  <a:srgbClr val="D4D4D4"/>
                </a:solidFill>
              </a:rPr>
              <a:t>() {</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name</a:t>
            </a:r>
            <a:r>
              <a:rPr>
                <a:solidFill>
                  <a:srgbClr val="D4D4D4"/>
                </a:solidFill>
              </a:rPr>
              <a:t> = </a:t>
            </a:r>
            <a:r>
              <a:rPr>
                <a:solidFill>
                  <a:srgbClr val="4EC9B0"/>
                </a:solidFill>
              </a:rPr>
              <a:t>React</a:t>
            </a:r>
            <a:r>
              <a:rPr>
                <a:solidFill>
                  <a:srgbClr val="D4D4D4"/>
                </a:solidFill>
              </a:rPr>
              <a:t>.</a:t>
            </a:r>
            <a:r>
              <a:t>createRef</a:t>
            </a:r>
            <a:r>
              <a:rPr>
                <a:solidFill>
                  <a:srgbClr val="D4D4D4"/>
                </a:solidFill>
              </a:rPr>
              <a:t>()</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submit</a:t>
            </a:r>
            <a:r>
              <a:rPr>
                <a:solidFill>
                  <a:srgbClr val="D4D4D4"/>
                </a:solidFill>
              </a:rPr>
              <a:t> = (</a:t>
            </a:r>
            <a:r>
              <a:rPr>
                <a:solidFill>
                  <a:srgbClr val="9CDCFE"/>
                </a:solidFill>
              </a:rPr>
              <a:t>evt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9CDCFE"/>
                </a:solidFill>
              </a:rPr>
              <a:t>evt</a:t>
            </a:r>
            <a:r>
              <a:rPr>
                <a:solidFill>
                  <a:srgbClr val="D4D4D4"/>
                </a:solidFill>
              </a:rPr>
              <a:t>.</a:t>
            </a:r>
            <a:r>
              <a:t>preventDefault</a:t>
            </a:r>
            <a:r>
              <a:rPr>
                <a:solidFill>
                  <a:srgbClr val="D4D4D4"/>
                </a:solidFill>
              </a:rPr>
              <a:t>()</a:t>
            </a:r>
            <a:endParaRPr>
              <a:solidFill>
                <a:srgbClr val="D4D4D4"/>
              </a:solidFill>
            </a:endParaRPr>
          </a:p>
          <a:p>
            <a:pPr indent="0" defTabSz="457200">
              <a:defRPr sz="800">
                <a:solidFill>
                  <a:srgbClr val="CE9178"/>
                </a:solidFill>
                <a:latin typeface="Menlo Regular"/>
                <a:ea typeface="Menlo Regular"/>
                <a:cs typeface="Menlo Regular"/>
                <a:sym typeface="Menlo Regular"/>
              </a:defRPr>
            </a:pPr>
            <a:r>
              <a:rPr>
                <a:solidFill>
                  <a:srgbClr val="D4D4D4"/>
                </a:solidFill>
              </a:rPr>
              <a:t>    </a:t>
            </a:r>
            <a:r>
              <a:rPr>
                <a:solidFill>
                  <a:srgbClr val="DCDCAA"/>
                </a:solidFill>
              </a:rPr>
              <a:t>alert</a:t>
            </a:r>
            <a:r>
              <a:rPr>
                <a:solidFill>
                  <a:srgbClr val="D4D4D4"/>
                </a:solidFill>
              </a:rPr>
              <a:t>(</a:t>
            </a:r>
            <a:r>
              <a:t>`Send name: </a:t>
            </a:r>
            <a:r>
              <a:rPr>
                <a:solidFill>
                  <a:srgbClr val="569CD6"/>
                </a:solidFill>
              </a:rPr>
              <a:t>${</a:t>
            </a:r>
            <a:endParaRPr>
              <a:solidFill>
                <a:srgbClr val="D4D4D4"/>
              </a:solidFill>
            </a:endParaRPr>
          </a:p>
          <a:p>
            <a:pPr indent="0" defTabSz="457200">
              <a:defRPr sz="800">
                <a:solidFill>
                  <a:srgbClr val="4FC1FF"/>
                </a:solidFill>
                <a:latin typeface="Menlo Regular"/>
                <a:ea typeface="Menlo Regular"/>
                <a:cs typeface="Menlo Regular"/>
                <a:sym typeface="Menlo Regular"/>
              </a:defRPr>
            </a:pPr>
            <a:r>
              <a:rPr>
                <a:solidFill>
                  <a:srgbClr val="D4D4D4"/>
                </a:solidFill>
              </a:rPr>
              <a:t>      </a:t>
            </a:r>
            <a:r>
              <a:t>name</a:t>
            </a:r>
            <a:r>
              <a:rPr>
                <a:solidFill>
                  <a:srgbClr val="D4D4D4"/>
                </a:solidFill>
              </a:rPr>
              <a:t>.</a:t>
            </a:r>
            <a:r>
              <a:t>current</a:t>
            </a:r>
            <a:r>
              <a:rPr>
                <a:solidFill>
                  <a:srgbClr val="D4D4D4"/>
                </a:solidFill>
              </a:rPr>
              <a:t>.</a:t>
            </a:r>
            <a:r>
              <a:rPr>
                <a:solidFill>
                  <a:srgbClr val="DCDCAA"/>
                </a:solidFill>
              </a:rPr>
              <a:t>value</a:t>
            </a:r>
            <a:r>
              <a:rPr>
                <a:solidFill>
                  <a:srgbClr val="D4D4D4"/>
                </a:solidFill>
              </a:rPr>
              <a: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    </a:t>
            </a:r>
            <a:r>
              <a:rPr>
                <a:solidFill>
                  <a:srgbClr val="569CD6"/>
                </a:solidFill>
              </a:rPr>
              <a:t>}</a:t>
            </a:r>
            <a:r>
              <a:rPr>
                <a:solidFill>
                  <a:srgbClr val="CE9178"/>
                </a:solidFill>
              </a:rPr>
              <a:t>`</a:t>
            </a:r>
            <a:r>
              <a:t>)</a:t>
            </a:r>
          </a:p>
          <a:p>
            <a:pPr indent="0" defTabSz="457200">
              <a:defRPr sz="800">
                <a:solidFill>
                  <a:srgbClr val="D4D4D4"/>
                </a:solidFill>
                <a:latin typeface="Menlo Regular"/>
                <a:ea typeface="Menlo Regular"/>
                <a:cs typeface="Menlo Regular"/>
                <a:sym typeface="Menlo Regular"/>
              </a:defRPr>
            </a:pPr>
            <a:r>
              <a:t>  }</a:t>
            </a: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form</a:t>
            </a:r>
            <a:r>
              <a:rPr>
                <a:solidFill>
                  <a:srgbClr val="D4D4D4"/>
                </a:solidFill>
              </a:rPr>
              <a:t> </a:t>
            </a:r>
            <a:r>
              <a:t>onSubmit</a:t>
            </a:r>
            <a:r>
              <a:rPr>
                <a:solidFill>
                  <a:srgbClr val="D4D4D4"/>
                </a:solidFill>
              </a:rPr>
              <a:t>=</a:t>
            </a:r>
            <a:r>
              <a:rPr>
                <a:solidFill>
                  <a:srgbClr val="569CD6"/>
                </a:solidFill>
              </a:rPr>
              <a:t>{</a:t>
            </a:r>
            <a:r>
              <a:rPr>
                <a:solidFill>
                  <a:srgbClr val="DCDCAA"/>
                </a:solidFill>
              </a:rPr>
              <a:t>submit</a:t>
            </a:r>
            <a:r>
              <a:rPr>
                <a:solidFill>
                  <a:srgbClr val="569CD6"/>
                </a:solidFill>
              </a:rPr>
              <a:t>}</a:t>
            </a:r>
            <a:r>
              <a:rPr>
                <a:solidFill>
                  <a:srgbClr val="808080"/>
                </a:solidFill>
              </a:rPr>
              <a:t>&gt;</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label</a:t>
            </a:r>
            <a:r>
              <a:rPr>
                <a:solidFill>
                  <a:srgbClr val="D4D4D4"/>
                </a:solidFill>
              </a:rPr>
              <a:t> </a:t>
            </a:r>
            <a:r>
              <a:t>htmlFor</a:t>
            </a:r>
            <a:r>
              <a:rPr>
                <a:solidFill>
                  <a:srgbClr val="D4D4D4"/>
                </a:solidFill>
              </a:rPr>
              <a:t>=</a:t>
            </a:r>
            <a:r>
              <a:rPr>
                <a:solidFill>
                  <a:srgbClr val="CE9178"/>
                </a:solidFill>
              </a:rPr>
              <a:t>"name"</a:t>
            </a:r>
            <a:r>
              <a:rPr>
                <a:solidFill>
                  <a:srgbClr val="808080"/>
                </a:solidFill>
              </a:rPr>
              <a:t>&gt;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        Name:</a:t>
            </a:r>
          </a:p>
          <a:p>
            <a:pPr indent="0" defTabSz="457200">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input</a:t>
            </a:r>
          </a:p>
          <a:p>
            <a:pPr indent="0" defTabSz="457200">
              <a:defRPr sz="800">
                <a:solidFill>
                  <a:srgbClr val="D4D4D4"/>
                </a:solidFill>
                <a:latin typeface="Menlo Regular"/>
                <a:ea typeface="Menlo Regular"/>
                <a:cs typeface="Menlo Regular"/>
                <a:sym typeface="Menlo Regular"/>
              </a:defRPr>
            </a:pPr>
            <a:r>
              <a:t>          </a:t>
            </a:r>
            <a:r>
              <a:rPr>
                <a:solidFill>
                  <a:srgbClr val="9CDCFE"/>
                </a:solidFill>
              </a:rPr>
              <a:t>id</a:t>
            </a:r>
            <a:r>
              <a:t>=</a:t>
            </a:r>
            <a:r>
              <a:rPr>
                <a:solidFill>
                  <a:srgbClr val="CE9178"/>
                </a:solidFill>
              </a:rPr>
              <a:t>"name"</a:t>
            </a:r>
          </a:p>
          <a:p>
            <a:pPr indent="0" defTabSz="457200">
              <a:defRPr sz="800">
                <a:solidFill>
                  <a:srgbClr val="D4D4D4"/>
                </a:solidFill>
                <a:latin typeface="Menlo Regular"/>
                <a:ea typeface="Menlo Regular"/>
                <a:cs typeface="Menlo Regular"/>
                <a:sym typeface="Menlo Regular"/>
              </a:defRPr>
            </a:pPr>
            <a:r>
              <a:t>          </a:t>
            </a:r>
            <a:r>
              <a:rPr>
                <a:solidFill>
                  <a:srgbClr val="9CDCFE"/>
                </a:solidFill>
              </a:rPr>
              <a:t>ref</a:t>
            </a:r>
            <a:r>
              <a:t>=</a:t>
            </a:r>
            <a:r>
              <a:rPr>
                <a:solidFill>
                  <a:srgbClr val="569CD6"/>
                </a:solidFill>
              </a:rPr>
              <a:t>{</a:t>
            </a:r>
            <a:r>
              <a:rPr>
                <a:solidFill>
                  <a:srgbClr val="4FC1FF"/>
                </a:solidFill>
              </a:rPr>
              <a:t>name</a:t>
            </a:r>
            <a:r>
              <a:rPr>
                <a:solidFill>
                  <a:srgbClr val="569CD6"/>
                </a:solidFill>
              </a:rPr>
              <a:t>}</a:t>
            </a:r>
          </a:p>
          <a:p>
            <a:pPr indent="0" defTabSz="457200">
              <a:defRPr sz="800">
                <a:solidFill>
                  <a:srgbClr val="D4D4D4"/>
                </a:solidFill>
                <a:latin typeface="Menlo Regular"/>
                <a:ea typeface="Menlo Regular"/>
                <a:cs typeface="Menlo Regular"/>
                <a:sym typeface="Menlo Regular"/>
              </a:defRPr>
            </a:pPr>
            <a:r>
              <a:t>        </a:t>
            </a:r>
            <a:r>
              <a:rPr>
                <a:solidFill>
                  <a:srgbClr val="808080"/>
                </a:solidFill>
              </a:rPr>
              <a:t>/&gt;</a:t>
            </a:r>
          </a:p>
          <a:p>
            <a:pPr indent="0" defTabSz="457200">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label</a:t>
            </a:r>
            <a:r>
              <a:rPr>
                <a:solidFill>
                  <a:srgbClr val="808080"/>
                </a:solidFill>
              </a:rPr>
              <a:t>&gt;</a:t>
            </a:r>
          </a:p>
          <a:p>
            <a:pPr indent="0" defTabSz="457200">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button</a:t>
            </a:r>
            <a:r>
              <a:rPr>
                <a:solidFill>
                  <a:srgbClr val="808080"/>
                </a:solidFill>
              </a:rPr>
              <a:t>&gt;</a:t>
            </a:r>
            <a:r>
              <a:t>Send</a:t>
            </a:r>
            <a:r>
              <a:rPr>
                <a:solidFill>
                  <a:srgbClr val="808080"/>
                </a:solidFill>
              </a:rPr>
              <a:t>&lt;/</a:t>
            </a:r>
            <a:r>
              <a:rPr>
                <a:solidFill>
                  <a:srgbClr val="569CD6"/>
                </a:solidFill>
              </a:rPr>
              <a:t>button</a:t>
            </a:r>
            <a:r>
              <a:rPr>
                <a:solidFill>
                  <a:srgbClr val="808080"/>
                </a:solidFill>
              </a:rPr>
              <a:t>&gt;</a:t>
            </a:r>
          </a:p>
          <a:p>
            <a:pPr indent="0" defTabSz="457200">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form</a:t>
            </a:r>
            <a:r>
              <a:rPr>
                <a:solidFill>
                  <a:srgbClr val="808080"/>
                </a:solidFill>
              </a:rPr>
              <a:t>&gt;</a:t>
            </a:r>
          </a:p>
          <a:p>
            <a:pPr indent="0" defTabSz="457200">
              <a:defRPr sz="800">
                <a:solidFill>
                  <a:srgbClr val="D4D4D4"/>
                </a:solidFill>
                <a:latin typeface="Menlo Regular"/>
                <a:ea typeface="Menlo Regular"/>
                <a:cs typeface="Menlo Regular"/>
                <a:sym typeface="Menlo Regular"/>
              </a:defRPr>
            </a:pPr>
            <a:r>
              <a:t>  )</a:t>
            </a:r>
          </a:p>
          <a:p>
            <a:pPr indent="0" defTabSz="457200">
              <a:defRPr sz="800">
                <a:solidFill>
                  <a:srgbClr val="D4D4D4"/>
                </a:solidFill>
                <a:latin typeface="Menlo Regular"/>
                <a:ea typeface="Menlo Regular"/>
                <a:cs typeface="Menlo Regular"/>
                <a:sym typeface="Menlo Regular"/>
              </a:defRPr>
            </a:pPr>
            <a:r>
              <a:t>}</a:t>
            </a:r>
          </a:p>
        </p:txBody>
      </p:sp>
      <p:sp>
        <p:nvSpPr>
          <p:cNvPr id="498" name="Google Shape;292;p36"/>
          <p:cNvSpPr/>
          <p:nvPr/>
        </p:nvSpPr>
        <p:spPr>
          <a:xfrm>
            <a:off x="3065355" y="902628"/>
            <a:ext cx="2830650" cy="394064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499" name="// Composants controlés…"/>
          <p:cNvSpPr txBox="1"/>
          <p:nvPr/>
        </p:nvSpPr>
        <p:spPr>
          <a:xfrm>
            <a:off x="3239284" y="1043516"/>
            <a:ext cx="2482794" cy="365887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800">
                <a:solidFill>
                  <a:srgbClr val="888888"/>
                </a:solidFill>
                <a:latin typeface="Menlo Regular"/>
                <a:ea typeface="Menlo Regular"/>
                <a:cs typeface="Menlo Regular"/>
                <a:sym typeface="Menlo Regular"/>
              </a:defRPr>
            </a:pPr>
            <a:r>
              <a:t>// Composants controlés</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569CD6"/>
                </a:solidFill>
              </a:rPr>
              <a:t>function</a:t>
            </a:r>
            <a:r>
              <a:rPr>
                <a:solidFill>
                  <a:srgbClr val="D4D4D4"/>
                </a:solidFill>
              </a:rPr>
              <a:t> </a:t>
            </a:r>
            <a:r>
              <a:t>ControledForm</a:t>
            </a:r>
            <a:r>
              <a:rPr>
                <a:solidFill>
                  <a:srgbClr val="D4D4D4"/>
                </a:solidFill>
              </a:rPr>
              <a:t>() {</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name</a:t>
            </a:r>
            <a:r>
              <a:rPr>
                <a:solidFill>
                  <a:srgbClr val="D4D4D4"/>
                </a:solidFill>
              </a:rPr>
              <a:t>, </a:t>
            </a:r>
            <a:r>
              <a:rPr>
                <a:solidFill>
                  <a:srgbClr val="4FC1FF"/>
                </a:solidFill>
              </a:rPr>
              <a:t>setName</a:t>
            </a:r>
            <a:r>
              <a:rPr>
                <a:solidFill>
                  <a:srgbClr val="D4D4D4"/>
                </a:solidFill>
              </a:rPr>
              <a:t>] = </a:t>
            </a:r>
            <a:r>
              <a:t>useState</a:t>
            </a:r>
            <a:r>
              <a:rPr>
                <a:solidFill>
                  <a:srgbClr val="D4D4D4"/>
                </a:solidFill>
              </a:rPr>
              <a:t>(</a:t>
            </a:r>
            <a:r>
              <a:rPr>
                <a:solidFill>
                  <a:srgbClr val="CE9178"/>
                </a:solidFill>
              </a:rPr>
              <a:t>``</a:t>
            </a:r>
            <a:r>
              <a:rPr>
                <a:solidFill>
                  <a:srgbClr val="D4D4D4"/>
                </a:solidFill>
              </a:rPr>
              <a:t>)</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change</a:t>
            </a:r>
            <a:r>
              <a:rPr>
                <a:solidFill>
                  <a:srgbClr val="D4D4D4"/>
                </a:solidFill>
              </a:rPr>
              <a:t> = (</a:t>
            </a:r>
            <a:r>
              <a:rPr>
                <a:solidFill>
                  <a:srgbClr val="9CDCFE"/>
                </a:solidFill>
              </a:rPr>
              <a:t>evt</a:t>
            </a:r>
            <a:r>
              <a:rPr>
                <a:solidFill>
                  <a:srgbClr val="D4D4D4"/>
                </a:solidFill>
              </a:rPr>
              <a:t>) </a:t>
            </a:r>
            <a:r>
              <a:rPr>
                <a:solidFill>
                  <a:srgbClr val="569CD6"/>
                </a:solidFill>
              </a:rPr>
              <a:t>=&gt;</a:t>
            </a:r>
            <a:r>
              <a:rPr>
                <a:solidFill>
                  <a:srgbClr val="D4D4D4"/>
                </a:solidFill>
              </a:rPr>
              <a:t> </a:t>
            </a:r>
            <a:r>
              <a:t>setName</a:t>
            </a:r>
            <a:r>
              <a:rPr>
                <a:solidFill>
                  <a:srgbClr val="D4D4D4"/>
                </a:solidFill>
              </a:rPr>
              <a:t>(</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t>evt</a:t>
            </a:r>
            <a:r>
              <a:rPr>
                <a:solidFill>
                  <a:srgbClr val="D4D4D4"/>
                </a:solidFill>
              </a:rPr>
              <a:t>.</a:t>
            </a:r>
            <a:r>
              <a:t>target</a:t>
            </a:r>
            <a:r>
              <a:rPr>
                <a:solidFill>
                  <a:srgbClr val="D4D4D4"/>
                </a:solidFill>
              </a:rPr>
              <a:t>.</a:t>
            </a:r>
            <a:r>
              <a:t>value</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  )</a:t>
            </a: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submit</a:t>
            </a:r>
            <a:r>
              <a:rPr>
                <a:solidFill>
                  <a:srgbClr val="D4D4D4"/>
                </a:solidFill>
              </a:rPr>
              <a:t> = (</a:t>
            </a:r>
            <a:r>
              <a:rPr>
                <a:solidFill>
                  <a:srgbClr val="9CDCFE"/>
                </a:solidFill>
              </a:rPr>
              <a:t>evt</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defRPr sz="800">
                <a:solidFill>
                  <a:srgbClr val="DCDCAA"/>
                </a:solidFill>
                <a:latin typeface="Menlo Regular"/>
                <a:ea typeface="Menlo Regular"/>
                <a:cs typeface="Menlo Regular"/>
                <a:sym typeface="Menlo Regular"/>
              </a:defRPr>
            </a:pPr>
            <a:r>
              <a:rPr>
                <a:solidFill>
                  <a:srgbClr val="D4D4D4"/>
                </a:solidFill>
              </a:rPr>
              <a:t>    </a:t>
            </a:r>
            <a:r>
              <a:rPr>
                <a:solidFill>
                  <a:srgbClr val="9CDCFE"/>
                </a:solidFill>
              </a:rPr>
              <a:t>evt</a:t>
            </a:r>
            <a:r>
              <a:rPr>
                <a:solidFill>
                  <a:srgbClr val="D4D4D4"/>
                </a:solidFill>
              </a:rPr>
              <a:t>.</a:t>
            </a:r>
            <a:r>
              <a:t>preventDefault</a:t>
            </a:r>
            <a:r>
              <a:rPr>
                <a:solidFill>
                  <a:srgbClr val="D4D4D4"/>
                </a:solidFill>
              </a:rPr>
              <a:t>()</a:t>
            </a:r>
            <a:endParaRPr>
              <a:solidFill>
                <a:srgbClr val="D4D4D4"/>
              </a:solidFill>
            </a:endParaRPr>
          </a:p>
          <a:p>
            <a:pPr indent="0" defTabSz="457200">
              <a:defRPr sz="800">
                <a:solidFill>
                  <a:srgbClr val="CE9178"/>
                </a:solidFill>
                <a:latin typeface="Menlo Regular"/>
                <a:ea typeface="Menlo Regular"/>
                <a:cs typeface="Menlo Regular"/>
                <a:sym typeface="Menlo Regular"/>
              </a:defRPr>
            </a:pPr>
            <a:r>
              <a:rPr>
                <a:solidFill>
                  <a:srgbClr val="D4D4D4"/>
                </a:solidFill>
              </a:rPr>
              <a:t>    </a:t>
            </a:r>
            <a:r>
              <a:rPr>
                <a:solidFill>
                  <a:srgbClr val="DCDCAA"/>
                </a:solidFill>
              </a:rPr>
              <a:t>alert</a:t>
            </a:r>
            <a:r>
              <a:rPr>
                <a:solidFill>
                  <a:srgbClr val="D4D4D4"/>
                </a:solidFill>
              </a:rPr>
              <a:t>(</a:t>
            </a:r>
            <a:r>
              <a:t>`Send name: </a:t>
            </a:r>
            <a:r>
              <a:rPr>
                <a:solidFill>
                  <a:srgbClr val="569CD6"/>
                </a:solidFill>
              </a:rPr>
              <a:t>${</a:t>
            </a:r>
            <a:r>
              <a:rPr>
                <a:solidFill>
                  <a:srgbClr val="4FC1FF"/>
                </a:solidFill>
              </a:rPr>
              <a:t>name</a:t>
            </a:r>
            <a:r>
              <a:rPr>
                <a:solidFill>
                  <a:srgbClr val="569CD6"/>
                </a:solidFill>
              </a:rPr>
              <a:t>}</a:t>
            </a:r>
            <a:r>
              <a:t>`</a:t>
            </a:r>
            <a:r>
              <a:rPr>
                <a:solidFill>
                  <a:srgbClr val="D4D4D4"/>
                </a:solidFill>
              </a:rPr>
              <a: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  }</a:t>
            </a:r>
          </a:p>
          <a:p>
            <a:pPr indent="0" defTabSz="457200">
              <a:defRPr sz="800">
                <a:solidFill>
                  <a:srgbClr val="D4D4D4"/>
                </a:solidFill>
                <a:latin typeface="Menlo Regular"/>
                <a:ea typeface="Menlo Regular"/>
                <a:cs typeface="Menlo Regular"/>
                <a:sym typeface="Menlo Regular"/>
              </a:defRPr>
            </a:pPr>
          </a:p>
          <a:p>
            <a:pPr indent="0" defTabSz="457200">
              <a:defRPr sz="8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form</a:t>
            </a:r>
            <a:r>
              <a:rPr>
                <a:solidFill>
                  <a:srgbClr val="D4D4D4"/>
                </a:solidFill>
              </a:rPr>
              <a:t> </a:t>
            </a:r>
            <a:r>
              <a:t>onSubmit</a:t>
            </a:r>
            <a:r>
              <a:rPr>
                <a:solidFill>
                  <a:srgbClr val="D4D4D4"/>
                </a:solidFill>
              </a:rPr>
              <a:t>=</a:t>
            </a:r>
            <a:r>
              <a:rPr>
                <a:solidFill>
                  <a:srgbClr val="569CD6"/>
                </a:solidFill>
              </a:rPr>
              <a:t>{</a:t>
            </a:r>
            <a:r>
              <a:rPr>
                <a:solidFill>
                  <a:srgbClr val="DCDCAA"/>
                </a:solidFill>
              </a:rPr>
              <a:t>submit</a:t>
            </a:r>
            <a:r>
              <a:rPr>
                <a:solidFill>
                  <a:srgbClr val="569CD6"/>
                </a:solidFill>
              </a:rPr>
              <a:t>}</a:t>
            </a:r>
            <a:r>
              <a:rPr>
                <a:solidFill>
                  <a:srgbClr val="808080"/>
                </a:solidFill>
              </a:rPr>
              <a:t>&gt;</a:t>
            </a:r>
            <a:endParaRPr>
              <a:solidFill>
                <a:srgbClr val="D4D4D4"/>
              </a:solidFill>
            </a:endParaRPr>
          </a:p>
          <a:p>
            <a:pPr indent="0" defTabSz="457200">
              <a:defRPr sz="8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label</a:t>
            </a:r>
            <a:r>
              <a:rPr>
                <a:solidFill>
                  <a:srgbClr val="D4D4D4"/>
                </a:solidFill>
              </a:rPr>
              <a:t> </a:t>
            </a:r>
            <a:r>
              <a:t>htmlFor</a:t>
            </a:r>
            <a:r>
              <a:rPr>
                <a:solidFill>
                  <a:srgbClr val="D4D4D4"/>
                </a:solidFill>
              </a:rPr>
              <a:t>=</a:t>
            </a:r>
            <a:r>
              <a:rPr>
                <a:solidFill>
                  <a:srgbClr val="CE9178"/>
                </a:solidFill>
              </a:rPr>
              <a:t>"name"</a:t>
            </a:r>
            <a:r>
              <a:rPr>
                <a:solidFill>
                  <a:srgbClr val="808080"/>
                </a:solidFill>
              </a:rPr>
              <a:t>&gt;</a:t>
            </a:r>
            <a:endParaRPr>
              <a:solidFill>
                <a:srgbClr val="D4D4D4"/>
              </a:solidFill>
            </a:endParaRPr>
          </a:p>
          <a:p>
            <a:pPr indent="0" defTabSz="457200">
              <a:defRPr sz="800">
                <a:solidFill>
                  <a:srgbClr val="D4D4D4"/>
                </a:solidFill>
                <a:latin typeface="Menlo Regular"/>
                <a:ea typeface="Menlo Regular"/>
                <a:cs typeface="Menlo Regular"/>
                <a:sym typeface="Menlo Regular"/>
              </a:defRPr>
            </a:pPr>
            <a:r>
              <a:t>        Name: </a:t>
            </a:r>
            <a:r>
              <a:rPr>
                <a:solidFill>
                  <a:srgbClr val="808080"/>
                </a:solidFill>
              </a:rPr>
              <a:t>&lt;</a:t>
            </a:r>
            <a:r>
              <a:rPr>
                <a:solidFill>
                  <a:srgbClr val="569CD6"/>
                </a:solidFill>
              </a:rPr>
              <a:t>input</a:t>
            </a:r>
          </a:p>
          <a:p>
            <a:pPr indent="0" defTabSz="457200">
              <a:defRPr sz="800">
                <a:solidFill>
                  <a:srgbClr val="D4D4D4"/>
                </a:solidFill>
                <a:latin typeface="Menlo Regular"/>
                <a:ea typeface="Menlo Regular"/>
                <a:cs typeface="Menlo Regular"/>
                <a:sym typeface="Menlo Regular"/>
              </a:defRPr>
            </a:pPr>
            <a:r>
              <a:t>          </a:t>
            </a:r>
            <a:r>
              <a:rPr>
                <a:solidFill>
                  <a:srgbClr val="9CDCFE"/>
                </a:solidFill>
              </a:rPr>
              <a:t>id</a:t>
            </a:r>
            <a:r>
              <a:t>=</a:t>
            </a:r>
            <a:r>
              <a:rPr>
                <a:solidFill>
                  <a:srgbClr val="CE9178"/>
                </a:solidFill>
              </a:rPr>
              <a:t>"name"</a:t>
            </a:r>
          </a:p>
          <a:p>
            <a:pPr indent="0" defTabSz="457200">
              <a:defRPr sz="800">
                <a:solidFill>
                  <a:srgbClr val="D4D4D4"/>
                </a:solidFill>
                <a:latin typeface="Menlo Regular"/>
                <a:ea typeface="Menlo Regular"/>
                <a:cs typeface="Menlo Regular"/>
                <a:sym typeface="Menlo Regular"/>
              </a:defRPr>
            </a:pPr>
            <a:r>
              <a:t>          </a:t>
            </a:r>
            <a:r>
              <a:rPr>
                <a:solidFill>
                  <a:srgbClr val="9CDCFE"/>
                </a:solidFill>
              </a:rPr>
              <a:t>onChange</a:t>
            </a:r>
            <a:r>
              <a:t>=</a:t>
            </a:r>
            <a:r>
              <a:rPr>
                <a:solidFill>
                  <a:srgbClr val="569CD6"/>
                </a:solidFill>
              </a:rPr>
              <a:t>{</a:t>
            </a:r>
            <a:r>
              <a:rPr>
                <a:solidFill>
                  <a:srgbClr val="DCDCAA"/>
                </a:solidFill>
              </a:rPr>
              <a:t>change</a:t>
            </a:r>
            <a:r>
              <a:rPr>
                <a:solidFill>
                  <a:srgbClr val="569CD6"/>
                </a:solidFill>
              </a:rPr>
              <a:t>}</a:t>
            </a:r>
          </a:p>
          <a:p>
            <a:pPr indent="0" defTabSz="457200">
              <a:defRPr sz="800">
                <a:solidFill>
                  <a:srgbClr val="D4D4D4"/>
                </a:solidFill>
                <a:latin typeface="Menlo Regular"/>
                <a:ea typeface="Menlo Regular"/>
                <a:cs typeface="Menlo Regular"/>
                <a:sym typeface="Menlo Regular"/>
              </a:defRPr>
            </a:pPr>
            <a:r>
              <a:t>          </a:t>
            </a:r>
            <a:r>
              <a:rPr>
                <a:solidFill>
                  <a:srgbClr val="9CDCFE"/>
                </a:solidFill>
              </a:rPr>
              <a:t>value</a:t>
            </a:r>
            <a:r>
              <a:t>=</a:t>
            </a:r>
            <a:r>
              <a:rPr>
                <a:solidFill>
                  <a:srgbClr val="569CD6"/>
                </a:solidFill>
              </a:rPr>
              <a:t>{</a:t>
            </a:r>
            <a:r>
              <a:rPr>
                <a:solidFill>
                  <a:srgbClr val="4FC1FF"/>
                </a:solidFill>
              </a:rPr>
              <a:t>name</a:t>
            </a:r>
            <a:r>
              <a:rPr>
                <a:solidFill>
                  <a:srgbClr val="569CD6"/>
                </a:solidFill>
              </a:rPr>
              <a:t>}</a:t>
            </a:r>
          </a:p>
          <a:p>
            <a:pPr indent="0" defTabSz="457200">
              <a:defRPr sz="800">
                <a:solidFill>
                  <a:srgbClr val="D4D4D4"/>
                </a:solidFill>
                <a:latin typeface="Menlo Regular"/>
                <a:ea typeface="Menlo Regular"/>
                <a:cs typeface="Menlo Regular"/>
                <a:sym typeface="Menlo Regular"/>
              </a:defRPr>
            </a:pPr>
            <a:r>
              <a:t>        </a:t>
            </a:r>
            <a:r>
              <a:rPr>
                <a:solidFill>
                  <a:srgbClr val="808080"/>
                </a:solidFill>
              </a:rPr>
              <a:t>/&gt;</a:t>
            </a:r>
          </a:p>
          <a:p>
            <a:pPr indent="0" defTabSz="457200">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label</a:t>
            </a:r>
            <a:r>
              <a:rPr>
                <a:solidFill>
                  <a:srgbClr val="808080"/>
                </a:solidFill>
              </a:rPr>
              <a:t>&gt;</a:t>
            </a:r>
          </a:p>
          <a:p>
            <a:pPr indent="0" defTabSz="457200">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button</a:t>
            </a:r>
            <a:r>
              <a:rPr>
                <a:solidFill>
                  <a:srgbClr val="808080"/>
                </a:solidFill>
              </a:rPr>
              <a:t>&gt;</a:t>
            </a:r>
            <a:r>
              <a:t>Send</a:t>
            </a:r>
            <a:r>
              <a:rPr>
                <a:solidFill>
                  <a:srgbClr val="808080"/>
                </a:solidFill>
              </a:rPr>
              <a:t>&lt;/</a:t>
            </a:r>
            <a:r>
              <a:rPr>
                <a:solidFill>
                  <a:srgbClr val="569CD6"/>
                </a:solidFill>
              </a:rPr>
              <a:t>button</a:t>
            </a:r>
            <a:r>
              <a:rPr>
                <a:solidFill>
                  <a:srgbClr val="808080"/>
                </a:solidFill>
              </a:rPr>
              <a:t>&gt;</a:t>
            </a:r>
          </a:p>
          <a:p>
            <a:pPr indent="0" defTabSz="457200">
              <a:defRPr sz="8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form</a:t>
            </a:r>
            <a:r>
              <a:rPr>
                <a:solidFill>
                  <a:srgbClr val="808080"/>
                </a:solidFill>
              </a:rPr>
              <a:t>&gt;</a:t>
            </a:r>
          </a:p>
          <a:p>
            <a:pPr indent="0" defTabSz="457200">
              <a:defRPr sz="800">
                <a:solidFill>
                  <a:srgbClr val="D4D4D4"/>
                </a:solidFill>
                <a:latin typeface="Menlo Regular"/>
                <a:ea typeface="Menlo Regular"/>
                <a:cs typeface="Menlo Regular"/>
                <a:sym typeface="Menlo Regular"/>
              </a:defRPr>
            </a:pPr>
            <a:r>
              <a:t>  )</a:t>
            </a:r>
          </a:p>
          <a:p>
            <a:pPr indent="0" defTabSz="457200">
              <a:defRPr sz="8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2"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503"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Les bibliothèques de gestion de formulaire</a:t>
            </a:r>
          </a:p>
        </p:txBody>
      </p:sp>
      <p:sp>
        <p:nvSpPr>
          <p:cNvPr id="504" name="Google Shape;297;p36"/>
          <p:cNvSpPr txBox="1"/>
          <p:nvPr/>
        </p:nvSpPr>
        <p:spPr>
          <a:xfrm>
            <a:off x="491399" y="1231875"/>
            <a:ext cx="4388148" cy="3484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400"/>
            </a:pPr>
            <a:r>
              <a:t>Il existent beaucoup de bibliothèques de gestion des formulaires pour React. Elles ont pour objectif de simplifier la validation des données et tout le cycle de vie de gestion des erreurs de saisie.</a:t>
            </a:r>
          </a:p>
          <a:p>
            <a:pPr>
              <a:defRPr sz="1400"/>
            </a:pPr>
          </a:p>
          <a:p>
            <a:pPr>
              <a:defRPr sz="1400"/>
            </a:pPr>
            <a:r>
              <a:t>Trois d’entre elles sortent du lot :</a:t>
            </a:r>
          </a:p>
          <a:p>
            <a:pPr marL="133015" indent="-120315">
              <a:buSzPct val="100000"/>
              <a:buChar char="•"/>
              <a:defRPr sz="1400"/>
            </a:pPr>
            <a:r>
              <a:rPr u="sng">
                <a:solidFill>
                  <a:schemeClr val="accent1"/>
                </a:solidFill>
                <a:uFill>
                  <a:solidFill>
                    <a:schemeClr val="accent1"/>
                  </a:solidFill>
                </a:uFill>
                <a:hlinkClick r:id="rId2" invalidUrl="" action="" tgtFrame="" tooltip="" history="1" highlightClick="0" endSnd="0"/>
              </a:rPr>
              <a:t>Formik</a:t>
            </a:r>
          </a:p>
          <a:p>
            <a:pPr marL="133015" indent="-120315">
              <a:buSzPct val="100000"/>
              <a:buChar char="•"/>
              <a:defRPr sz="1400"/>
            </a:pPr>
            <a:r>
              <a:rPr u="sng">
                <a:solidFill>
                  <a:schemeClr val="accent1"/>
                </a:solidFill>
                <a:uFill>
                  <a:solidFill>
                    <a:schemeClr val="accent1"/>
                  </a:solidFill>
                </a:uFill>
                <a:hlinkClick r:id="rId3" invalidUrl="" action="" tgtFrame="" tooltip="" history="1" highlightClick="0" endSnd="0"/>
              </a:rPr>
              <a:t>React Hook Form</a:t>
            </a:r>
          </a:p>
          <a:p>
            <a:pPr marL="133015" indent="-120315">
              <a:buSzPct val="100000"/>
              <a:buChar char="•"/>
              <a:defRPr sz="1400"/>
            </a:pPr>
            <a:r>
              <a:rPr u="sng">
                <a:solidFill>
                  <a:schemeClr val="accent1"/>
                </a:solidFill>
                <a:uFill>
                  <a:solidFill>
                    <a:schemeClr val="accent1"/>
                  </a:solidFill>
                </a:uFill>
                <a:hlinkClick r:id="rId4" invalidUrl="" action="" tgtFrame="" tooltip="" history="1" highlightClick="0" endSnd="0"/>
              </a:rPr>
              <a:t>React Final Form</a:t>
            </a:r>
          </a:p>
          <a:p>
            <a:pPr>
              <a:defRPr sz="1400"/>
            </a:pPr>
          </a:p>
          <a:p>
            <a:pPr>
              <a:defRPr sz="900"/>
            </a:pPr>
            <a:r>
              <a:rPr i="1"/>
              <a:t>A voir sur </a:t>
            </a:r>
            <a:r>
              <a:rPr i="1" u="sng">
                <a:solidFill>
                  <a:schemeClr val="accent1"/>
                </a:solidFill>
                <a:uFill>
                  <a:solidFill>
                    <a:schemeClr val="accent1"/>
                  </a:solidFill>
                </a:uFill>
                <a:hlinkClick r:id="rId5" invalidUrl="" action="" tgtFrame="" tooltip="" history="1" highlightClick="0" endSnd="0"/>
              </a:rPr>
              <a:t>NPM Trends</a:t>
            </a:r>
            <a:r>
              <a:t>.</a:t>
            </a:r>
          </a:p>
        </p:txBody>
      </p:sp>
      <p:pic>
        <p:nvPicPr>
          <p:cNvPr id="505" name="final-form.png" descr="final-form.png"/>
          <p:cNvPicPr>
            <a:picLocks noChangeAspect="1"/>
          </p:cNvPicPr>
          <p:nvPr/>
        </p:nvPicPr>
        <p:blipFill>
          <a:blip r:embed="rId6">
            <a:extLst/>
          </a:blip>
          <a:srcRect l="0" t="0" r="74411" b="0"/>
          <a:stretch>
            <a:fillRect/>
          </a:stretch>
        </p:blipFill>
        <p:spPr>
          <a:xfrm>
            <a:off x="6715706" y="3045579"/>
            <a:ext cx="1244517" cy="1237827"/>
          </a:xfrm>
          <a:prstGeom prst="rect">
            <a:avLst/>
          </a:prstGeom>
          <a:ln w="12700">
            <a:miter lim="400000"/>
          </a:ln>
        </p:spPr>
      </p:pic>
      <p:pic>
        <p:nvPicPr>
          <p:cNvPr id="506" name="formik.png" descr="formik.png"/>
          <p:cNvPicPr>
            <a:picLocks noChangeAspect="1"/>
          </p:cNvPicPr>
          <p:nvPr/>
        </p:nvPicPr>
        <p:blipFill>
          <a:blip r:embed="rId7">
            <a:extLst/>
          </a:blip>
          <a:stretch>
            <a:fillRect/>
          </a:stretch>
        </p:blipFill>
        <p:spPr>
          <a:xfrm>
            <a:off x="5887525" y="1573713"/>
            <a:ext cx="1337370" cy="1337371"/>
          </a:xfrm>
          <a:prstGeom prst="rect">
            <a:avLst/>
          </a:prstGeom>
          <a:ln w="12700">
            <a:miter lim="400000"/>
          </a:ln>
        </p:spPr>
      </p:pic>
      <p:pic>
        <p:nvPicPr>
          <p:cNvPr id="507" name="react-hook-form.png" descr="react-hook-form.png"/>
          <p:cNvPicPr>
            <a:picLocks noChangeAspect="1"/>
          </p:cNvPicPr>
          <p:nvPr/>
        </p:nvPicPr>
        <p:blipFill>
          <a:blip r:embed="rId8">
            <a:extLst/>
          </a:blip>
          <a:srcRect l="24812" t="0" r="24812" b="31094"/>
          <a:stretch>
            <a:fillRect/>
          </a:stretch>
        </p:blipFill>
        <p:spPr>
          <a:xfrm>
            <a:off x="5152772" y="3174084"/>
            <a:ext cx="1086283" cy="1029094"/>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Google Shape;151;p25"/>
          <p:cNvSpPr txBox="1"/>
          <p:nvPr>
            <p:ph type="sldNum" sz="quarter" idx="2"/>
          </p:nvPr>
        </p:nvSpPr>
        <p:spPr>
          <a:xfrm>
            <a:off x="1450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0" name="Google Shape;152;p25"/>
          <p:cNvSpPr txBox="1"/>
          <p:nvPr/>
        </p:nvSpPr>
        <p:spPr>
          <a:xfrm>
            <a:off x="699001" y="2150704"/>
            <a:ext cx="5446202"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FFFFFF"/>
                </a:solidFill>
                <a:latin typeface="Nunito SemiBold"/>
                <a:ea typeface="Nunito SemiBold"/>
                <a:cs typeface="Nunito SemiBold"/>
                <a:sym typeface="Nunito SemiBold"/>
              </a:defRPr>
            </a:lvl1pPr>
          </a:lstStyle>
          <a:p>
            <a:pPr/>
            <a:r>
              <a:t>Gestion des formulaires</a:t>
            </a:r>
          </a:p>
        </p:txBody>
      </p:sp>
      <p:sp>
        <p:nvSpPr>
          <p:cNvPr id="511" name="Google Shape;153;p25"/>
          <p:cNvSpPr txBox="1"/>
          <p:nvPr/>
        </p:nvSpPr>
        <p:spPr>
          <a:xfrm>
            <a:off x="699002" y="2532217"/>
            <a:ext cx="4440600" cy="487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Nunito SemiBold"/>
                <a:ea typeface="Nunito SemiBold"/>
                <a:cs typeface="Nunito SemiBold"/>
                <a:sym typeface="Nunito SemiBold"/>
              </a:defRPr>
            </a:lvl1pPr>
          </a:lstStyle>
          <a:p>
            <a:pPr/>
            <a:r>
              <a:t>React Hook Form</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4"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515"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React Hook Form</a:t>
            </a:r>
          </a:p>
        </p:txBody>
      </p:sp>
      <p:sp>
        <p:nvSpPr>
          <p:cNvPr id="516" name="Google Shape;297;p36"/>
          <p:cNvSpPr txBox="1"/>
          <p:nvPr/>
        </p:nvSpPr>
        <p:spPr>
          <a:xfrm>
            <a:off x="491399" y="1231875"/>
            <a:ext cx="4595903" cy="230629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400"/>
            </a:pPr>
            <a:r>
              <a:t>Jeune bibliothèque en pleine ascension, elle utilise toute les capacité des Hooks React.</a:t>
            </a:r>
          </a:p>
          <a:p>
            <a:pPr>
              <a:defRPr sz="1400"/>
            </a:pPr>
          </a:p>
          <a:p>
            <a:pPr>
              <a:defRPr sz="1400"/>
            </a:pPr>
            <a:r>
              <a:t>C’est principale caractéristique</a:t>
            </a:r>
          </a:p>
          <a:p>
            <a:pPr marL="153068" indent="-140368">
              <a:buSzPct val="100000"/>
              <a:buChar char="•"/>
              <a:defRPr sz="1400"/>
            </a:pPr>
            <a:r>
              <a:t>Une API compact et versatile</a:t>
            </a:r>
          </a:p>
          <a:p>
            <a:pPr marL="153068" indent="-140368">
              <a:buSzPct val="100000"/>
              <a:buChar char="•"/>
              <a:defRPr sz="1400"/>
            </a:pPr>
            <a:r>
              <a:t>Capacité d’observer les changements de valeur</a:t>
            </a:r>
          </a:p>
          <a:p>
            <a:pPr marL="153068" indent="-140368">
              <a:buSzPct val="100000"/>
              <a:buChar char="•"/>
              <a:defRPr sz="1400"/>
            </a:pPr>
            <a:r>
              <a:t>Pensé pour optimiser les performances</a:t>
            </a:r>
          </a:p>
        </p:txBody>
      </p:sp>
      <p:pic>
        <p:nvPicPr>
          <p:cNvPr id="517" name="react-hook-form.png" descr="react-hook-form.png"/>
          <p:cNvPicPr>
            <a:picLocks noChangeAspect="1"/>
          </p:cNvPicPr>
          <p:nvPr/>
        </p:nvPicPr>
        <p:blipFill>
          <a:blip r:embed="rId2">
            <a:extLst/>
          </a:blip>
          <a:srcRect l="24812" t="0" r="24812" b="31094"/>
          <a:stretch>
            <a:fillRect/>
          </a:stretch>
        </p:blipFill>
        <p:spPr>
          <a:xfrm>
            <a:off x="6111658" y="1323656"/>
            <a:ext cx="1568587" cy="1486006"/>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0"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521"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Utilisation de base</a:t>
            </a:r>
          </a:p>
        </p:txBody>
      </p:sp>
      <p:sp>
        <p:nvSpPr>
          <p:cNvPr id="522" name="Google Shape;297;p36"/>
          <p:cNvSpPr txBox="1"/>
          <p:nvPr/>
        </p:nvSpPr>
        <p:spPr>
          <a:xfrm>
            <a:off x="491399" y="1231875"/>
            <a:ext cx="1901174" cy="96009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200"/>
            </a:pPr>
            <a:r>
              <a:rPr b="1">
                <a:latin typeface="Source Code Pro"/>
                <a:ea typeface="Source Code Pro"/>
                <a:cs typeface="Source Code Pro"/>
                <a:sym typeface="Source Code Pro"/>
              </a:rPr>
              <a:t>useForm</a:t>
            </a:r>
            <a:r>
              <a:t> est au coeur du fonctionnement de la bibliothèque</a:t>
            </a:r>
          </a:p>
        </p:txBody>
      </p:sp>
      <p:sp>
        <p:nvSpPr>
          <p:cNvPr id="523" name="Google Shape;292;p36"/>
          <p:cNvSpPr/>
          <p:nvPr/>
        </p:nvSpPr>
        <p:spPr>
          <a:xfrm>
            <a:off x="3137444" y="839128"/>
            <a:ext cx="5383456" cy="4002876"/>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524" name="import { useForm } from &quot;react-hook-form&quot;;…"/>
          <p:cNvSpPr txBox="1"/>
          <p:nvPr/>
        </p:nvSpPr>
        <p:spPr>
          <a:xfrm>
            <a:off x="3311372" y="980016"/>
            <a:ext cx="5035600" cy="37211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900">
                <a:solidFill>
                  <a:srgbClr val="CE9178"/>
                </a:solidFill>
                <a:latin typeface="Menlo Regular"/>
                <a:ea typeface="Menlo Regular"/>
                <a:cs typeface="Menlo Regular"/>
                <a:sym typeface="Menlo Regular"/>
              </a:defRPr>
            </a:pPr>
            <a:r>
              <a:rPr>
                <a:solidFill>
                  <a:srgbClr val="C586C0"/>
                </a:solidFill>
              </a:rPr>
              <a:t>import</a:t>
            </a:r>
            <a:r>
              <a:rPr>
                <a:solidFill>
                  <a:srgbClr val="D4D4D4"/>
                </a:solidFill>
              </a:rPr>
              <a:t> { </a:t>
            </a:r>
            <a:r>
              <a:rPr>
                <a:solidFill>
                  <a:srgbClr val="9CDCFE"/>
                </a:solidFill>
              </a:rPr>
              <a:t>useForm</a:t>
            </a:r>
            <a:r>
              <a:rPr>
                <a:solidFill>
                  <a:srgbClr val="D4D4D4"/>
                </a:solidFill>
              </a:rPr>
              <a:t> } </a:t>
            </a:r>
            <a:r>
              <a:rPr>
                <a:solidFill>
                  <a:srgbClr val="C586C0"/>
                </a:solidFill>
              </a:rPr>
              <a:t>from</a:t>
            </a:r>
            <a:r>
              <a:rPr>
                <a:solidFill>
                  <a:srgbClr val="D4D4D4"/>
                </a:solidFill>
              </a:rPr>
              <a:t> </a:t>
            </a:r>
            <a:r>
              <a:t>"react-hook-form"</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MyForm</a:t>
            </a:r>
            <a:r>
              <a:rPr>
                <a:solidFill>
                  <a:srgbClr val="D4D4D4"/>
                </a:solidFill>
              </a:rPr>
              <a:t>() {</a:t>
            </a:r>
            <a:endParaRPr>
              <a:solidFill>
                <a:srgbClr val="D4D4D4"/>
              </a:solidFill>
            </a:endParaRPr>
          </a:p>
          <a:p>
            <a:pPr indent="0" defTabSz="457200">
              <a:defRPr sz="9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 </a:t>
            </a:r>
            <a:r>
              <a:t>register</a:t>
            </a:r>
            <a:r>
              <a:rPr>
                <a:solidFill>
                  <a:srgbClr val="D4D4D4"/>
                </a:solidFill>
              </a:rPr>
              <a:t>, </a:t>
            </a:r>
            <a:r>
              <a:t>handleSubmit</a:t>
            </a:r>
            <a:r>
              <a:rPr>
                <a:solidFill>
                  <a:srgbClr val="D4D4D4"/>
                </a:solidFill>
              </a:rPr>
              <a:t>, </a:t>
            </a:r>
            <a:r>
              <a:rPr>
                <a:solidFill>
                  <a:srgbClr val="9CDCFE"/>
                </a:solidFill>
              </a:rPr>
              <a:t>formState</a:t>
            </a:r>
            <a:r>
              <a:rPr>
                <a:solidFill>
                  <a:srgbClr val="D4D4D4"/>
                </a:solidFill>
              </a:rPr>
              <a:t>: { </a:t>
            </a:r>
            <a:r>
              <a:t>errors</a:t>
            </a:r>
            <a:r>
              <a:rPr>
                <a:solidFill>
                  <a:srgbClr val="D4D4D4"/>
                </a:solidFill>
              </a:rPr>
              <a:t> } } = </a:t>
            </a:r>
            <a:r>
              <a:rPr>
                <a:solidFill>
                  <a:srgbClr val="DCDCAA"/>
                </a:solidFill>
              </a:rPr>
              <a:t>useForm</a:t>
            </a:r>
            <a:r>
              <a:rPr>
                <a:solidFill>
                  <a:srgbClr val="D4D4D4"/>
                </a:solidFill>
              </a:rPr>
              <a:t>()</a:t>
            </a:r>
            <a:endParaRPr>
              <a:solidFill>
                <a:srgbClr val="D4D4D4"/>
              </a:solidFill>
            </a:endParaR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mySubmit</a:t>
            </a:r>
            <a:r>
              <a:rPr>
                <a:solidFill>
                  <a:srgbClr val="D4D4D4"/>
                </a:solidFill>
              </a:rPr>
              <a:t> = (</a:t>
            </a:r>
            <a:r>
              <a:rPr>
                <a:solidFill>
                  <a:srgbClr val="9CDCFE"/>
                </a:solidFill>
              </a:rPr>
              <a:t>data</a:t>
            </a:r>
            <a:r>
              <a:rPr>
                <a:solidFill>
                  <a:srgbClr val="D4D4D4"/>
                </a:solidFill>
              </a:rPr>
              <a:t>) </a:t>
            </a:r>
            <a:r>
              <a:rPr>
                <a:solidFill>
                  <a:srgbClr val="569CD6"/>
                </a:solidFill>
              </a:rPr>
              <a:t>=&gt;</a:t>
            </a:r>
            <a:r>
              <a:rPr>
                <a:solidFill>
                  <a:srgbClr val="D4D4D4"/>
                </a:solidFill>
              </a:rPr>
              <a:t> </a:t>
            </a:r>
            <a:r>
              <a:rPr>
                <a:solidFill>
                  <a:srgbClr val="9CDCFE"/>
                </a:solidFill>
              </a:rPr>
              <a:t>console</a:t>
            </a:r>
            <a:r>
              <a:rPr>
                <a:solidFill>
                  <a:srgbClr val="D4D4D4"/>
                </a:solidFill>
              </a:rPr>
              <a:t>.</a:t>
            </a:r>
            <a:r>
              <a:t>log</a:t>
            </a:r>
            <a:r>
              <a:rPr>
                <a:solidFill>
                  <a:srgbClr val="D4D4D4"/>
                </a:solidFill>
              </a:rPr>
              <a:t>(</a:t>
            </a:r>
            <a:r>
              <a:rPr>
                <a:solidFill>
                  <a:srgbClr val="9CDCFE"/>
                </a:solidFill>
              </a:rPr>
              <a:t>data</a:t>
            </a:r>
            <a:r>
              <a:rPr>
                <a:solidFill>
                  <a:srgbClr val="D4D4D4"/>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p>
          <a:p>
            <a:pPr indent="0" defTabSz="457200">
              <a:defRPr sz="9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900">
                <a:solidFill>
                  <a:srgbClr val="DCDCAA"/>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form</a:t>
            </a:r>
            <a:r>
              <a:rPr>
                <a:solidFill>
                  <a:srgbClr val="D4D4D4"/>
                </a:solidFill>
              </a:rPr>
              <a:t> </a:t>
            </a:r>
            <a:r>
              <a:rPr>
                <a:solidFill>
                  <a:srgbClr val="9CDCFE"/>
                </a:solidFill>
              </a:rPr>
              <a:t>onSubmit</a:t>
            </a:r>
            <a:r>
              <a:rPr>
                <a:solidFill>
                  <a:srgbClr val="D4D4D4"/>
                </a:solidFill>
              </a:rPr>
              <a:t>=</a:t>
            </a:r>
            <a:r>
              <a:rPr>
                <a:solidFill>
                  <a:srgbClr val="569CD6"/>
                </a:solidFill>
              </a:rPr>
              <a:t>{</a:t>
            </a:r>
            <a:r>
              <a:t>handleSubmit</a:t>
            </a:r>
            <a:r>
              <a:rPr>
                <a:solidFill>
                  <a:srgbClr val="D4D4D4"/>
                </a:solidFill>
              </a:rPr>
              <a:t>(</a:t>
            </a:r>
            <a:r>
              <a:t>mySubmit</a:t>
            </a:r>
            <a:r>
              <a:rPr>
                <a:solidFill>
                  <a:srgbClr val="D4D4D4"/>
                </a:solidFill>
              </a:rPr>
              <a:t>)</a:t>
            </a:r>
            <a:r>
              <a:rPr>
                <a:solidFill>
                  <a:srgbClr val="569CD6"/>
                </a:solidFill>
              </a:rPr>
              <a:t>}</a:t>
            </a:r>
            <a:r>
              <a:rPr>
                <a:solidFill>
                  <a:srgbClr val="808080"/>
                </a:solidFill>
              </a:rPr>
              <a:t>&gt;</a:t>
            </a:r>
            <a:endParaRPr>
              <a:solidFill>
                <a:srgbClr val="D4D4D4"/>
              </a:solidFill>
            </a:endParaRPr>
          </a:p>
          <a:p>
            <a:pPr indent="0" defTabSz="457200">
              <a:defRPr sz="9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label</a:t>
            </a:r>
            <a:r>
              <a:rPr>
                <a:solidFill>
                  <a:srgbClr val="D4D4D4"/>
                </a:solidFill>
              </a:rPr>
              <a:t> </a:t>
            </a:r>
            <a:r>
              <a:t>htmlFor</a:t>
            </a:r>
            <a:r>
              <a:rPr>
                <a:solidFill>
                  <a:srgbClr val="D4D4D4"/>
                </a:solidFill>
              </a:rPr>
              <a:t>=</a:t>
            </a:r>
            <a:r>
              <a:rPr>
                <a:solidFill>
                  <a:srgbClr val="CE9178"/>
                </a:solidFill>
              </a:rPr>
              <a:t>"apple"</a:t>
            </a:r>
            <a:r>
              <a:rPr>
                <a:solidFill>
                  <a:srgbClr val="808080"/>
                </a:solidFill>
              </a:rPr>
              <a:t>&gt;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Apples: </a:t>
            </a:r>
            <a:r>
              <a:rPr>
                <a:solidFill>
                  <a:srgbClr val="808080"/>
                </a:solidFill>
              </a:rPr>
              <a:t>&lt;</a:t>
            </a:r>
            <a:r>
              <a:rPr>
                <a:solidFill>
                  <a:srgbClr val="569CD6"/>
                </a:solidFill>
              </a:rPr>
              <a:t>input</a:t>
            </a:r>
          </a:p>
          <a:p>
            <a:pPr indent="0" defTabSz="457200">
              <a:defRPr sz="900">
                <a:solidFill>
                  <a:srgbClr val="D4D4D4"/>
                </a:solidFill>
                <a:latin typeface="Menlo Regular"/>
                <a:ea typeface="Menlo Regular"/>
                <a:cs typeface="Menlo Regular"/>
                <a:sym typeface="Menlo Regular"/>
              </a:defRPr>
            </a:pPr>
            <a:r>
              <a:t>          </a:t>
            </a:r>
            <a:r>
              <a:rPr>
                <a:solidFill>
                  <a:srgbClr val="9CDCFE"/>
                </a:solidFill>
              </a:rPr>
              <a:t>id</a:t>
            </a:r>
            <a:r>
              <a:t>=</a:t>
            </a:r>
            <a:r>
              <a:rPr>
                <a:solidFill>
                  <a:srgbClr val="CE9178"/>
                </a:solidFill>
              </a:rPr>
              <a:t>"apple" </a:t>
            </a:r>
            <a:r>
              <a:rPr>
                <a:solidFill>
                  <a:srgbClr val="9CDCFE"/>
                </a:solidFill>
              </a:rPr>
              <a:t>type</a:t>
            </a:r>
            <a:r>
              <a:t>=</a:t>
            </a:r>
            <a:r>
              <a:rPr>
                <a:solidFill>
                  <a:srgbClr val="CE9178"/>
                </a:solidFill>
              </a:rPr>
              <a:t>"number" </a:t>
            </a:r>
            <a:r>
              <a:rPr>
                <a:solidFill>
                  <a:srgbClr val="9CDCFE"/>
                </a:solidFill>
              </a:rPr>
              <a:t>step</a:t>
            </a:r>
            <a:r>
              <a:t>=</a:t>
            </a:r>
            <a:r>
              <a:rPr>
                <a:solidFill>
                  <a:srgbClr val="CE9178"/>
                </a:solidFill>
              </a:rPr>
              <a:t>"1"</a:t>
            </a:r>
          </a:p>
          <a:p>
            <a:pPr indent="0" defTabSz="457200">
              <a:defRPr sz="900">
                <a:solidFill>
                  <a:srgbClr val="D4D4D4"/>
                </a:solidFill>
                <a:latin typeface="Menlo Regular"/>
                <a:ea typeface="Menlo Regular"/>
                <a:cs typeface="Menlo Regular"/>
                <a:sym typeface="Menlo Regular"/>
              </a:defRPr>
            </a:pPr>
            <a:r>
              <a:t>          </a:t>
            </a:r>
            <a:r>
              <a:rPr>
                <a:solidFill>
                  <a:srgbClr val="569CD6"/>
                </a:solidFill>
              </a:rPr>
              <a:t>{</a:t>
            </a:r>
            <a:r>
              <a:t>...</a:t>
            </a:r>
            <a:r>
              <a:rPr>
                <a:solidFill>
                  <a:srgbClr val="DCDCAA"/>
                </a:solidFill>
              </a:rPr>
              <a:t>register</a:t>
            </a:r>
            <a:r>
              <a:t>(</a:t>
            </a:r>
            <a:r>
              <a:rPr>
                <a:solidFill>
                  <a:srgbClr val="CE9178"/>
                </a:solidFill>
              </a:rPr>
              <a:t>`apple`</a:t>
            </a:r>
            <a:r>
              <a:t>, { </a:t>
            </a:r>
            <a:r>
              <a:rPr>
                <a:solidFill>
                  <a:srgbClr val="9CDCFE"/>
                </a:solidFill>
              </a:rPr>
              <a:t>required:</a:t>
            </a:r>
            <a:r>
              <a:t> </a:t>
            </a:r>
            <a:r>
              <a:rPr>
                <a:solidFill>
                  <a:srgbClr val="569CD6"/>
                </a:solidFill>
              </a:rPr>
              <a:t>true</a:t>
            </a:r>
            <a:r>
              <a:t>, </a:t>
            </a:r>
            <a:r>
              <a:rPr>
                <a:solidFill>
                  <a:srgbClr val="9CDCFE"/>
                </a:solidFill>
              </a:rPr>
              <a:t>min:</a:t>
            </a:r>
            <a:r>
              <a:t> </a:t>
            </a:r>
            <a:r>
              <a:rPr>
                <a:solidFill>
                  <a:srgbClr val="B5CEA8"/>
                </a:solidFill>
              </a:rPr>
              <a:t>0</a:t>
            </a:r>
            <a:r>
              <a:t> })</a:t>
            </a:r>
            <a:r>
              <a:rPr>
                <a:solidFill>
                  <a:srgbClr val="569CD6"/>
                </a:solidFill>
              </a:rPr>
              <a:t>}</a:t>
            </a:r>
          </a:p>
          <a:p>
            <a:pPr indent="0" defTabSz="457200">
              <a:defRPr sz="900">
                <a:solidFill>
                  <a:srgbClr val="9CDCFE"/>
                </a:solidFill>
                <a:latin typeface="Menlo Regular"/>
                <a:ea typeface="Menlo Regular"/>
                <a:cs typeface="Menlo Regular"/>
                <a:sym typeface="Menlo Regular"/>
              </a:defRPr>
            </a:pPr>
            <a:r>
              <a:rPr>
                <a:solidFill>
                  <a:srgbClr val="D4D4D4"/>
                </a:solidFill>
              </a:rPr>
              <a:t>          </a:t>
            </a:r>
            <a:r>
              <a:t>aria-invalid</a:t>
            </a:r>
            <a:r>
              <a:rPr>
                <a:solidFill>
                  <a:srgbClr val="D4D4D4"/>
                </a:solidFill>
              </a:rPr>
              <a:t>=</a:t>
            </a:r>
            <a:r>
              <a:rPr>
                <a:solidFill>
                  <a:srgbClr val="569CD6"/>
                </a:solidFill>
              </a:rPr>
              <a:t>{</a:t>
            </a:r>
            <a:r>
              <a:rPr>
                <a:solidFill>
                  <a:srgbClr val="4FC1FF"/>
                </a:solidFill>
              </a:rPr>
              <a:t>errors</a:t>
            </a:r>
            <a:r>
              <a:rPr>
                <a:solidFill>
                  <a:srgbClr val="D4D4D4"/>
                </a:solidFill>
              </a:rPr>
              <a:t>.</a:t>
            </a:r>
            <a:r>
              <a:t>apple</a:t>
            </a:r>
            <a:r>
              <a:rPr>
                <a:solidFill>
                  <a:srgbClr val="D4D4D4"/>
                </a:solidFill>
              </a:rPr>
              <a:t> ? </a:t>
            </a:r>
            <a:r>
              <a:rPr>
                <a:solidFill>
                  <a:srgbClr val="CE9178"/>
                </a:solidFill>
              </a:rPr>
              <a:t>"true"</a:t>
            </a:r>
            <a:r>
              <a:rPr>
                <a:solidFill>
                  <a:srgbClr val="D4D4D4"/>
                </a:solidFill>
              </a:rPr>
              <a:t> : </a:t>
            </a:r>
            <a:r>
              <a:rPr>
                <a:solidFill>
                  <a:srgbClr val="CE9178"/>
                </a:solidFill>
              </a:rPr>
              <a:t>"false"</a:t>
            </a:r>
            <a:r>
              <a:rPr>
                <a:solidFill>
                  <a:srgbClr val="569CD6"/>
                </a:solidFill>
              </a:rPr>
              <a:t>}</a:t>
            </a:r>
            <a:endParaRPr>
              <a:solidFill>
                <a:srgbClr val="D4D4D4"/>
              </a:solidFill>
            </a:endParaRPr>
          </a:p>
          <a:p>
            <a:pPr indent="0" defTabSz="457200">
              <a:defRPr sz="900">
                <a:solidFill>
                  <a:srgbClr val="D4D4D4"/>
                </a:solidFill>
                <a:latin typeface="Menlo Regular"/>
                <a:ea typeface="Menlo Regular"/>
                <a:cs typeface="Menlo Regular"/>
                <a:sym typeface="Menlo Regular"/>
              </a:defRPr>
            </a:pPr>
            <a:r>
              <a:t>        </a:t>
            </a:r>
            <a:r>
              <a:rPr>
                <a:solidFill>
                  <a:srgbClr val="808080"/>
                </a:solidFill>
              </a:rPr>
              <a:t>/&gt;</a:t>
            </a:r>
          </a:p>
          <a:p>
            <a:pPr indent="0" defTabSz="457200">
              <a:defRPr sz="900">
                <a:solidFill>
                  <a:srgbClr val="D4D4D4"/>
                </a:solidFill>
                <a:latin typeface="Menlo Regular"/>
                <a:ea typeface="Menlo Regular"/>
                <a:cs typeface="Menlo Regular"/>
                <a:sym typeface="Menlo Regular"/>
              </a:defRPr>
            </a:pPr>
            <a:r>
              <a:t>        </a:t>
            </a:r>
            <a:r>
              <a:rPr>
                <a:solidFill>
                  <a:srgbClr val="569CD6"/>
                </a:solidFill>
              </a:rPr>
              <a:t>{</a:t>
            </a:r>
            <a:r>
              <a:rPr>
                <a:solidFill>
                  <a:srgbClr val="4FC1FF"/>
                </a:solidFill>
              </a:rPr>
              <a:t>errors</a:t>
            </a:r>
            <a:r>
              <a:t>.</a:t>
            </a:r>
            <a:r>
              <a:rPr>
                <a:solidFill>
                  <a:srgbClr val="9CDCFE"/>
                </a:solidFill>
              </a:rPr>
              <a:t>apple</a:t>
            </a:r>
            <a:r>
              <a:t> &amp;&amp; (</a:t>
            </a:r>
          </a:p>
          <a:p>
            <a:pPr indent="0" defTabSz="457200">
              <a:defRPr sz="9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span</a:t>
            </a:r>
            <a:r>
              <a:t> </a:t>
            </a:r>
            <a:r>
              <a:rPr>
                <a:solidFill>
                  <a:srgbClr val="9CDCFE"/>
                </a:solidFill>
              </a:rPr>
              <a:t>role</a:t>
            </a:r>
            <a:r>
              <a:t>=</a:t>
            </a:r>
            <a:r>
              <a:rPr>
                <a:solidFill>
                  <a:srgbClr val="CE9178"/>
                </a:solidFill>
              </a:rPr>
              <a:t>"alert"</a:t>
            </a:r>
            <a:r>
              <a:rPr>
                <a:solidFill>
                  <a:srgbClr val="808080"/>
                </a:solidFill>
              </a:rPr>
              <a:t>&gt;</a:t>
            </a:r>
            <a:r>
              <a:t>This field is required</a:t>
            </a:r>
            <a:r>
              <a:rPr>
                <a:solidFill>
                  <a:srgbClr val="808080"/>
                </a:solidFill>
              </a:rPr>
              <a:t>&lt;/</a:t>
            </a:r>
            <a:r>
              <a:rPr>
                <a:solidFill>
                  <a:srgbClr val="569CD6"/>
                </a:solidFill>
              </a:rPr>
              <a:t>span</a:t>
            </a:r>
            <a:r>
              <a:rPr>
                <a:solidFill>
                  <a:srgbClr val="808080"/>
                </a:solidFill>
              </a:rPr>
              <a:t>&gt;</a:t>
            </a:r>
          </a:p>
          <a:p>
            <a:pPr indent="0" defTabSz="457200">
              <a:defRPr sz="900">
                <a:solidFill>
                  <a:srgbClr val="D4D4D4"/>
                </a:solidFill>
                <a:latin typeface="Menlo Regular"/>
                <a:ea typeface="Menlo Regular"/>
                <a:cs typeface="Menlo Regular"/>
                <a:sym typeface="Menlo Regular"/>
              </a:defRPr>
            </a:pPr>
            <a:r>
              <a:t>        )</a:t>
            </a:r>
            <a:r>
              <a:rPr>
                <a:solidFill>
                  <a:srgbClr val="569CD6"/>
                </a:solidFill>
              </a:rPr>
              <a:t>}</a:t>
            </a:r>
          </a:p>
          <a:p>
            <a:pPr indent="0" defTabSz="457200">
              <a:defRPr sz="9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label</a:t>
            </a:r>
            <a:r>
              <a:rPr>
                <a:solidFill>
                  <a:srgbClr val="808080"/>
                </a:solidFill>
              </a:rPr>
              <a:t>&gt;</a:t>
            </a:r>
          </a:p>
          <a:p>
            <a:pPr indent="0" defTabSz="457200">
              <a:defRPr sz="9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button</a:t>
            </a:r>
            <a:r>
              <a:rPr>
                <a:solidFill>
                  <a:srgbClr val="808080"/>
                </a:solidFill>
              </a:rPr>
              <a:t>&gt;</a:t>
            </a:r>
            <a:r>
              <a:t>Confirm</a:t>
            </a:r>
            <a:r>
              <a:rPr>
                <a:solidFill>
                  <a:srgbClr val="808080"/>
                </a:solidFill>
              </a:rPr>
              <a:t>&lt;/</a:t>
            </a:r>
            <a:r>
              <a:rPr>
                <a:solidFill>
                  <a:srgbClr val="569CD6"/>
                </a:solidFill>
              </a:rPr>
              <a:t>button</a:t>
            </a:r>
            <a:r>
              <a:rPr>
                <a:solidFill>
                  <a:srgbClr val="808080"/>
                </a:solidFill>
              </a:rPr>
              <a:t>&gt;</a:t>
            </a:r>
          </a:p>
          <a:p>
            <a:pPr indent="0" defTabSz="457200">
              <a:defRPr sz="9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form</a:t>
            </a:r>
            <a:r>
              <a:rPr>
                <a:solidFill>
                  <a:srgbClr val="808080"/>
                </a:solidFill>
              </a:rPr>
              <a:t>&gt;</a:t>
            </a:r>
          </a:p>
          <a:p>
            <a:pPr indent="0" defTabSz="457200">
              <a:defRPr sz="900">
                <a:solidFill>
                  <a:srgbClr val="D4D4D4"/>
                </a:solidFill>
                <a:latin typeface="Menlo Regular"/>
                <a:ea typeface="Menlo Regular"/>
                <a:cs typeface="Menlo Regular"/>
                <a:sym typeface="Menlo Regular"/>
              </a:defRPr>
            </a:pPr>
            <a:r>
              <a:t>  )</a:t>
            </a:r>
          </a:p>
          <a:p>
            <a:pPr indent="0" defTabSz="457200">
              <a:defRPr sz="900">
                <a:solidFill>
                  <a:srgbClr val="D4D4D4"/>
                </a:solidFill>
                <a:latin typeface="Menlo Regular"/>
                <a:ea typeface="Menlo Regular"/>
                <a:cs typeface="Menlo Regular"/>
                <a:sym typeface="Menlo Regular"/>
              </a:defRPr>
            </a:pPr>
            <a:r>
              <a: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Google Shape;291;p36"/>
          <p:cNvSpPr txBox="1"/>
          <p:nvPr>
            <p:ph type="sldNum" sz="quarter" idx="2"/>
          </p:nvPr>
        </p:nvSpPr>
        <p:spPr>
          <a:xfrm>
            <a:off x="8594545" y="4691274"/>
            <a:ext cx="40891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7"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528"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Smart component</a:t>
            </a:r>
          </a:p>
        </p:txBody>
      </p:sp>
      <p:sp>
        <p:nvSpPr>
          <p:cNvPr id="529" name="Google Shape;292;p36"/>
          <p:cNvSpPr/>
          <p:nvPr/>
        </p:nvSpPr>
        <p:spPr>
          <a:xfrm>
            <a:off x="4624027" y="889928"/>
            <a:ext cx="3896873" cy="394953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530" name="function Form({ defaultValues, children, onSubmit }) {…"/>
          <p:cNvSpPr txBox="1"/>
          <p:nvPr/>
        </p:nvSpPr>
        <p:spPr>
          <a:xfrm>
            <a:off x="4797954" y="1030816"/>
            <a:ext cx="3549018" cy="366268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700">
                <a:solidFill>
                  <a:srgbClr val="9CDCFE"/>
                </a:solidFill>
                <a:latin typeface="Menlo Regular"/>
                <a:ea typeface="Menlo Regular"/>
                <a:cs typeface="Menlo Regular"/>
                <a:sym typeface="Menlo Regular"/>
              </a:defRPr>
            </a:pPr>
            <a:r>
              <a:rPr>
                <a:solidFill>
                  <a:srgbClr val="569CD6"/>
                </a:solidFill>
              </a:rPr>
              <a:t>function</a:t>
            </a:r>
            <a:r>
              <a:rPr>
                <a:solidFill>
                  <a:srgbClr val="D4D4D4"/>
                </a:solidFill>
              </a:rPr>
              <a:t> </a:t>
            </a:r>
            <a:r>
              <a:rPr>
                <a:solidFill>
                  <a:srgbClr val="DCDCAA"/>
                </a:solidFill>
              </a:rPr>
              <a:t>Form</a:t>
            </a:r>
            <a:r>
              <a:rPr>
                <a:solidFill>
                  <a:srgbClr val="D4D4D4"/>
                </a:solidFill>
              </a:rPr>
              <a:t>({ </a:t>
            </a:r>
            <a:r>
              <a:t>defaultValues</a:t>
            </a:r>
            <a:r>
              <a:rPr>
                <a:solidFill>
                  <a:srgbClr val="D4D4D4"/>
                </a:solidFill>
              </a:rPr>
              <a:t>, </a:t>
            </a:r>
            <a:r>
              <a:t>children</a:t>
            </a:r>
            <a:r>
              <a:rPr>
                <a:solidFill>
                  <a:srgbClr val="D4D4D4"/>
                </a:solidFill>
              </a:rPr>
              <a:t>, </a:t>
            </a:r>
            <a:r>
              <a:t>onSubmit</a:t>
            </a:r>
            <a:r>
              <a:rPr>
                <a:solidFill>
                  <a:srgbClr val="D4D4D4"/>
                </a:solidFill>
              </a:rPr>
              <a:t> }) {</a:t>
            </a:r>
            <a:endParaRPr>
              <a:solidFill>
                <a:srgbClr val="D4D4D4"/>
              </a:solidFill>
            </a:endParaRPr>
          </a:p>
          <a:p>
            <a:pPr indent="0" defTabSz="457200">
              <a:defRPr sz="700">
                <a:solidFill>
                  <a:srgbClr val="9CDCFE"/>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rPr>
                <a:solidFill>
                  <a:srgbClr val="4FC1FF"/>
                </a:solidFill>
              </a:rPr>
              <a:t>methods</a:t>
            </a:r>
            <a:r>
              <a:rPr>
                <a:solidFill>
                  <a:srgbClr val="D4D4D4"/>
                </a:solidFill>
              </a:rPr>
              <a:t> = </a:t>
            </a:r>
            <a:r>
              <a:rPr>
                <a:solidFill>
                  <a:srgbClr val="DCDCAA"/>
                </a:solidFill>
              </a:rPr>
              <a:t>useForm</a:t>
            </a:r>
            <a:r>
              <a:rPr>
                <a:solidFill>
                  <a:srgbClr val="D4D4D4"/>
                </a:solidFill>
              </a:rPr>
              <a:t>({ </a:t>
            </a:r>
            <a:r>
              <a:t>defaultValues</a:t>
            </a:r>
            <a:r>
              <a:rPr>
                <a:solidFill>
                  <a:srgbClr val="D4D4D4"/>
                </a:solidFill>
              </a:rPr>
              <a:t> })</a:t>
            </a:r>
            <a:endParaRPr>
              <a:solidFill>
                <a:srgbClr val="D4D4D4"/>
              </a:solidFill>
            </a:endParaRPr>
          </a:p>
          <a:p>
            <a:pPr indent="0" defTabSz="457200">
              <a:defRPr sz="7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7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FormProvider</a:t>
            </a:r>
            <a:r>
              <a:rPr>
                <a:solidFill>
                  <a:srgbClr val="D4D4D4"/>
                </a:solidFill>
              </a:rPr>
              <a:t> </a:t>
            </a:r>
            <a:r>
              <a:rPr>
                <a:solidFill>
                  <a:srgbClr val="569CD6"/>
                </a:solidFill>
              </a:rPr>
              <a:t>{</a:t>
            </a:r>
            <a:r>
              <a:rPr>
                <a:solidFill>
                  <a:srgbClr val="D4D4D4"/>
                </a:solidFill>
              </a:rPr>
              <a:t>...</a:t>
            </a:r>
            <a:r>
              <a:rPr>
                <a:solidFill>
                  <a:srgbClr val="9CDCFE"/>
                </a:solidFill>
              </a:rPr>
              <a:t>methods</a:t>
            </a:r>
            <a:r>
              <a:rPr>
                <a:solidFill>
                  <a:srgbClr val="569CD6"/>
                </a:solidFill>
              </a:rPr>
              <a:t>}</a:t>
            </a:r>
            <a:r>
              <a:rPr>
                <a:solidFill>
                  <a:srgbClr val="808080"/>
                </a:solidFill>
              </a:rPr>
              <a:t>&gt;</a:t>
            </a:r>
            <a:endParaRPr>
              <a:solidFill>
                <a:srgbClr val="D4D4D4"/>
              </a:solidFill>
            </a:endParaRPr>
          </a:p>
          <a:p>
            <a:pPr indent="0" defTabSz="457200">
              <a:defRPr sz="700">
                <a:solidFill>
                  <a:srgbClr val="DCDCAA"/>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form</a:t>
            </a:r>
            <a:r>
              <a:rPr>
                <a:solidFill>
                  <a:srgbClr val="D4D4D4"/>
                </a:solidFill>
              </a:rPr>
              <a:t> </a:t>
            </a:r>
            <a:r>
              <a:rPr>
                <a:solidFill>
                  <a:srgbClr val="9CDCFE"/>
                </a:solidFill>
              </a:rPr>
              <a:t>onSubmit</a:t>
            </a:r>
            <a:r>
              <a:rPr>
                <a:solidFill>
                  <a:srgbClr val="D4D4D4"/>
                </a:solidFill>
              </a:rPr>
              <a:t>=</a:t>
            </a:r>
            <a:r>
              <a:rPr>
                <a:solidFill>
                  <a:srgbClr val="569CD6"/>
                </a:solidFill>
              </a:rPr>
              <a:t>{</a:t>
            </a:r>
            <a:r>
              <a:rPr>
                <a:solidFill>
                  <a:srgbClr val="4FC1FF"/>
                </a:solidFill>
              </a:rPr>
              <a:t>methods</a:t>
            </a:r>
            <a:r>
              <a:rPr>
                <a:solidFill>
                  <a:srgbClr val="D4D4D4"/>
                </a:solidFill>
              </a:rPr>
              <a:t>.</a:t>
            </a:r>
            <a:r>
              <a:t>handleSubmit</a:t>
            </a:r>
            <a:r>
              <a:rPr>
                <a:solidFill>
                  <a:srgbClr val="D4D4D4"/>
                </a:solidFill>
              </a:rPr>
              <a:t>(</a:t>
            </a:r>
            <a:r>
              <a:rPr>
                <a:solidFill>
                  <a:srgbClr val="9CDCFE"/>
                </a:solidFill>
              </a:rPr>
              <a:t>onSubmit</a:t>
            </a:r>
            <a:r>
              <a:rPr>
                <a:solidFill>
                  <a:srgbClr val="D4D4D4"/>
                </a:solidFill>
              </a:rPr>
              <a:t>)</a:t>
            </a:r>
            <a:r>
              <a:rPr>
                <a:solidFill>
                  <a:srgbClr val="569CD6"/>
                </a:solidFill>
              </a:rPr>
              <a:t>}</a:t>
            </a:r>
            <a:r>
              <a:rPr>
                <a:solidFill>
                  <a:srgbClr val="808080"/>
                </a:solidFill>
              </a:rPr>
              <a:t>&gt;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r>
              <a:t>        </a:t>
            </a:r>
            <a:r>
              <a:rPr>
                <a:solidFill>
                  <a:srgbClr val="569CD6"/>
                </a:solidFill>
              </a:rPr>
              <a:t>{</a:t>
            </a:r>
            <a:r>
              <a:rPr>
                <a:solidFill>
                  <a:srgbClr val="9CDCFE"/>
                </a:solidFill>
              </a:rPr>
              <a:t>children</a:t>
            </a:r>
            <a:r>
              <a:rPr>
                <a:solidFill>
                  <a:srgbClr val="569CD6"/>
                </a:solidFill>
              </a:rPr>
              <a:t>}</a:t>
            </a:r>
          </a:p>
          <a:p>
            <a:pPr indent="0" defTabSz="457200">
              <a:defRPr sz="7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button</a:t>
            </a:r>
            <a:r>
              <a:rPr>
                <a:solidFill>
                  <a:srgbClr val="808080"/>
                </a:solidFill>
              </a:rPr>
              <a:t>&gt;</a:t>
            </a:r>
            <a:r>
              <a:t>Submit</a:t>
            </a:r>
            <a:r>
              <a:rPr>
                <a:solidFill>
                  <a:srgbClr val="808080"/>
                </a:solidFill>
              </a:rPr>
              <a:t>&lt;/</a:t>
            </a:r>
            <a:r>
              <a:rPr>
                <a:solidFill>
                  <a:srgbClr val="569CD6"/>
                </a:solidFill>
              </a:rPr>
              <a:t>button</a:t>
            </a:r>
            <a:r>
              <a:rPr>
                <a:solidFill>
                  <a:srgbClr val="808080"/>
                </a:solidFill>
              </a:rPr>
              <a:t>&gt;</a:t>
            </a:r>
          </a:p>
          <a:p>
            <a:pPr indent="0" defTabSz="457200">
              <a:defRPr sz="7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form</a:t>
            </a:r>
            <a:r>
              <a:rPr>
                <a:solidFill>
                  <a:srgbClr val="808080"/>
                </a:solidFill>
              </a:rPr>
              <a:t>&gt;</a:t>
            </a:r>
          </a:p>
          <a:p>
            <a:pPr indent="0" defTabSz="457200">
              <a:defRPr sz="700">
                <a:solidFill>
                  <a:srgbClr val="4EC9B0"/>
                </a:solidFill>
                <a:latin typeface="Menlo Regular"/>
                <a:ea typeface="Menlo Regular"/>
                <a:cs typeface="Menlo Regular"/>
                <a:sym typeface="Menlo Regular"/>
              </a:defRPr>
            </a:pPr>
            <a:r>
              <a:rPr>
                <a:solidFill>
                  <a:srgbClr val="D4D4D4"/>
                </a:solidFill>
              </a:rPr>
              <a:t>    </a:t>
            </a:r>
            <a:r>
              <a:rPr>
                <a:solidFill>
                  <a:srgbClr val="808080"/>
                </a:solidFill>
              </a:rPr>
              <a:t>&lt;/</a:t>
            </a:r>
            <a:r>
              <a:t>FormProvider</a:t>
            </a:r>
            <a:r>
              <a:rPr>
                <a:solidFill>
                  <a:srgbClr val="808080"/>
                </a:solidFill>
              </a:rPr>
              <a:t>&gt;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r>
              <a:t>  )</a:t>
            </a:r>
          </a:p>
          <a:p>
            <a:pPr indent="0" defTabSz="457200">
              <a:defRPr sz="700">
                <a:solidFill>
                  <a:srgbClr val="D4D4D4"/>
                </a:solidFill>
                <a:latin typeface="Menlo Regular"/>
                <a:ea typeface="Menlo Regular"/>
                <a:cs typeface="Menlo Regular"/>
                <a:sym typeface="Menlo Regular"/>
              </a:defRPr>
            </a:pPr>
            <a:r>
              <a:t>}</a:t>
            </a:r>
          </a:p>
          <a:p>
            <a:pPr indent="0" defTabSz="457200">
              <a:defRPr sz="700">
                <a:solidFill>
                  <a:srgbClr val="D4D4D4"/>
                </a:solidFill>
                <a:latin typeface="Menlo Regular"/>
                <a:ea typeface="Menlo Regular"/>
                <a:cs typeface="Menlo Regular"/>
                <a:sym typeface="Menlo Regular"/>
              </a:defRPr>
            </a:pPr>
          </a:p>
          <a:p>
            <a:pPr indent="0" defTabSz="457200">
              <a:defRPr sz="7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Input</a:t>
            </a:r>
            <a:r>
              <a:rPr>
                <a:solidFill>
                  <a:srgbClr val="D4D4D4"/>
                </a:solidFill>
              </a:rPr>
              <a:t>({ </a:t>
            </a:r>
            <a:r>
              <a:rPr>
                <a:solidFill>
                  <a:srgbClr val="9CDCFE"/>
                </a:solidFill>
              </a:rPr>
              <a:t>name</a:t>
            </a:r>
            <a:r>
              <a:rPr>
                <a:solidFill>
                  <a:srgbClr val="D4D4D4"/>
                </a:solidFill>
              </a:rPr>
              <a:t>, </a:t>
            </a:r>
            <a:r>
              <a:rPr>
                <a:solidFill>
                  <a:srgbClr val="9CDCFE"/>
                </a:solidFill>
              </a:rPr>
              <a:t>type</a:t>
            </a:r>
            <a:r>
              <a:rPr>
                <a:solidFill>
                  <a:srgbClr val="D4D4D4"/>
                </a:solidFill>
              </a:rPr>
              <a:t>, </a:t>
            </a:r>
            <a:r>
              <a:rPr>
                <a:solidFill>
                  <a:srgbClr val="9CDCFE"/>
                </a:solidFill>
              </a:rPr>
              <a:t>label</a:t>
            </a:r>
            <a:r>
              <a:rPr>
                <a:solidFill>
                  <a:srgbClr val="D4D4D4"/>
                </a:solidFill>
              </a:rPr>
              <a:t> …</a:t>
            </a:r>
            <a:r>
              <a:rPr>
                <a:solidFill>
                  <a:srgbClr val="9CDCFE"/>
                </a:solidFill>
              </a:rPr>
              <a:t>options</a:t>
            </a:r>
            <a:r>
              <a:rPr>
                <a:solidFill>
                  <a:srgbClr val="D4D4D4"/>
                </a:solidFill>
              </a:rPr>
              <a:t> }) {</a:t>
            </a:r>
            <a:endParaRPr>
              <a:solidFill>
                <a:srgbClr val="D4D4D4"/>
              </a:solidFill>
            </a:endParaRPr>
          </a:p>
          <a:p>
            <a:pPr indent="0" defTabSz="457200">
              <a:defRPr sz="7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 </a:t>
            </a:r>
            <a:r>
              <a:rPr>
                <a:solidFill>
                  <a:srgbClr val="4FC1FF"/>
                </a:solidFill>
              </a:rPr>
              <a:t>register</a:t>
            </a:r>
            <a:r>
              <a:rPr>
                <a:solidFill>
                  <a:srgbClr val="D4D4D4"/>
                </a:solidFill>
              </a:rPr>
              <a:t>, </a:t>
            </a:r>
            <a:r>
              <a:rPr>
                <a:solidFill>
                  <a:srgbClr val="9CDCFE"/>
                </a:solidFill>
              </a:rPr>
              <a:t>formState</a:t>
            </a:r>
            <a:r>
              <a:rPr>
                <a:solidFill>
                  <a:srgbClr val="D4D4D4"/>
                </a:solidFill>
              </a:rPr>
              <a:t>: { </a:t>
            </a:r>
            <a:r>
              <a:rPr>
                <a:solidFill>
                  <a:srgbClr val="4FC1FF"/>
                </a:solidFill>
              </a:rPr>
              <a:t>errors</a:t>
            </a:r>
            <a:r>
              <a:rPr>
                <a:solidFill>
                  <a:srgbClr val="D4D4D4"/>
                </a:solidFill>
              </a:rPr>
              <a:t> } } = </a:t>
            </a:r>
            <a:r>
              <a:t>useFormContext</a:t>
            </a:r>
            <a:r>
              <a:rPr>
                <a:solidFill>
                  <a:srgbClr val="D4D4D4"/>
                </a:solidFill>
              </a:rPr>
              <a:t>()</a:t>
            </a:r>
            <a:endParaRPr>
              <a:solidFill>
                <a:srgbClr val="D4D4D4"/>
              </a:solidFill>
            </a:endParaRPr>
          </a:p>
          <a:p>
            <a:pPr indent="0" defTabSz="457200">
              <a:defRPr sz="7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7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569CD6"/>
                </a:solidFill>
              </a:rPr>
              <a:t>label</a:t>
            </a:r>
            <a:r>
              <a:rPr>
                <a:solidFill>
                  <a:srgbClr val="D4D4D4"/>
                </a:solidFill>
              </a:rPr>
              <a:t> </a:t>
            </a:r>
            <a:r>
              <a:t>htmlFor</a:t>
            </a:r>
            <a:r>
              <a:rPr>
                <a:solidFill>
                  <a:srgbClr val="D4D4D4"/>
                </a:solidFill>
              </a:rPr>
              <a:t>=</a:t>
            </a:r>
            <a:r>
              <a:rPr>
                <a:solidFill>
                  <a:srgbClr val="569CD6"/>
                </a:solidFill>
              </a:rPr>
              <a:t>{</a:t>
            </a:r>
            <a:r>
              <a:t>name</a:t>
            </a:r>
            <a:r>
              <a:rPr>
                <a:solidFill>
                  <a:srgbClr val="569CD6"/>
                </a:solidFill>
              </a:rPr>
              <a:t>}</a:t>
            </a:r>
            <a:r>
              <a:rPr>
                <a:solidFill>
                  <a:srgbClr val="808080"/>
                </a:solidFill>
              </a:rPr>
              <a:t>&gt;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r>
              <a:t>      </a:t>
            </a:r>
            <a:r>
              <a:rPr>
                <a:solidFill>
                  <a:srgbClr val="569CD6"/>
                </a:solidFill>
              </a:rPr>
              <a:t>{</a:t>
            </a:r>
            <a:r>
              <a:rPr>
                <a:solidFill>
                  <a:srgbClr val="9CDCFE"/>
                </a:solidFill>
              </a:rPr>
              <a:t>label</a:t>
            </a:r>
            <a:r>
              <a:rPr>
                <a:solidFill>
                  <a:srgbClr val="569CD6"/>
                </a:solidFill>
              </a:rPr>
              <a:t>}</a:t>
            </a:r>
          </a:p>
          <a:p>
            <a:pPr indent="0" defTabSz="457200">
              <a:defRPr sz="7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input</a:t>
            </a:r>
            <a:r>
              <a:t> </a:t>
            </a:r>
            <a:r>
              <a:rPr>
                <a:solidFill>
                  <a:srgbClr val="9CDCFE"/>
                </a:solidFill>
              </a:rPr>
              <a:t>id</a:t>
            </a:r>
            <a:r>
              <a:t>=</a:t>
            </a:r>
            <a:r>
              <a:rPr>
                <a:solidFill>
                  <a:srgbClr val="569CD6"/>
                </a:solidFill>
              </a:rPr>
              <a:t>{</a:t>
            </a:r>
            <a:r>
              <a:rPr>
                <a:solidFill>
                  <a:srgbClr val="9CDCFE"/>
                </a:solidFill>
              </a:rPr>
              <a:t>name</a:t>
            </a:r>
            <a:r>
              <a:rPr>
                <a:solidFill>
                  <a:srgbClr val="569CD6"/>
                </a:solidFill>
              </a:rPr>
              <a:t>}</a:t>
            </a:r>
            <a:r>
              <a:t> </a:t>
            </a:r>
            <a:r>
              <a:rPr>
                <a:solidFill>
                  <a:srgbClr val="9CDCFE"/>
                </a:solidFill>
              </a:rPr>
              <a:t>type</a:t>
            </a:r>
            <a:r>
              <a:t>=</a:t>
            </a:r>
            <a:r>
              <a:rPr>
                <a:solidFill>
                  <a:srgbClr val="569CD6"/>
                </a:solidFill>
              </a:rPr>
              <a:t>{</a:t>
            </a:r>
            <a:r>
              <a:rPr>
                <a:solidFill>
                  <a:srgbClr val="9CDCFE"/>
                </a:solidFill>
              </a:rPr>
              <a:t>type</a:t>
            </a:r>
            <a:r>
              <a:rPr>
                <a:solidFill>
                  <a:srgbClr val="569CD6"/>
                </a:solidFill>
              </a:rPr>
              <a:t>}</a:t>
            </a:r>
          </a:p>
          <a:p>
            <a:pPr indent="0" defTabSz="457200">
              <a:defRPr sz="700">
                <a:solidFill>
                  <a:srgbClr val="D4D4D4"/>
                </a:solidFill>
                <a:latin typeface="Menlo Regular"/>
                <a:ea typeface="Menlo Regular"/>
                <a:cs typeface="Menlo Regular"/>
                <a:sym typeface="Menlo Regular"/>
              </a:defRPr>
            </a:pPr>
            <a:r>
              <a:t>        </a:t>
            </a:r>
            <a:r>
              <a:rPr>
                <a:solidFill>
                  <a:srgbClr val="569CD6"/>
                </a:solidFill>
              </a:rPr>
              <a:t>{</a:t>
            </a:r>
            <a:r>
              <a:t>...</a:t>
            </a:r>
            <a:r>
              <a:rPr>
                <a:solidFill>
                  <a:srgbClr val="DCDCAA"/>
                </a:solidFill>
              </a:rPr>
              <a:t>register</a:t>
            </a:r>
            <a:r>
              <a:t>(</a:t>
            </a:r>
            <a:r>
              <a:rPr>
                <a:solidFill>
                  <a:srgbClr val="9CDCFE"/>
                </a:solidFill>
              </a:rPr>
              <a:t>name</a:t>
            </a:r>
            <a:r>
              <a:t>, </a:t>
            </a:r>
            <a:r>
              <a:rPr>
                <a:solidFill>
                  <a:srgbClr val="9CDCFE"/>
                </a:solidFill>
              </a:rPr>
              <a:t>options</a:t>
            </a:r>
            <a:r>
              <a:t>)</a:t>
            </a:r>
            <a:r>
              <a:rPr>
                <a:solidFill>
                  <a:srgbClr val="569CD6"/>
                </a:solidFill>
              </a:rPr>
              <a:t>}</a:t>
            </a:r>
          </a:p>
          <a:p>
            <a:pPr indent="0" defTabSz="457200">
              <a:defRPr sz="700">
                <a:solidFill>
                  <a:srgbClr val="9CDCFE"/>
                </a:solidFill>
                <a:latin typeface="Menlo Regular"/>
                <a:ea typeface="Menlo Regular"/>
                <a:cs typeface="Menlo Regular"/>
                <a:sym typeface="Menlo Regular"/>
              </a:defRPr>
            </a:pPr>
            <a:r>
              <a:rPr>
                <a:solidFill>
                  <a:srgbClr val="D4D4D4"/>
                </a:solidFill>
              </a:rPr>
              <a:t>        </a:t>
            </a:r>
            <a:r>
              <a:t>aria-invalid</a:t>
            </a:r>
            <a:r>
              <a:rPr>
                <a:solidFill>
                  <a:srgbClr val="D4D4D4"/>
                </a:solidFill>
              </a:rPr>
              <a:t>=</a:t>
            </a:r>
            <a:r>
              <a:rPr>
                <a:solidFill>
                  <a:srgbClr val="569CD6"/>
                </a:solidFill>
              </a:rPr>
              <a:t>{</a:t>
            </a:r>
            <a:r>
              <a:rPr>
                <a:solidFill>
                  <a:srgbClr val="4FC1FF"/>
                </a:solidFill>
              </a:rPr>
              <a:t>errors</a:t>
            </a:r>
            <a:r>
              <a:rPr>
                <a:solidFill>
                  <a:srgbClr val="D4D4D4"/>
                </a:solidFill>
              </a:rPr>
              <a:t>[</a:t>
            </a:r>
            <a:r>
              <a:t>name</a:t>
            </a:r>
            <a:r>
              <a:rPr>
                <a:solidFill>
                  <a:srgbClr val="D4D4D4"/>
                </a:solidFill>
              </a:rPr>
              <a:t>] ? </a:t>
            </a:r>
            <a:r>
              <a:rPr>
                <a:solidFill>
                  <a:srgbClr val="CE9178"/>
                </a:solidFill>
              </a:rPr>
              <a:t>"true"</a:t>
            </a:r>
            <a:r>
              <a:rPr>
                <a:solidFill>
                  <a:srgbClr val="D4D4D4"/>
                </a:solidFill>
              </a:rPr>
              <a:t> : </a:t>
            </a:r>
            <a:r>
              <a:rPr>
                <a:solidFill>
                  <a:srgbClr val="CE9178"/>
                </a:solidFill>
              </a:rPr>
              <a:t>"false"</a:t>
            </a:r>
            <a:r>
              <a:rPr>
                <a:solidFill>
                  <a:srgbClr val="569CD6"/>
                </a:solidFill>
              </a:rPr>
              <a: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r>
              <a:t>      </a:t>
            </a:r>
            <a:r>
              <a:rPr>
                <a:solidFill>
                  <a:srgbClr val="808080"/>
                </a:solidFill>
              </a:rPr>
              <a:t>/&gt;</a:t>
            </a:r>
          </a:p>
          <a:p>
            <a:pPr indent="0" defTabSz="457200">
              <a:defRPr sz="700">
                <a:solidFill>
                  <a:srgbClr val="D4D4D4"/>
                </a:solidFill>
                <a:latin typeface="Menlo Regular"/>
                <a:ea typeface="Menlo Regular"/>
                <a:cs typeface="Menlo Regular"/>
                <a:sym typeface="Menlo Regular"/>
              </a:defRPr>
            </a:pPr>
            <a:r>
              <a:t>      </a:t>
            </a:r>
            <a:r>
              <a:rPr>
                <a:solidFill>
                  <a:srgbClr val="569CD6"/>
                </a:solidFill>
              </a:rPr>
              <a:t>{</a:t>
            </a:r>
            <a:r>
              <a:rPr>
                <a:solidFill>
                  <a:srgbClr val="4FC1FF"/>
                </a:solidFill>
              </a:rPr>
              <a:t>errors</a:t>
            </a:r>
            <a:r>
              <a:t>[</a:t>
            </a:r>
            <a:r>
              <a:rPr>
                <a:solidFill>
                  <a:srgbClr val="9CDCFE"/>
                </a:solidFill>
              </a:rPr>
              <a:t>name</a:t>
            </a:r>
            <a:r>
              <a:t>] &amp;&amp; (</a:t>
            </a:r>
          </a:p>
          <a:p>
            <a:pPr indent="0" defTabSz="457200">
              <a:defRPr sz="700">
                <a:solidFill>
                  <a:srgbClr val="D4D4D4"/>
                </a:solidFill>
                <a:latin typeface="Menlo Regular"/>
                <a:ea typeface="Menlo Regular"/>
                <a:cs typeface="Menlo Regular"/>
                <a:sym typeface="Menlo Regular"/>
              </a:defRPr>
            </a:pPr>
            <a:r>
              <a:t>        </a:t>
            </a:r>
            <a:r>
              <a:rPr>
                <a:solidFill>
                  <a:srgbClr val="808080"/>
                </a:solidFill>
              </a:rPr>
              <a:t>&lt;</a:t>
            </a:r>
            <a:r>
              <a:rPr>
                <a:solidFill>
                  <a:srgbClr val="569CD6"/>
                </a:solidFill>
              </a:rPr>
              <a:t>span</a:t>
            </a:r>
            <a:r>
              <a:t> </a:t>
            </a:r>
            <a:r>
              <a:rPr>
                <a:solidFill>
                  <a:srgbClr val="9CDCFE"/>
                </a:solidFill>
              </a:rPr>
              <a:t>role</a:t>
            </a:r>
            <a:r>
              <a:t>=</a:t>
            </a:r>
            <a:r>
              <a:rPr>
                <a:solidFill>
                  <a:srgbClr val="CE9178"/>
                </a:solidFill>
              </a:rPr>
              <a:t>"alert"</a:t>
            </a:r>
            <a:r>
              <a:rPr>
                <a:solidFill>
                  <a:srgbClr val="808080"/>
                </a:solidFill>
              </a:rPr>
              <a:t>&gt;</a:t>
            </a:r>
            <a:r>
              <a:rPr>
                <a:solidFill>
                  <a:srgbClr val="569CD6"/>
                </a:solidFill>
              </a:rPr>
              <a:t>{</a:t>
            </a:r>
            <a:r>
              <a:rPr>
                <a:solidFill>
                  <a:srgbClr val="4FC1FF"/>
                </a:solidFill>
              </a:rPr>
              <a:t>errors</a:t>
            </a:r>
            <a:r>
              <a:t>[</a:t>
            </a:r>
            <a:r>
              <a:rPr>
                <a:solidFill>
                  <a:srgbClr val="9CDCFE"/>
                </a:solidFill>
              </a:rPr>
              <a:t>name</a:t>
            </a:r>
            <a:r>
              <a:t>]</a:t>
            </a:r>
            <a:r>
              <a:rPr>
                <a:solidFill>
                  <a:srgbClr val="569CD6"/>
                </a:solidFill>
              </a:rPr>
              <a:t>}</a:t>
            </a:r>
            <a:r>
              <a:rPr>
                <a:solidFill>
                  <a:srgbClr val="808080"/>
                </a:solidFill>
              </a:rPr>
              <a:t>&lt;/</a:t>
            </a:r>
            <a:r>
              <a:rPr>
                <a:solidFill>
                  <a:srgbClr val="569CD6"/>
                </a:solidFill>
              </a:rPr>
              <a:t>span</a:t>
            </a:r>
            <a:r>
              <a:rPr>
                <a:solidFill>
                  <a:srgbClr val="808080"/>
                </a:solidFill>
              </a:rPr>
              <a:t>&gt;</a:t>
            </a:r>
          </a:p>
          <a:p>
            <a:pPr indent="0" defTabSz="457200">
              <a:defRPr sz="700">
                <a:solidFill>
                  <a:srgbClr val="D4D4D4"/>
                </a:solidFill>
                <a:latin typeface="Menlo Regular"/>
                <a:ea typeface="Menlo Regular"/>
                <a:cs typeface="Menlo Regular"/>
                <a:sym typeface="Menlo Regular"/>
              </a:defRPr>
            </a:pPr>
            <a:r>
              <a:t>      )</a:t>
            </a:r>
            <a:r>
              <a:rPr>
                <a:solidFill>
                  <a:srgbClr val="569CD6"/>
                </a:solidFill>
              </a:rPr>
              <a:t>}</a:t>
            </a:r>
          </a:p>
          <a:p>
            <a:pPr indent="0" defTabSz="457200">
              <a:defRPr sz="700">
                <a:solidFill>
                  <a:srgbClr val="569CD6"/>
                </a:solidFill>
                <a:latin typeface="Menlo Regular"/>
                <a:ea typeface="Menlo Regular"/>
                <a:cs typeface="Menlo Regular"/>
                <a:sym typeface="Menlo Regular"/>
              </a:defRPr>
            </a:pPr>
            <a:r>
              <a:rPr>
                <a:solidFill>
                  <a:srgbClr val="D4D4D4"/>
                </a:solidFill>
              </a:rPr>
              <a:t>    </a:t>
            </a:r>
            <a:r>
              <a:rPr>
                <a:solidFill>
                  <a:srgbClr val="808080"/>
                </a:solidFill>
              </a:rPr>
              <a:t>&lt;/</a:t>
            </a:r>
            <a:r>
              <a:t>label</a:t>
            </a:r>
            <a:r>
              <a:rPr>
                <a:solidFill>
                  <a:srgbClr val="808080"/>
                </a:solidFill>
              </a:rPr>
              <a:t>&gt;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r>
              <a:t>  )</a:t>
            </a:r>
          </a:p>
          <a:p>
            <a:pPr indent="0" defTabSz="457200">
              <a:defRPr sz="700">
                <a:solidFill>
                  <a:srgbClr val="D4D4D4"/>
                </a:solidFill>
                <a:latin typeface="Menlo Regular"/>
                <a:ea typeface="Menlo Regular"/>
                <a:cs typeface="Menlo Regular"/>
                <a:sym typeface="Menlo Regular"/>
              </a:defRPr>
            </a:pPr>
            <a:r>
              <a:t>}</a:t>
            </a:r>
          </a:p>
        </p:txBody>
      </p:sp>
      <p:sp>
        <p:nvSpPr>
          <p:cNvPr id="531" name="Google Shape;292;p36"/>
          <p:cNvSpPr/>
          <p:nvPr/>
        </p:nvSpPr>
        <p:spPr>
          <a:xfrm>
            <a:off x="582062" y="2350428"/>
            <a:ext cx="3896873" cy="2491577"/>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532" name="function MyForm() {…"/>
          <p:cNvSpPr txBox="1"/>
          <p:nvPr/>
        </p:nvSpPr>
        <p:spPr>
          <a:xfrm>
            <a:off x="755990" y="2491316"/>
            <a:ext cx="3549017" cy="2209801"/>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defRPr sz="700">
                <a:solidFill>
                  <a:srgbClr val="569CD6"/>
                </a:solidFill>
                <a:latin typeface="Menlo Regular"/>
                <a:ea typeface="Menlo Regular"/>
                <a:cs typeface="Menlo Regular"/>
                <a:sym typeface="Menlo Regular"/>
              </a:defRPr>
            </a:pPr>
            <a:r>
              <a:t>function</a:t>
            </a:r>
            <a:r>
              <a:rPr>
                <a:solidFill>
                  <a:srgbClr val="D4D4D4"/>
                </a:solidFill>
              </a:rPr>
              <a:t> </a:t>
            </a:r>
            <a:r>
              <a:rPr>
                <a:solidFill>
                  <a:srgbClr val="DCDCAA"/>
                </a:solidFill>
              </a:rPr>
              <a:t>MyForm</a:t>
            </a:r>
            <a:r>
              <a:rPr>
                <a:solidFill>
                  <a:srgbClr val="D4D4D4"/>
                </a:solidFill>
              </a:rPr>
              <a:t>() {</a:t>
            </a:r>
            <a:endParaRPr>
              <a:solidFill>
                <a:srgbClr val="D4D4D4"/>
              </a:solidFill>
            </a:endParaRPr>
          </a:p>
          <a:p>
            <a:pPr indent="0" defTabSz="457200">
              <a:defRPr sz="7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defaultProps</a:t>
            </a:r>
            <a:r>
              <a:rPr>
                <a:solidFill>
                  <a:srgbClr val="D4D4D4"/>
                </a:solidFill>
              </a:rPr>
              <a:t> = {</a:t>
            </a:r>
            <a:endParaRPr>
              <a:solidFill>
                <a:srgbClr val="D4D4D4"/>
              </a:solidFill>
            </a:endParaRPr>
          </a:p>
          <a:p>
            <a:pPr indent="0" defTabSz="457200">
              <a:defRPr sz="700">
                <a:solidFill>
                  <a:srgbClr val="CE9178"/>
                </a:solidFill>
                <a:latin typeface="Menlo Regular"/>
                <a:ea typeface="Menlo Regular"/>
                <a:cs typeface="Menlo Regular"/>
                <a:sym typeface="Menlo Regular"/>
              </a:defRPr>
            </a:pPr>
            <a:r>
              <a:rPr>
                <a:solidFill>
                  <a:srgbClr val="D4D4D4"/>
                </a:solidFill>
              </a:rPr>
              <a:t>    </a:t>
            </a:r>
            <a:r>
              <a:rPr>
                <a:solidFill>
                  <a:srgbClr val="9CDCFE"/>
                </a:solidFill>
              </a:rPr>
              <a:t>type</a:t>
            </a:r>
            <a:r>
              <a:rPr>
                <a:solidFill>
                  <a:srgbClr val="D4D4D4"/>
                </a:solidFill>
              </a:rPr>
              <a:t>=</a:t>
            </a:r>
            <a:r>
              <a:t>"number"</a:t>
            </a:r>
            <a:r>
              <a:rPr>
                <a:solidFill>
                  <a:srgbClr val="D4D4D4"/>
                </a:solidFill>
              </a:rPr>
              <a:t>,</a:t>
            </a:r>
            <a:endParaRPr>
              <a:solidFill>
                <a:srgbClr val="D4D4D4"/>
              </a:solidFill>
            </a:endParaRPr>
          </a:p>
          <a:p>
            <a:pPr indent="0" defTabSz="457200">
              <a:defRPr sz="700">
                <a:solidFill>
                  <a:srgbClr val="CE9178"/>
                </a:solidFill>
                <a:latin typeface="Menlo Regular"/>
                <a:ea typeface="Menlo Regular"/>
                <a:cs typeface="Menlo Regular"/>
                <a:sym typeface="Menlo Regular"/>
              </a:defRPr>
            </a:pPr>
            <a:r>
              <a:rPr>
                <a:solidFill>
                  <a:srgbClr val="D4D4D4"/>
                </a:solidFill>
              </a:rPr>
              <a:t>    </a:t>
            </a:r>
            <a:r>
              <a:rPr>
                <a:solidFill>
                  <a:srgbClr val="9CDCFE"/>
                </a:solidFill>
              </a:rPr>
              <a:t>min</a:t>
            </a:r>
            <a:r>
              <a:rPr>
                <a:solidFill>
                  <a:srgbClr val="D4D4D4"/>
                </a:solidFill>
              </a:rPr>
              <a:t>={ </a:t>
            </a:r>
            <a:r>
              <a:rPr>
                <a:solidFill>
                  <a:srgbClr val="9CDCFE"/>
                </a:solidFill>
              </a:rPr>
              <a:t>value:</a:t>
            </a:r>
            <a:r>
              <a:rPr>
                <a:solidFill>
                  <a:srgbClr val="D4D4D4"/>
                </a:solidFill>
              </a:rPr>
              <a:t> </a:t>
            </a:r>
            <a:r>
              <a:rPr>
                <a:solidFill>
                  <a:srgbClr val="B5CEA8"/>
                </a:solidFill>
              </a:rPr>
              <a:t>0</a:t>
            </a:r>
            <a:r>
              <a:rPr>
                <a:solidFill>
                  <a:srgbClr val="D4D4D4"/>
                </a:solidFill>
              </a:rPr>
              <a:t>, </a:t>
            </a:r>
            <a:r>
              <a:rPr>
                <a:solidFill>
                  <a:srgbClr val="9CDCFE"/>
                </a:solidFill>
              </a:rPr>
              <a:t>message:</a:t>
            </a:r>
            <a:r>
              <a:rPr>
                <a:solidFill>
                  <a:srgbClr val="D4D4D4"/>
                </a:solidFill>
              </a:rPr>
              <a:t> </a:t>
            </a:r>
            <a:r>
              <a:t>`This field can't be negative.`</a:t>
            </a:r>
            <a:r>
              <a:rPr>
                <a:solidFill>
                  <a:srgbClr val="D4D4D4"/>
                </a:solidFill>
              </a:rPr>
              <a:t> }</a:t>
            </a:r>
            <a:endParaRPr>
              <a:solidFill>
                <a:srgbClr val="D4D4D4"/>
              </a:solidFill>
            </a:endParaRPr>
          </a:p>
          <a:p>
            <a:pPr indent="0" defTabSz="457200">
              <a:defRPr sz="700">
                <a:solidFill>
                  <a:srgbClr val="CE9178"/>
                </a:solidFill>
                <a:latin typeface="Menlo Regular"/>
                <a:ea typeface="Menlo Regular"/>
                <a:cs typeface="Menlo Regular"/>
                <a:sym typeface="Menlo Regular"/>
              </a:defRPr>
            </a:pPr>
            <a:r>
              <a:rPr>
                <a:solidFill>
                  <a:srgbClr val="D4D4D4"/>
                </a:solidFill>
              </a:rPr>
              <a:t>    </a:t>
            </a:r>
            <a:r>
              <a:rPr>
                <a:solidFill>
                  <a:srgbClr val="9CDCFE"/>
                </a:solidFill>
              </a:rPr>
              <a:t>required</a:t>
            </a:r>
            <a:r>
              <a:rPr>
                <a:solidFill>
                  <a:srgbClr val="D4D4D4"/>
                </a:solidFill>
              </a:rPr>
              <a:t>=</a:t>
            </a:r>
            <a:r>
              <a:t>"This field is required."</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r>
              <a:t>  }</a:t>
            </a:r>
          </a:p>
          <a:p>
            <a:pPr indent="0" defTabSz="457200">
              <a:defRPr sz="700">
                <a:solidFill>
                  <a:srgbClr val="4FC1FF"/>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defaultValues</a:t>
            </a:r>
            <a:r>
              <a:rPr>
                <a:solidFill>
                  <a:srgbClr val="D4D4D4"/>
                </a:solidFill>
              </a:rPr>
              <a:t> = { </a:t>
            </a:r>
            <a:r>
              <a:rPr>
                <a:solidFill>
                  <a:srgbClr val="9CDCFE"/>
                </a:solidFill>
              </a:rPr>
              <a:t>apple:</a:t>
            </a:r>
            <a:r>
              <a:rPr>
                <a:solidFill>
                  <a:srgbClr val="D4D4D4"/>
                </a:solidFill>
              </a:rPr>
              <a:t> </a:t>
            </a:r>
            <a:r>
              <a:rPr>
                <a:solidFill>
                  <a:srgbClr val="B5CEA8"/>
                </a:solidFill>
              </a:rPr>
              <a:t>0</a:t>
            </a:r>
            <a:r>
              <a:rPr>
                <a:solidFill>
                  <a:srgbClr val="D4D4D4"/>
                </a:solidFill>
              </a:rPr>
              <a:t>, </a:t>
            </a:r>
            <a:r>
              <a:rPr>
                <a:solidFill>
                  <a:srgbClr val="9CDCFE"/>
                </a:solidFill>
              </a:rPr>
              <a:t>banana:</a:t>
            </a:r>
            <a:r>
              <a:rPr>
                <a:solidFill>
                  <a:srgbClr val="D4D4D4"/>
                </a:solidFill>
              </a:rPr>
              <a:t> </a:t>
            </a:r>
            <a:r>
              <a:rPr>
                <a:solidFill>
                  <a:srgbClr val="B5CEA8"/>
                </a:solidFill>
              </a:rPr>
              <a:t>0</a:t>
            </a:r>
            <a:r>
              <a:rPr>
                <a:solidFill>
                  <a:srgbClr val="D4D4D4"/>
                </a:solidFill>
              </a:rPr>
              <a:t> }</a:t>
            </a:r>
            <a:endParaRPr>
              <a:solidFill>
                <a:srgbClr val="D4D4D4"/>
              </a:solidFill>
            </a:endParaRPr>
          </a:p>
          <a:p>
            <a:pPr indent="0" defTabSz="457200">
              <a:defRPr sz="700">
                <a:solidFill>
                  <a:srgbClr val="DCDCAA"/>
                </a:solidFill>
                <a:latin typeface="Menlo Regular"/>
                <a:ea typeface="Menlo Regular"/>
                <a:cs typeface="Menlo Regular"/>
                <a:sym typeface="Menlo Regular"/>
              </a:defRPr>
            </a:pPr>
            <a:r>
              <a:rPr>
                <a:solidFill>
                  <a:srgbClr val="D4D4D4"/>
                </a:solidFill>
              </a:rPr>
              <a:t>  </a:t>
            </a:r>
            <a:r>
              <a:rPr>
                <a:solidFill>
                  <a:srgbClr val="569CD6"/>
                </a:solidFill>
              </a:rPr>
              <a:t>const</a:t>
            </a:r>
            <a:r>
              <a:rPr>
                <a:solidFill>
                  <a:srgbClr val="D4D4D4"/>
                </a:solidFill>
              </a:rPr>
              <a:t> </a:t>
            </a:r>
            <a:r>
              <a:t>onSubmit</a:t>
            </a:r>
            <a:r>
              <a:rPr>
                <a:solidFill>
                  <a:srgbClr val="D4D4D4"/>
                </a:solidFill>
              </a:rPr>
              <a:t> = (</a:t>
            </a:r>
            <a:r>
              <a:rPr>
                <a:solidFill>
                  <a:srgbClr val="9CDCFE"/>
                </a:solidFill>
              </a:rPr>
              <a:t>data</a:t>
            </a:r>
            <a:r>
              <a:rPr>
                <a:solidFill>
                  <a:srgbClr val="D4D4D4"/>
                </a:solidFill>
              </a:rPr>
              <a:t>) </a:t>
            </a:r>
            <a:r>
              <a:rPr>
                <a:solidFill>
                  <a:srgbClr val="569CD6"/>
                </a:solidFill>
              </a:rPr>
              <a:t>=&gt;</a:t>
            </a:r>
            <a:r>
              <a:rPr>
                <a:solidFill>
                  <a:srgbClr val="D4D4D4"/>
                </a:solidFill>
              </a:rPr>
              <a:t> </a:t>
            </a:r>
            <a:r>
              <a:rPr>
                <a:solidFill>
                  <a:srgbClr val="9CDCFE"/>
                </a:solidFill>
              </a:rPr>
              <a:t>console</a:t>
            </a:r>
            <a:r>
              <a:rPr>
                <a:solidFill>
                  <a:srgbClr val="D4D4D4"/>
                </a:solidFill>
              </a:rPr>
              <a:t>.</a:t>
            </a:r>
            <a:r>
              <a:t>log</a:t>
            </a:r>
            <a:r>
              <a:rPr>
                <a:solidFill>
                  <a:srgbClr val="D4D4D4"/>
                </a:solidFill>
              </a:rPr>
              <a:t>(</a:t>
            </a:r>
            <a:r>
              <a:rPr>
                <a:solidFill>
                  <a:srgbClr val="9CDCFE"/>
                </a:solidFill>
              </a:rPr>
              <a:t>data</a:t>
            </a:r>
            <a:r>
              <a:rPr>
                <a:solidFill>
                  <a:srgbClr val="D4D4D4"/>
                </a:solidFill>
              </a:rPr>
              <a: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p>
          <a:p>
            <a:pPr indent="0" defTabSz="457200">
              <a:defRPr sz="700">
                <a:solidFill>
                  <a:srgbClr val="C586C0"/>
                </a:solidFill>
                <a:latin typeface="Menlo Regular"/>
                <a:ea typeface="Menlo Regular"/>
                <a:cs typeface="Menlo Regular"/>
                <a:sym typeface="Menlo Regular"/>
              </a:defRPr>
            </a:pPr>
            <a:r>
              <a:rPr>
                <a:solidFill>
                  <a:srgbClr val="D4D4D4"/>
                </a:solidFill>
              </a:rPr>
              <a:t>  </a:t>
            </a:r>
            <a:r>
              <a:t>return</a:t>
            </a:r>
            <a:r>
              <a:rPr>
                <a:solidFill>
                  <a:srgbClr val="D4D4D4"/>
                </a:solidFill>
              </a:rPr>
              <a:t> (</a:t>
            </a:r>
            <a:endParaRPr>
              <a:solidFill>
                <a:srgbClr val="D4D4D4"/>
              </a:solidFill>
            </a:endParaRPr>
          </a:p>
          <a:p>
            <a:pPr indent="0" defTabSz="457200">
              <a:defRPr sz="7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4EC9B0"/>
                </a:solidFill>
              </a:rPr>
              <a:t>Form</a:t>
            </a:r>
            <a:r>
              <a:rPr>
                <a:solidFill>
                  <a:srgbClr val="D4D4D4"/>
                </a:solidFill>
              </a:rPr>
              <a:t> </a:t>
            </a:r>
            <a:r>
              <a:rPr>
                <a:solidFill>
                  <a:srgbClr val="569CD6"/>
                </a:solidFill>
              </a:rPr>
              <a:t>{</a:t>
            </a:r>
            <a:r>
              <a:rPr>
                <a:solidFill>
                  <a:srgbClr val="D4D4D4"/>
                </a:solidFill>
              </a:rPr>
              <a:t>...{ </a:t>
            </a:r>
            <a:r>
              <a:t>defaultValues</a:t>
            </a:r>
            <a:r>
              <a:rPr>
                <a:solidFill>
                  <a:srgbClr val="D4D4D4"/>
                </a:solidFill>
              </a:rPr>
              <a:t>, </a:t>
            </a:r>
            <a:r>
              <a:t>onSubmit</a:t>
            </a:r>
            <a:r>
              <a:rPr>
                <a:solidFill>
                  <a:srgbClr val="D4D4D4"/>
                </a:solidFill>
              </a:rPr>
              <a:t>}</a:t>
            </a:r>
            <a:r>
              <a:rPr>
                <a:solidFill>
                  <a:srgbClr val="569CD6"/>
                </a:solidFill>
              </a:rPr>
              <a:t>}</a:t>
            </a:r>
            <a:r>
              <a:rPr>
                <a:solidFill>
                  <a:srgbClr val="808080"/>
                </a:solidFill>
              </a:rPr>
              <a:t>&gt;</a:t>
            </a:r>
            <a:endParaRPr>
              <a:solidFill>
                <a:srgbClr val="D4D4D4"/>
              </a:solidFill>
            </a:endParaRPr>
          </a:p>
          <a:p>
            <a:pPr indent="0" defTabSz="457200">
              <a:defRPr sz="7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4EC9B0"/>
                </a:solidFill>
              </a:rPr>
              <a:t>Input</a:t>
            </a:r>
            <a:r>
              <a:rPr>
                <a:solidFill>
                  <a:srgbClr val="D4D4D4"/>
                </a:solidFill>
              </a:rPr>
              <a:t> </a:t>
            </a:r>
            <a:r>
              <a:t>label</a:t>
            </a:r>
            <a:r>
              <a:rPr>
                <a:solidFill>
                  <a:srgbClr val="D4D4D4"/>
                </a:solidFill>
              </a:rPr>
              <a:t>=</a:t>
            </a:r>
            <a:r>
              <a:rPr>
                <a:solidFill>
                  <a:srgbClr val="CE9178"/>
                </a:solidFill>
              </a:rPr>
              <a:t>"Apple:"</a:t>
            </a:r>
            <a:r>
              <a:rPr>
                <a:solidFill>
                  <a:srgbClr val="D4D4D4"/>
                </a:solidFill>
              </a:rPr>
              <a:t> </a:t>
            </a:r>
            <a:r>
              <a:t>name</a:t>
            </a:r>
            <a:r>
              <a:rPr>
                <a:solidFill>
                  <a:srgbClr val="D4D4D4"/>
                </a:solidFill>
              </a:rPr>
              <a:t>=</a:t>
            </a:r>
            <a:r>
              <a:rPr>
                <a:solidFill>
                  <a:srgbClr val="CE9178"/>
                </a:solidFill>
              </a:rPr>
              <a:t>"apple"</a:t>
            </a:r>
            <a:r>
              <a:rPr>
                <a:solidFill>
                  <a:srgbClr val="D4D4D4"/>
                </a:solidFill>
              </a:rPr>
              <a:t>  </a:t>
            </a:r>
            <a:r>
              <a:rPr>
                <a:solidFill>
                  <a:srgbClr val="569CD6"/>
                </a:solidFill>
              </a:rPr>
              <a:t>{</a:t>
            </a:r>
            <a:r>
              <a:rPr>
                <a:solidFill>
                  <a:srgbClr val="D4D4D4"/>
                </a:solidFill>
              </a:rPr>
              <a:t>...</a:t>
            </a:r>
            <a:r>
              <a:t>defaultProps</a:t>
            </a:r>
            <a:r>
              <a:rPr>
                <a:solidFill>
                  <a:srgbClr val="569CD6"/>
                </a:solidFill>
              </a:rPr>
              <a:t>}</a:t>
            </a:r>
            <a:r>
              <a:rPr>
                <a:solidFill>
                  <a:srgbClr val="D4D4D4"/>
                </a:solidFill>
              </a:rPr>
              <a:t> </a:t>
            </a:r>
            <a:r>
              <a:rPr>
                <a:solidFill>
                  <a:srgbClr val="808080"/>
                </a:solidFill>
              </a:rPr>
              <a:t>/&gt;</a:t>
            </a:r>
            <a:endParaRPr>
              <a:solidFill>
                <a:srgbClr val="D4D4D4"/>
              </a:solidFill>
            </a:endParaRPr>
          </a:p>
          <a:p>
            <a:pPr indent="0" defTabSz="457200">
              <a:defRPr sz="700">
                <a:solidFill>
                  <a:srgbClr val="9CDCFE"/>
                </a:solidFill>
                <a:latin typeface="Menlo Regular"/>
                <a:ea typeface="Menlo Regular"/>
                <a:cs typeface="Menlo Regular"/>
                <a:sym typeface="Menlo Regular"/>
              </a:defRPr>
            </a:pPr>
            <a:r>
              <a:rPr>
                <a:solidFill>
                  <a:srgbClr val="D4D4D4"/>
                </a:solidFill>
              </a:rPr>
              <a:t>      </a:t>
            </a:r>
            <a:r>
              <a:rPr>
                <a:solidFill>
                  <a:srgbClr val="808080"/>
                </a:solidFill>
              </a:rPr>
              <a:t>&lt;</a:t>
            </a:r>
            <a:r>
              <a:rPr>
                <a:solidFill>
                  <a:srgbClr val="4EC9B0"/>
                </a:solidFill>
              </a:rPr>
              <a:t>Input</a:t>
            </a:r>
            <a:r>
              <a:rPr>
                <a:solidFill>
                  <a:srgbClr val="D4D4D4"/>
                </a:solidFill>
              </a:rPr>
              <a:t> </a:t>
            </a:r>
            <a:r>
              <a:t>label</a:t>
            </a:r>
            <a:r>
              <a:rPr>
                <a:solidFill>
                  <a:srgbClr val="D4D4D4"/>
                </a:solidFill>
              </a:rPr>
              <a:t>=</a:t>
            </a:r>
            <a:r>
              <a:rPr>
                <a:solidFill>
                  <a:srgbClr val="CE9178"/>
                </a:solidFill>
              </a:rPr>
              <a:t>"Banana:"</a:t>
            </a:r>
            <a:r>
              <a:t>name</a:t>
            </a:r>
            <a:r>
              <a:rPr>
                <a:solidFill>
                  <a:srgbClr val="D4D4D4"/>
                </a:solidFill>
              </a:rPr>
              <a:t>=</a:t>
            </a:r>
            <a:r>
              <a:rPr>
                <a:solidFill>
                  <a:srgbClr val="CE9178"/>
                </a:solidFill>
              </a:rPr>
              <a:t>"banana"</a:t>
            </a:r>
            <a:r>
              <a:rPr>
                <a:solidFill>
                  <a:srgbClr val="D4D4D4"/>
                </a:solidFill>
              </a:rPr>
              <a:t> </a:t>
            </a:r>
            <a:r>
              <a:rPr>
                <a:solidFill>
                  <a:srgbClr val="569CD6"/>
                </a:solidFill>
              </a:rPr>
              <a:t>{</a:t>
            </a:r>
            <a:r>
              <a:rPr>
                <a:solidFill>
                  <a:srgbClr val="D4D4D4"/>
                </a:solidFill>
              </a:rPr>
              <a:t>...</a:t>
            </a:r>
            <a:r>
              <a:t>defaultProps</a:t>
            </a:r>
            <a:r>
              <a:rPr>
                <a:solidFill>
                  <a:srgbClr val="569CD6"/>
                </a:solidFill>
              </a:rPr>
              <a:t>}</a:t>
            </a:r>
            <a:r>
              <a:rPr>
                <a:solidFill>
                  <a:srgbClr val="D4D4D4"/>
                </a:solidFill>
              </a:rPr>
              <a:t> </a:t>
            </a:r>
            <a:r>
              <a:rPr>
                <a:solidFill>
                  <a:srgbClr val="808080"/>
                </a:solidFill>
              </a:rPr>
              <a:t>/&gt;</a:t>
            </a:r>
            <a:endParaRPr>
              <a:solidFill>
                <a:srgbClr val="D4D4D4"/>
              </a:solidFill>
            </a:endParaRPr>
          </a:p>
          <a:p>
            <a:pPr indent="0" defTabSz="457200">
              <a:defRPr sz="700">
                <a:solidFill>
                  <a:srgbClr val="D4D4D4"/>
                </a:solidFill>
                <a:latin typeface="Menlo Regular"/>
                <a:ea typeface="Menlo Regular"/>
                <a:cs typeface="Menlo Regular"/>
                <a:sym typeface="Menlo Regular"/>
              </a:defRPr>
            </a:pPr>
            <a:r>
              <a:t>    </a:t>
            </a:r>
            <a:r>
              <a:rPr>
                <a:solidFill>
                  <a:srgbClr val="808080"/>
                </a:solidFill>
              </a:rPr>
              <a:t>&lt;/</a:t>
            </a:r>
            <a:r>
              <a:rPr>
                <a:solidFill>
                  <a:srgbClr val="4EC9B0"/>
                </a:solidFill>
              </a:rPr>
              <a:t>Form</a:t>
            </a:r>
            <a:r>
              <a:rPr>
                <a:solidFill>
                  <a:srgbClr val="808080"/>
                </a:solidFill>
              </a:rPr>
              <a:t>&gt;</a:t>
            </a:r>
          </a:p>
          <a:p>
            <a:pPr indent="0" defTabSz="457200">
              <a:defRPr sz="700">
                <a:solidFill>
                  <a:srgbClr val="D4D4D4"/>
                </a:solidFill>
                <a:latin typeface="Menlo Regular"/>
                <a:ea typeface="Menlo Regular"/>
                <a:cs typeface="Menlo Regular"/>
                <a:sym typeface="Menlo Regular"/>
              </a:defRPr>
            </a:pPr>
            <a:r>
              <a:t>  )</a:t>
            </a:r>
          </a:p>
          <a:p>
            <a:pPr indent="0" defTabSz="457200">
              <a:defRPr sz="700">
                <a:solidFill>
                  <a:srgbClr val="D4D4D4"/>
                </a:solidFill>
                <a:latin typeface="Menlo Regular"/>
                <a:ea typeface="Menlo Regular"/>
                <a:cs typeface="Menlo Regular"/>
                <a:sym typeface="Menlo Regular"/>
              </a:defRPr>
            </a:pPr>
            <a:r>
              <a:t>}</a:t>
            </a:r>
          </a:p>
        </p:txBody>
      </p:sp>
      <p:sp>
        <p:nvSpPr>
          <p:cNvPr id="533" name="Google Shape;297;p36"/>
          <p:cNvSpPr txBox="1"/>
          <p:nvPr/>
        </p:nvSpPr>
        <p:spPr>
          <a:xfrm>
            <a:off x="491399" y="1231875"/>
            <a:ext cx="3549018" cy="96009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lvl1pPr>
          </a:lstStyle>
          <a:p>
            <a:pPr/>
            <a:r>
              <a:t>React Hook From utilise les contextes React pour permettre de construire des composants de formulaire réutilisables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289;p36"/>
          <p:cNvSpPr/>
          <p:nvPr/>
        </p:nvSpPr>
        <p:spPr>
          <a:xfrm>
            <a:off x="4640088" y="1186262"/>
            <a:ext cx="3809401" cy="1297776"/>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171" name="Google Shape;291;p36"/>
          <p:cNvSpPr txBox="1"/>
          <p:nvPr>
            <p:ph type="sldNum" sz="quarter" idx="2"/>
          </p:nvPr>
        </p:nvSpPr>
        <p:spPr>
          <a:xfrm>
            <a:off x="8647885" y="4691274"/>
            <a:ext cx="30223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Google Shape;292;p36"/>
          <p:cNvSpPr/>
          <p:nvPr/>
        </p:nvSpPr>
        <p:spPr>
          <a:xfrm>
            <a:off x="552125" y="1186262"/>
            <a:ext cx="3809401" cy="1297776"/>
          </a:xfrm>
          <a:prstGeom prst="rect">
            <a:avLst/>
          </a:prstGeom>
          <a:solidFill>
            <a:srgbClr val="F3F3F3"/>
          </a:solidFill>
          <a:ln w="12700">
            <a:miter lim="400000"/>
          </a:ln>
          <a:effectLst>
            <a:outerShdw sx="100000" sy="100000" kx="0" ky="0" algn="b" rotWithShape="0" blurRad="63500" dist="19050" dir="5400000">
              <a:srgbClr val="000000">
                <a:alpha val="50000"/>
              </a:srgbClr>
            </a:outerShdw>
          </a:effectLst>
        </p:spPr>
        <p:txBody>
          <a:bodyPr lIns="0" tIns="0" rIns="0" bIns="0" anchor="ctr"/>
          <a:lstStyle/>
          <a:p>
            <a:pPr indent="0">
              <a:lnSpc>
                <a:spcPct val="100000"/>
              </a:lnSpc>
              <a:defRPr sz="1400">
                <a:latin typeface="+mj-lt"/>
                <a:ea typeface="+mj-ea"/>
                <a:cs typeface="+mj-cs"/>
                <a:sym typeface="Arial"/>
              </a:defRPr>
            </a:pPr>
          </a:p>
        </p:txBody>
      </p:sp>
      <p:sp>
        <p:nvSpPr>
          <p:cNvPr id="173"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174" name="Google Shape;295;p36"/>
          <p:cNvSpPr txBox="1"/>
          <p:nvPr/>
        </p:nvSpPr>
        <p:spPr>
          <a:xfrm>
            <a:off x="552125" y="296000"/>
            <a:ext cx="6183731"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React: Immutabilité du state</a:t>
            </a:r>
          </a:p>
        </p:txBody>
      </p:sp>
      <p:sp>
        <p:nvSpPr>
          <p:cNvPr id="175" name="const [value, setValue] = useState()…"/>
          <p:cNvSpPr txBox="1"/>
          <p:nvPr/>
        </p:nvSpPr>
        <p:spPr>
          <a:xfrm>
            <a:off x="726053" y="1327150"/>
            <a:ext cx="3461544" cy="1016000"/>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00000"/>
              </a:lnSpc>
              <a:defRPr sz="12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value</a:t>
            </a:r>
            <a:r>
              <a:rPr>
                <a:solidFill>
                  <a:srgbClr val="D4D4D4"/>
                </a:solidFill>
              </a:rPr>
              <a:t>, </a:t>
            </a:r>
            <a:r>
              <a:t>setValue</a:t>
            </a:r>
            <a:r>
              <a:rPr>
                <a:solidFill>
                  <a:srgbClr val="D4D4D4"/>
                </a:solidFill>
              </a:rPr>
              <a:t>] = </a:t>
            </a:r>
            <a:r>
              <a:rPr>
                <a:solidFill>
                  <a:srgbClr val="DCDCAA"/>
                </a:solidFill>
              </a:rPr>
              <a:t>useState</a:t>
            </a:r>
            <a:r>
              <a:rPr>
                <a:solidFill>
                  <a:srgbClr val="D4D4D4"/>
                </a:solidFill>
              </a:rPr>
              <a:t>()</a:t>
            </a:r>
            <a:endParaRPr>
              <a:solidFill>
                <a:srgbClr val="D4D4D4"/>
              </a:solidFill>
            </a:endParaRPr>
          </a:p>
          <a:p>
            <a:pPr indent="0" defTabSz="457200">
              <a:lnSpc>
                <a:spcPct val="100000"/>
              </a:lnSpc>
              <a:defRPr sz="1200">
                <a:solidFill>
                  <a:srgbClr val="D4D4D4"/>
                </a:solidFill>
                <a:latin typeface="Menlo Regular"/>
                <a:ea typeface="Menlo Regular"/>
                <a:cs typeface="Menlo Regular"/>
                <a:sym typeface="Menlo Regular"/>
              </a:defRPr>
            </a:pPr>
          </a:p>
          <a:p>
            <a:pPr indent="0" defTabSz="457200">
              <a:lnSpc>
                <a:spcPct val="100000"/>
              </a:lnSpc>
              <a:defRPr sz="1200">
                <a:solidFill>
                  <a:srgbClr val="DCDCAA"/>
                </a:solidFill>
                <a:latin typeface="Menlo Regular"/>
                <a:ea typeface="Menlo Regular"/>
                <a:cs typeface="Menlo Regular"/>
                <a:sym typeface="Menlo Regular"/>
              </a:defRPr>
            </a:pPr>
            <a:r>
              <a:rPr>
                <a:solidFill>
                  <a:srgbClr val="569CD6"/>
                </a:solidFill>
              </a:rPr>
              <a:t>const</a:t>
            </a:r>
            <a:r>
              <a:rPr>
                <a:solidFill>
                  <a:srgbClr val="D4D4D4"/>
                </a:solidFill>
              </a:rPr>
              <a:t> </a:t>
            </a:r>
            <a:r>
              <a:t>handleValueChange</a:t>
            </a:r>
            <a:r>
              <a:rPr>
                <a:solidFill>
                  <a:srgbClr val="D4D4D4"/>
                </a:solidFill>
              </a:rPr>
              <a:t> = (</a:t>
            </a:r>
            <a:r>
              <a:rPr>
                <a:solidFill>
                  <a:srgbClr val="9CDCFE"/>
                </a:solidFill>
              </a:rPr>
              <a:t>v</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00000"/>
              </a:lnSpc>
              <a:defRPr sz="1200">
                <a:solidFill>
                  <a:srgbClr val="DCDCAA"/>
                </a:solidFill>
                <a:latin typeface="Menlo Regular"/>
                <a:ea typeface="Menlo Regular"/>
                <a:cs typeface="Menlo Regular"/>
                <a:sym typeface="Menlo Regular"/>
              </a:defRPr>
            </a:pPr>
            <a:r>
              <a:rPr>
                <a:solidFill>
                  <a:srgbClr val="D4D4D4"/>
                </a:solidFill>
              </a:rPr>
              <a:t>  </a:t>
            </a:r>
            <a:r>
              <a:t>setValue</a:t>
            </a:r>
            <a:r>
              <a:rPr>
                <a:solidFill>
                  <a:srgbClr val="D4D4D4"/>
                </a:solidFill>
              </a:rPr>
              <a:t>(</a:t>
            </a:r>
            <a:r>
              <a:rPr>
                <a:solidFill>
                  <a:srgbClr val="9CDCFE"/>
                </a:solidFill>
              </a:rPr>
              <a:t>v</a:t>
            </a:r>
            <a:r>
              <a:rPr>
                <a:solidFill>
                  <a:srgbClr val="D4D4D4"/>
                </a:solidFill>
              </a:rPr>
              <a:t>)</a:t>
            </a:r>
            <a:endParaRPr>
              <a:solidFill>
                <a:srgbClr val="D4D4D4"/>
              </a:solidFill>
            </a:endParaRPr>
          </a:p>
          <a:p>
            <a:pPr indent="0" defTabSz="457200">
              <a:lnSpc>
                <a:spcPct val="100000"/>
              </a:lnSpc>
              <a:defRPr sz="1200">
                <a:solidFill>
                  <a:srgbClr val="D4D4D4"/>
                </a:solidFill>
                <a:latin typeface="Menlo Regular"/>
                <a:ea typeface="Menlo Regular"/>
                <a:cs typeface="Menlo Regular"/>
                <a:sym typeface="Menlo Regular"/>
              </a:defRPr>
            </a:pPr>
            <a:r>
              <a:t>}</a:t>
            </a:r>
          </a:p>
        </p:txBody>
      </p:sp>
      <p:sp>
        <p:nvSpPr>
          <p:cNvPr id="176" name="const [value, setValue] = useState()…"/>
          <p:cNvSpPr txBox="1"/>
          <p:nvPr/>
        </p:nvSpPr>
        <p:spPr>
          <a:xfrm>
            <a:off x="4814016" y="1327150"/>
            <a:ext cx="3461544" cy="1016000"/>
          </a:xfrm>
          <a:prstGeom prst="rect">
            <a:avLst/>
          </a:prstGeom>
          <a:solidFill>
            <a:srgbClr val="1E1E1E"/>
          </a:solidFill>
          <a:ln w="12700">
            <a:miter lim="400000"/>
          </a:ln>
          <a:extLst>
            <a:ext uri="{C572A759-6A51-4108-AA02-DFA0A04FC94B}">
              <ma14:wrappingTextBoxFlag xmlns:ma14="http://schemas.microsoft.com/office/mac/drawingml/2011/main" val="1"/>
            </a:ext>
          </a:extLst>
        </p:spPr>
        <p:txBody>
          <a:bodyPr lIns="63500" tIns="63500" rIns="63500" bIns="63500">
            <a:spAutoFit/>
          </a:bodyPr>
          <a:lstStyle/>
          <a:p>
            <a:pPr indent="0" defTabSz="457200">
              <a:lnSpc>
                <a:spcPct val="100000"/>
              </a:lnSpc>
              <a:defRPr sz="1200">
                <a:solidFill>
                  <a:srgbClr val="4FC1FF"/>
                </a:solidFill>
                <a:latin typeface="Menlo Regular"/>
                <a:ea typeface="Menlo Regular"/>
                <a:cs typeface="Menlo Regular"/>
                <a:sym typeface="Menlo Regular"/>
              </a:defRPr>
            </a:pPr>
            <a:r>
              <a:rPr>
                <a:solidFill>
                  <a:srgbClr val="569CD6"/>
                </a:solidFill>
              </a:rPr>
              <a:t>const</a:t>
            </a:r>
            <a:r>
              <a:rPr>
                <a:solidFill>
                  <a:srgbClr val="D4D4D4"/>
                </a:solidFill>
              </a:rPr>
              <a:t> [</a:t>
            </a:r>
            <a:r>
              <a:t>value</a:t>
            </a:r>
            <a:r>
              <a:rPr>
                <a:solidFill>
                  <a:srgbClr val="D4D4D4"/>
                </a:solidFill>
              </a:rPr>
              <a:t>, </a:t>
            </a:r>
            <a:r>
              <a:t>setValue</a:t>
            </a:r>
            <a:r>
              <a:rPr>
                <a:solidFill>
                  <a:srgbClr val="D4D4D4"/>
                </a:solidFill>
              </a:rPr>
              <a:t>] = </a:t>
            </a:r>
            <a:r>
              <a:rPr>
                <a:solidFill>
                  <a:srgbClr val="DCDCAA"/>
                </a:solidFill>
              </a:rPr>
              <a:t>useState</a:t>
            </a:r>
            <a:r>
              <a:rPr>
                <a:solidFill>
                  <a:srgbClr val="D4D4D4"/>
                </a:solidFill>
              </a:rPr>
              <a:t>()</a:t>
            </a:r>
            <a:endParaRPr>
              <a:solidFill>
                <a:srgbClr val="D4D4D4"/>
              </a:solidFill>
            </a:endParaRPr>
          </a:p>
          <a:p>
            <a:pPr indent="0" defTabSz="457200">
              <a:lnSpc>
                <a:spcPct val="100000"/>
              </a:lnSpc>
              <a:defRPr sz="1200">
                <a:solidFill>
                  <a:srgbClr val="D4D4D4"/>
                </a:solidFill>
                <a:latin typeface="Menlo Regular"/>
                <a:ea typeface="Menlo Regular"/>
                <a:cs typeface="Menlo Regular"/>
                <a:sym typeface="Menlo Regular"/>
              </a:defRPr>
            </a:pPr>
          </a:p>
          <a:p>
            <a:pPr indent="0" defTabSz="457200">
              <a:lnSpc>
                <a:spcPct val="100000"/>
              </a:lnSpc>
              <a:defRPr sz="1200">
                <a:solidFill>
                  <a:srgbClr val="DCDCAA"/>
                </a:solidFill>
                <a:latin typeface="Menlo Regular"/>
                <a:ea typeface="Menlo Regular"/>
                <a:cs typeface="Menlo Regular"/>
                <a:sym typeface="Menlo Regular"/>
              </a:defRPr>
            </a:pPr>
            <a:r>
              <a:rPr>
                <a:solidFill>
                  <a:srgbClr val="569CD6"/>
                </a:solidFill>
              </a:rPr>
              <a:t>const</a:t>
            </a:r>
            <a:r>
              <a:rPr>
                <a:solidFill>
                  <a:srgbClr val="D4D4D4"/>
                </a:solidFill>
              </a:rPr>
              <a:t> </a:t>
            </a:r>
            <a:r>
              <a:t>handleValueChange</a:t>
            </a:r>
            <a:r>
              <a:rPr>
                <a:solidFill>
                  <a:srgbClr val="D4D4D4"/>
                </a:solidFill>
              </a:rPr>
              <a:t> = (</a:t>
            </a:r>
            <a:r>
              <a:rPr>
                <a:solidFill>
                  <a:srgbClr val="9CDCFE"/>
                </a:solidFill>
              </a:rPr>
              <a:t>v</a:t>
            </a:r>
            <a:r>
              <a:rPr>
                <a:solidFill>
                  <a:srgbClr val="D4D4D4"/>
                </a:solidFill>
              </a:rPr>
              <a:t>) </a:t>
            </a:r>
            <a:r>
              <a:rPr>
                <a:solidFill>
                  <a:srgbClr val="569CD6"/>
                </a:solidFill>
              </a:rPr>
              <a:t>=&gt;</a:t>
            </a:r>
            <a:r>
              <a:rPr>
                <a:solidFill>
                  <a:srgbClr val="D4D4D4"/>
                </a:solidFill>
              </a:rPr>
              <a:t> {</a:t>
            </a:r>
            <a:endParaRPr>
              <a:solidFill>
                <a:srgbClr val="D4D4D4"/>
              </a:solidFill>
            </a:endParaRPr>
          </a:p>
          <a:p>
            <a:pPr indent="0" defTabSz="457200">
              <a:lnSpc>
                <a:spcPct val="100000"/>
              </a:lnSpc>
              <a:defRPr sz="1200">
                <a:solidFill>
                  <a:srgbClr val="4FC1FF"/>
                </a:solidFill>
                <a:latin typeface="Menlo Regular"/>
                <a:ea typeface="Menlo Regular"/>
                <a:cs typeface="Menlo Regular"/>
                <a:sym typeface="Menlo Regular"/>
              </a:defRPr>
            </a:pPr>
            <a:r>
              <a:rPr>
                <a:solidFill>
                  <a:srgbClr val="D4D4D4"/>
                </a:solidFill>
              </a:rPr>
              <a:t>  </a:t>
            </a:r>
            <a:r>
              <a:t>value</a:t>
            </a:r>
            <a:r>
              <a:rPr>
                <a:solidFill>
                  <a:srgbClr val="D4D4D4"/>
                </a:solidFill>
              </a:rPr>
              <a:t> = </a:t>
            </a:r>
            <a:r>
              <a:rPr>
                <a:solidFill>
                  <a:srgbClr val="9CDCFE"/>
                </a:solidFill>
              </a:rPr>
              <a:t>v</a:t>
            </a:r>
            <a:endParaRPr>
              <a:solidFill>
                <a:srgbClr val="D4D4D4"/>
              </a:solidFill>
            </a:endParaRPr>
          </a:p>
          <a:p>
            <a:pPr indent="0" defTabSz="457200">
              <a:lnSpc>
                <a:spcPct val="100000"/>
              </a:lnSpc>
              <a:defRPr sz="1200">
                <a:solidFill>
                  <a:srgbClr val="D4D4D4"/>
                </a:solidFill>
                <a:latin typeface="Menlo Regular"/>
                <a:ea typeface="Menlo Regular"/>
                <a:cs typeface="Menlo Regular"/>
                <a:sym typeface="Menlo Regular"/>
              </a:defRPr>
            </a:pPr>
            <a:r>
              <a:t>}</a:t>
            </a:r>
          </a:p>
        </p:txBody>
      </p:sp>
      <p:grpSp>
        <p:nvGrpSpPr>
          <p:cNvPr id="179" name="Grouper"/>
          <p:cNvGrpSpPr/>
          <p:nvPr/>
        </p:nvGrpSpPr>
        <p:grpSpPr>
          <a:xfrm>
            <a:off x="7914792" y="1947657"/>
            <a:ext cx="480301" cy="480301"/>
            <a:chOff x="0" y="0"/>
            <a:chExt cx="480299" cy="480299"/>
          </a:xfrm>
        </p:grpSpPr>
        <p:sp>
          <p:nvSpPr>
            <p:cNvPr id="177" name="Google Shape;80;p16"/>
            <p:cNvSpPr/>
            <p:nvPr/>
          </p:nvSpPr>
          <p:spPr>
            <a:xfrm>
              <a:off x="0" y="0"/>
              <a:ext cx="480300" cy="480300"/>
            </a:xfrm>
            <a:prstGeom prst="ellipse">
              <a:avLst/>
            </a:prstGeom>
            <a:gradFill flip="none" rotWithShape="1">
              <a:gsLst>
                <a:gs pos="0">
                  <a:schemeClr val="accent1"/>
                </a:gs>
                <a:gs pos="100000">
                  <a:srgbClr val="BF1D67"/>
                </a:gs>
              </a:gsLst>
              <a:lin ang="8099330" scaled="0"/>
            </a:gradFill>
            <a:ln w="12700" cap="flat">
              <a:noFill/>
              <a:miter lim="400000"/>
            </a:ln>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pic>
          <p:nvPicPr>
            <p:cNvPr id="178" name="dislike(1).png" descr="dislike(1).png"/>
            <p:cNvPicPr>
              <a:picLocks noChangeAspect="1"/>
            </p:cNvPicPr>
            <p:nvPr/>
          </p:nvPicPr>
          <p:blipFill>
            <a:blip r:embed="rId3">
              <a:extLst/>
            </a:blip>
            <a:stretch>
              <a:fillRect/>
            </a:stretch>
          </p:blipFill>
          <p:spPr>
            <a:xfrm>
              <a:off x="87200" y="87200"/>
              <a:ext cx="305901" cy="305901"/>
            </a:xfrm>
            <a:prstGeom prst="rect">
              <a:avLst/>
            </a:prstGeom>
            <a:ln w="12700" cap="flat">
              <a:noFill/>
              <a:miter lim="400000"/>
            </a:ln>
            <a:effectLst/>
          </p:spPr>
        </p:pic>
      </p:grpSp>
      <p:grpSp>
        <p:nvGrpSpPr>
          <p:cNvPr id="182" name="Grouper"/>
          <p:cNvGrpSpPr/>
          <p:nvPr/>
        </p:nvGrpSpPr>
        <p:grpSpPr>
          <a:xfrm>
            <a:off x="3831998" y="1947657"/>
            <a:ext cx="480301" cy="480301"/>
            <a:chOff x="0" y="0"/>
            <a:chExt cx="480299" cy="480299"/>
          </a:xfrm>
        </p:grpSpPr>
        <p:sp>
          <p:nvSpPr>
            <p:cNvPr id="180" name="Google Shape;80;p16"/>
            <p:cNvSpPr/>
            <p:nvPr/>
          </p:nvSpPr>
          <p:spPr>
            <a:xfrm>
              <a:off x="0" y="0"/>
              <a:ext cx="480300" cy="480300"/>
            </a:xfrm>
            <a:prstGeom prst="ellipse">
              <a:avLst/>
            </a:prstGeom>
            <a:gradFill flip="none" rotWithShape="1">
              <a:gsLst>
                <a:gs pos="0">
                  <a:srgbClr val="8EFA00"/>
                </a:gs>
                <a:gs pos="100000">
                  <a:srgbClr val="4F8F00"/>
                </a:gs>
              </a:gsLst>
              <a:lin ang="8099330" scaled="0"/>
            </a:gradFill>
            <a:ln w="12700" cap="flat">
              <a:noFill/>
              <a:miter lim="400000"/>
            </a:ln>
            <a:effectLst/>
          </p:spPr>
          <p:txBody>
            <a:bodyPr wrap="square" lIns="0" tIns="0" rIns="0" bIns="0" numCol="1" anchor="ctr">
              <a:noAutofit/>
            </a:bodyPr>
            <a:lstStyle/>
            <a:p>
              <a:pPr indent="0">
                <a:lnSpc>
                  <a:spcPct val="100000"/>
                </a:lnSpc>
                <a:defRPr sz="1400">
                  <a:latin typeface="+mj-lt"/>
                  <a:ea typeface="+mj-ea"/>
                  <a:cs typeface="+mj-cs"/>
                  <a:sym typeface="Arial"/>
                </a:defRPr>
              </a:pPr>
            </a:p>
          </p:txBody>
        </p:sp>
        <p:pic>
          <p:nvPicPr>
            <p:cNvPr id="181" name="like(1).png" descr="like(1).png"/>
            <p:cNvPicPr>
              <a:picLocks noChangeAspect="1"/>
            </p:cNvPicPr>
            <p:nvPr/>
          </p:nvPicPr>
          <p:blipFill>
            <a:blip r:embed="rId4">
              <a:extLst/>
            </a:blip>
            <a:stretch>
              <a:fillRect/>
            </a:stretch>
          </p:blipFill>
          <p:spPr>
            <a:xfrm>
              <a:off x="87750" y="87750"/>
              <a:ext cx="304801" cy="304801"/>
            </a:xfrm>
            <a:prstGeom prst="rect">
              <a:avLst/>
            </a:prstGeom>
            <a:ln w="12700" cap="flat">
              <a:noFill/>
              <a:miter lim="400000"/>
            </a:ln>
            <a:effectLst/>
          </p:spPr>
        </p:pic>
      </p:grpSp>
      <p:sp>
        <p:nvSpPr>
          <p:cNvPr id="183" name="Google Shape;297;p36"/>
          <p:cNvSpPr txBox="1"/>
          <p:nvPr/>
        </p:nvSpPr>
        <p:spPr>
          <a:xfrm>
            <a:off x="491399" y="2666975"/>
            <a:ext cx="7934485" cy="207261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133015" indent="-120315">
              <a:buSzPct val="100000"/>
              <a:buChar char="•"/>
            </a:pPr>
            <a:r>
              <a:t>Ne pas utiliser les fonctions </a:t>
            </a:r>
            <a:r>
              <a:rPr i="1"/>
              <a:t>impures</a:t>
            </a:r>
            <a:r>
              <a:t> (</a:t>
            </a:r>
            <a:r>
              <a:rPr>
                <a:solidFill>
                  <a:schemeClr val="accent1">
                    <a:satOff val="-10714"/>
                    <a:lumOff val="-10666"/>
                  </a:schemeClr>
                </a:solidFill>
                <a:latin typeface="Source Code Pro"/>
                <a:ea typeface="Source Code Pro"/>
                <a:cs typeface="Source Code Pro"/>
                <a:sym typeface="Source Code Pro"/>
              </a:rPr>
              <a:t>.push</a:t>
            </a:r>
            <a:r>
              <a:t>, </a:t>
            </a:r>
            <a:r>
              <a:rPr>
                <a:solidFill>
                  <a:schemeClr val="accent1">
                    <a:satOff val="-10714"/>
                    <a:lumOff val="-10666"/>
                  </a:schemeClr>
                </a:solidFill>
                <a:latin typeface="Source Code Pro"/>
                <a:ea typeface="Source Code Pro"/>
                <a:cs typeface="Source Code Pro"/>
                <a:sym typeface="Source Code Pro"/>
              </a:rPr>
              <a:t>.pop</a:t>
            </a:r>
            <a:r>
              <a:t>, </a:t>
            </a:r>
            <a:r>
              <a:rPr>
                <a:solidFill>
                  <a:schemeClr val="accent1">
                    <a:satOff val="-10714"/>
                    <a:lumOff val="-10666"/>
                  </a:schemeClr>
                </a:solidFill>
                <a:latin typeface="Source Code Pro"/>
                <a:ea typeface="Source Code Pro"/>
                <a:cs typeface="Source Code Pro"/>
                <a:sym typeface="Source Code Pro"/>
              </a:rPr>
              <a:t>delete</a:t>
            </a:r>
            <a:r>
              <a:t>, etc…)</a:t>
            </a:r>
          </a:p>
          <a:p>
            <a:pPr marL="133015" indent="-120315">
              <a:buSzPct val="100000"/>
              <a:buChar char="•"/>
            </a:pPr>
            <a:r>
              <a:t>Manipuler le state au travers de copie manuelle :</a:t>
            </a:r>
          </a:p>
          <a:p>
            <a:pPr lvl="1" marL="514015" indent="-120315">
              <a:buSzPct val="100000"/>
              <a:buChar char="•"/>
            </a:pPr>
            <a:r>
              <a:t>Utiliser le spread operator (</a:t>
            </a:r>
            <a:r>
              <a:rPr>
                <a:solidFill>
                  <a:schemeClr val="accent1">
                    <a:satOff val="-10714"/>
                    <a:lumOff val="-10666"/>
                  </a:schemeClr>
                </a:solidFill>
                <a:latin typeface="Source Code Pro"/>
                <a:ea typeface="Source Code Pro"/>
                <a:cs typeface="Source Code Pro"/>
                <a:sym typeface="Source Code Pro"/>
              </a:rPr>
              <a:t>...</a:t>
            </a:r>
            <a:r>
              <a:t>)</a:t>
            </a:r>
          </a:p>
          <a:p>
            <a:pPr lvl="1" marL="514015" indent="-120315">
              <a:buSzPct val="100000"/>
              <a:buChar char="•"/>
            </a:pPr>
            <a:r>
              <a:t>Utiliser des fonctions pures (</a:t>
            </a:r>
            <a:r>
              <a:rPr>
                <a:solidFill>
                  <a:schemeClr val="accent1">
                    <a:satOff val="-10714"/>
                    <a:lumOff val="-10666"/>
                  </a:schemeClr>
                </a:solidFill>
                <a:latin typeface="Source Code Pro"/>
                <a:ea typeface="Source Code Pro"/>
                <a:cs typeface="Source Code Pro"/>
                <a:sym typeface="Source Code Pro"/>
              </a:rPr>
              <a:t>.map</a:t>
            </a:r>
            <a:r>
              <a:t>, </a:t>
            </a:r>
            <a:r>
              <a:rPr>
                <a:solidFill>
                  <a:schemeClr val="accent1">
                    <a:satOff val="-10714"/>
                    <a:lumOff val="-10666"/>
                  </a:schemeClr>
                </a:solidFill>
                <a:latin typeface="Source Code Pro"/>
                <a:ea typeface="Source Code Pro"/>
                <a:cs typeface="Source Code Pro"/>
                <a:sym typeface="Source Code Pro"/>
              </a:rPr>
              <a:t>.filter</a:t>
            </a:r>
            <a:r>
              <a:t>, </a:t>
            </a:r>
            <a:r>
              <a:rPr>
                <a:solidFill>
                  <a:schemeClr val="accent1">
                    <a:satOff val="-10714"/>
                    <a:lumOff val="-10666"/>
                  </a:schemeClr>
                </a:solidFill>
                <a:latin typeface="Source Code Pro"/>
                <a:ea typeface="Source Code Pro"/>
                <a:cs typeface="Source Code Pro"/>
                <a:sym typeface="Source Code Pro"/>
              </a:rPr>
              <a:t>Object.values</a:t>
            </a:r>
            <a:r>
              <a:t>, etc…)</a:t>
            </a:r>
          </a:p>
          <a:p>
            <a:pPr marL="133015" indent="-120315">
              <a:buSzPct val="100000"/>
              <a:buChar char="•"/>
            </a:pPr>
            <a:r>
              <a:t>Manipuler le state au travers de copie générée (</a:t>
            </a:r>
            <a:r>
              <a:rPr>
                <a:solidFill>
                  <a:schemeClr val="accent1">
                    <a:satOff val="-10714"/>
                    <a:lumOff val="-10666"/>
                  </a:schemeClr>
                </a:solidFill>
                <a:latin typeface="Source Code Pro"/>
                <a:ea typeface="Source Code Pro"/>
                <a:cs typeface="Source Code Pro"/>
                <a:sym typeface="Source Code Pro"/>
              </a:rPr>
              <a:t>immutable.js</a:t>
            </a:r>
            <a:r>
              <a:t>, etc…)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291;p36"/>
          <p:cNvSpPr txBox="1"/>
          <p:nvPr>
            <p:ph type="sldNum" sz="quarter" idx="2"/>
          </p:nvPr>
        </p:nvSpPr>
        <p:spPr>
          <a:xfrm>
            <a:off x="8647885" y="4691274"/>
            <a:ext cx="30223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189"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React: Uplifting du state</a:t>
            </a:r>
          </a:p>
        </p:txBody>
      </p:sp>
      <p:sp>
        <p:nvSpPr>
          <p:cNvPr id="190" name="Google Shape;297;p36"/>
          <p:cNvSpPr txBox="1"/>
          <p:nvPr/>
        </p:nvSpPr>
        <p:spPr>
          <a:xfrm>
            <a:off x="491399" y="1231875"/>
            <a:ext cx="7934404" cy="2468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r>
              <a:t>Une donnée partagée entre deux composants frères doit être remontée dans le </a:t>
            </a:r>
            <a:r>
              <a:rPr i="1"/>
              <a:t>state</a:t>
            </a:r>
            <a:r>
              <a:t> parent et transmise aux enfant au travers des props.</a:t>
            </a:r>
          </a:p>
          <a:p>
            <a:pPr/>
          </a:p>
          <a:p>
            <a:pPr/>
            <a:r>
              <a:t>La modification de ce </a:t>
            </a:r>
            <a:r>
              <a:rPr i="1"/>
              <a:t>state</a:t>
            </a:r>
            <a:r>
              <a:t> par les enfants se fera au travers d’une function de rappel (</a:t>
            </a:r>
            <a:r>
              <a:rPr i="1"/>
              <a:t>callback</a:t>
            </a:r>
            <a:r>
              <a:t>) définies dans le parent et transmise aux enfants par les props.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291;p36"/>
          <p:cNvSpPr txBox="1"/>
          <p:nvPr>
            <p:ph type="sldNum" sz="quarter" idx="2"/>
          </p:nvPr>
        </p:nvSpPr>
        <p:spPr>
          <a:xfrm>
            <a:off x="8647885" y="4691274"/>
            <a:ext cx="30223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196"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React: Props particulière</a:t>
            </a:r>
          </a:p>
        </p:txBody>
      </p:sp>
      <p:sp>
        <p:nvSpPr>
          <p:cNvPr id="197" name="Google Shape;297;p36"/>
          <p:cNvSpPr txBox="1"/>
          <p:nvPr/>
        </p:nvSpPr>
        <p:spPr>
          <a:xfrm>
            <a:off x="491399" y="1231875"/>
            <a:ext cx="7934404" cy="35115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193173" indent="-180473">
              <a:buSzPct val="100000"/>
              <a:buChar char="•"/>
              <a:defRPr b="1" sz="1400">
                <a:latin typeface="Source Code Pro"/>
                <a:ea typeface="Source Code Pro"/>
                <a:cs typeface="Source Code Pro"/>
                <a:sym typeface="Source Code Pro"/>
              </a:defRPr>
            </a:pPr>
            <a:r>
              <a:t>children</a:t>
            </a:r>
          </a:p>
          <a:p>
            <a:pPr>
              <a:defRPr sz="1400"/>
            </a:pPr>
            <a:r>
              <a:t>Représente le JSX se trouvant entre la balise ouvrante et la balise fermante du composant.</a:t>
            </a:r>
          </a:p>
          <a:p>
            <a:pPr>
              <a:defRPr sz="1400"/>
            </a:pPr>
          </a:p>
          <a:p>
            <a:pPr marL="193173" indent="-180473">
              <a:buSzPct val="100000"/>
              <a:buChar char="•"/>
              <a:defRPr b="1" sz="1400">
                <a:latin typeface="Source Code Pro"/>
                <a:ea typeface="Source Code Pro"/>
                <a:cs typeface="Source Code Pro"/>
                <a:sym typeface="Source Code Pro"/>
              </a:defRPr>
            </a:pPr>
            <a:r>
              <a:t>ref</a:t>
            </a:r>
          </a:p>
          <a:p>
            <a:pPr>
              <a:defRPr sz="1400"/>
            </a:pPr>
            <a:r>
              <a:t>Permet au parent de récupérer une référence vers un objet JavaScript dans </a:t>
            </a:r>
            <a:r>
              <a:rPr>
                <a:solidFill>
                  <a:schemeClr val="accent1">
                    <a:satOff val="-10714"/>
                    <a:lumOff val="-10666"/>
                  </a:schemeClr>
                </a:solidFill>
                <a:latin typeface="Source Code Pro"/>
                <a:ea typeface="Source Code Pro"/>
                <a:cs typeface="Source Code Pro"/>
                <a:sym typeface="Source Code Pro"/>
              </a:rPr>
              <a:t>ref.current</a:t>
            </a:r>
            <a:r>
              <a:t> (le plus souvent, un noeud DOM)</a:t>
            </a:r>
          </a:p>
          <a:p>
            <a:pPr>
              <a:defRPr sz="1400"/>
            </a:pPr>
          </a:p>
          <a:p>
            <a:pPr marL="193173" indent="-180473">
              <a:buSzPct val="100000"/>
              <a:buChar char="•"/>
              <a:defRPr b="1" sz="1400">
                <a:latin typeface="Source Code Pro"/>
                <a:ea typeface="Source Code Pro"/>
                <a:cs typeface="Source Code Pro"/>
                <a:sym typeface="Source Code Pro"/>
              </a:defRPr>
            </a:pPr>
            <a:r>
              <a:t>key</a:t>
            </a:r>
          </a:p>
          <a:p>
            <a:pPr>
              <a:defRPr sz="1400"/>
            </a:pPr>
            <a:r>
              <a:t>Permet d’assurer l’unicité d’un élément dans une liste à rendre.</a:t>
            </a:r>
          </a:p>
          <a:p>
            <a:pPr>
              <a:defRPr sz="1400"/>
            </a:pPr>
            <a:r>
              <a:t>L’absence d’unicité mène à une inconsistance du rendu (ex. : mise à jour partielle du rendu, dégradation des performances).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772;p58"/>
          <p:cNvSpPr/>
          <p:nvPr/>
        </p:nvSpPr>
        <p:spPr>
          <a:xfrm>
            <a:off x="2710940" y="1692581"/>
            <a:ext cx="3082924" cy="3022583"/>
          </a:xfrm>
          <a:prstGeom prst="rect">
            <a:avLst/>
          </a:prstGeom>
          <a:solidFill>
            <a:srgbClr val="F3F3F3"/>
          </a:solidFill>
          <a:ln w="12700">
            <a:miter lim="400000"/>
          </a:ln>
          <a:effectLst>
            <a:outerShdw sx="100000" sy="100000" kx="0" ky="0" algn="b" rotWithShape="0" blurRad="76200" dist="9525" dir="0">
              <a:srgbClr val="000000">
                <a:alpha val="30000"/>
              </a:srgbClr>
            </a:outerShdw>
          </a:effectLst>
        </p:spPr>
        <p:txBody>
          <a:bodyPr lIns="0" tIns="0" rIns="0" bIns="0" anchor="ctr"/>
          <a:lstStyle/>
          <a:p>
            <a:pPr indent="0">
              <a:lnSpc>
                <a:spcPct val="100000"/>
              </a:lnSpc>
              <a:defRPr sz="1400">
                <a:solidFill>
                  <a:srgbClr val="FFFFFF"/>
                </a:solidFill>
              </a:defRPr>
            </a:pPr>
          </a:p>
        </p:txBody>
      </p:sp>
      <p:sp>
        <p:nvSpPr>
          <p:cNvPr id="202" name="Google Shape;291;p36"/>
          <p:cNvSpPr txBox="1"/>
          <p:nvPr>
            <p:ph type="sldNum" sz="quarter" idx="2"/>
          </p:nvPr>
        </p:nvSpPr>
        <p:spPr>
          <a:xfrm>
            <a:off x="8647885" y="4691274"/>
            <a:ext cx="30223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204" name="Google Shape;295;p36"/>
          <p:cNvSpPr txBox="1"/>
          <p:nvPr/>
        </p:nvSpPr>
        <p:spPr>
          <a:xfrm>
            <a:off x="552125" y="296000"/>
            <a:ext cx="7810501"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React: Cycle de vie des composants</a:t>
            </a:r>
          </a:p>
        </p:txBody>
      </p:sp>
      <p:sp>
        <p:nvSpPr>
          <p:cNvPr id="205" name="Google Shape;296;p36"/>
          <p:cNvSpPr txBox="1"/>
          <p:nvPr/>
        </p:nvSpPr>
        <p:spPr>
          <a:xfrm>
            <a:off x="491399" y="753925"/>
            <a:ext cx="7937501"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Nunito Regular"/>
                <a:ea typeface="Nunito Regular"/>
                <a:cs typeface="Nunito Regular"/>
                <a:sym typeface="Nunito Regular"/>
              </a:defRPr>
            </a:lvl1pPr>
          </a:lstStyle>
          <a:p>
            <a:pPr/>
            <a:r>
              <a:t>Vue d’ensemble</a:t>
            </a:r>
          </a:p>
        </p:txBody>
      </p:sp>
      <p:sp>
        <p:nvSpPr>
          <p:cNvPr id="206" name="Google Shape;297;p36"/>
          <p:cNvSpPr txBox="1"/>
          <p:nvPr/>
        </p:nvSpPr>
        <p:spPr>
          <a:xfrm>
            <a:off x="491399" y="1231875"/>
            <a:ext cx="7937501" cy="360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i="1" sz="1000"/>
            </a:pPr>
            <a:r>
              <a:rPr u="sng">
                <a:solidFill>
                  <a:schemeClr val="accent1"/>
                </a:solidFill>
                <a:uFill>
                  <a:solidFill>
                    <a:schemeClr val="accent1"/>
                  </a:solidFill>
                </a:uFill>
                <a:hlinkClick r:id="rId3" invalidUrl="" action="" tgtFrame="" tooltip="" history="1" highlightClick="0" endSnd="0"/>
              </a:rPr>
              <a:t>https://projects.wojtekmaj.pl/react-lifecycle-methods-diagram</a:t>
            </a:r>
            <a:r>
              <a:t> </a:t>
            </a:r>
          </a:p>
        </p:txBody>
      </p:sp>
      <p:sp>
        <p:nvSpPr>
          <p:cNvPr id="207" name="Google Shape;772;p58"/>
          <p:cNvSpPr/>
          <p:nvPr/>
        </p:nvSpPr>
        <p:spPr>
          <a:xfrm>
            <a:off x="595175" y="1692581"/>
            <a:ext cx="1879575" cy="3022583"/>
          </a:xfrm>
          <a:prstGeom prst="rect">
            <a:avLst/>
          </a:prstGeom>
          <a:solidFill>
            <a:srgbClr val="F3F3F3"/>
          </a:solidFill>
          <a:ln w="12700">
            <a:miter lim="400000"/>
          </a:ln>
          <a:effectLst>
            <a:outerShdw sx="100000" sy="100000" kx="0" ky="0" algn="b" rotWithShape="0" blurRad="76200" dist="9525" dir="0">
              <a:srgbClr val="000000">
                <a:alpha val="30000"/>
              </a:srgbClr>
            </a:outerShdw>
          </a:effectLst>
        </p:spPr>
        <p:txBody>
          <a:bodyPr lIns="0" tIns="0" rIns="0" bIns="0" anchor="ctr"/>
          <a:lstStyle/>
          <a:p>
            <a:pPr indent="0">
              <a:lnSpc>
                <a:spcPct val="100000"/>
              </a:lnSpc>
              <a:defRPr sz="1400">
                <a:solidFill>
                  <a:srgbClr val="FFFFFF"/>
                </a:solidFill>
              </a:defRPr>
            </a:pPr>
          </a:p>
        </p:txBody>
      </p:sp>
      <p:sp>
        <p:nvSpPr>
          <p:cNvPr id="208" name="constructor"/>
          <p:cNvSpPr/>
          <p:nvPr/>
        </p:nvSpPr>
        <p:spPr>
          <a:xfrm>
            <a:off x="774824" y="2404124"/>
            <a:ext cx="1520276" cy="335251"/>
          </a:xfrm>
          <a:prstGeom prst="roundRect">
            <a:avLst>
              <a:gd name="adj" fmla="val 19694"/>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nchor="ctr"/>
          <a:lstStyle>
            <a:lvl1pPr indent="0" algn="ctr">
              <a:lnSpc>
                <a:spcPct val="100000"/>
              </a:lnSpc>
              <a:defRPr sz="1000">
                <a:latin typeface="Source Code Pro"/>
                <a:ea typeface="Source Code Pro"/>
                <a:cs typeface="Source Code Pro"/>
                <a:sym typeface="Source Code Pro"/>
              </a:defRPr>
            </a:lvl1pPr>
          </a:lstStyle>
          <a:p>
            <a:pPr/>
            <a:r>
              <a:t>constructor</a:t>
            </a:r>
          </a:p>
        </p:txBody>
      </p:sp>
      <p:sp>
        <p:nvSpPr>
          <p:cNvPr id="209" name="render"/>
          <p:cNvSpPr/>
          <p:nvPr/>
        </p:nvSpPr>
        <p:spPr>
          <a:xfrm>
            <a:off x="774824" y="3003097"/>
            <a:ext cx="4839390" cy="335251"/>
          </a:xfrm>
          <a:prstGeom prst="roundRect">
            <a:avLst>
              <a:gd name="adj" fmla="val 19694"/>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nchor="ctr"/>
          <a:lstStyle>
            <a:lvl1pPr indent="0" algn="ctr">
              <a:lnSpc>
                <a:spcPct val="100000"/>
              </a:lnSpc>
              <a:defRPr sz="1000">
                <a:latin typeface="Source Code Pro"/>
                <a:ea typeface="Source Code Pro"/>
                <a:cs typeface="Source Code Pro"/>
                <a:sym typeface="Source Code Pro"/>
              </a:defRPr>
            </a:lvl1pPr>
          </a:lstStyle>
          <a:p>
            <a:pPr/>
            <a:r>
              <a:t>render</a:t>
            </a:r>
          </a:p>
        </p:txBody>
      </p:sp>
      <p:sp>
        <p:nvSpPr>
          <p:cNvPr id="210" name="Montage"/>
          <p:cNvSpPr txBox="1"/>
          <p:nvPr/>
        </p:nvSpPr>
        <p:spPr>
          <a:xfrm>
            <a:off x="1209385" y="1890374"/>
            <a:ext cx="651155" cy="203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200">
                <a:latin typeface="Nunito Bold"/>
                <a:ea typeface="Nunito Bold"/>
                <a:cs typeface="Nunito Bold"/>
                <a:sym typeface="Nunito Bold"/>
              </a:defRPr>
            </a:lvl1pPr>
          </a:lstStyle>
          <a:p>
            <a:pPr/>
            <a:r>
              <a:t>Montage</a:t>
            </a:r>
          </a:p>
        </p:txBody>
      </p:sp>
      <p:sp>
        <p:nvSpPr>
          <p:cNvPr id="211" name="componentDidMount"/>
          <p:cNvSpPr/>
          <p:nvPr/>
        </p:nvSpPr>
        <p:spPr>
          <a:xfrm>
            <a:off x="774824" y="4201042"/>
            <a:ext cx="1520276" cy="335251"/>
          </a:xfrm>
          <a:prstGeom prst="roundRect">
            <a:avLst>
              <a:gd name="adj" fmla="val 19694"/>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nchor="ctr"/>
          <a:lstStyle>
            <a:lvl1pPr indent="0" algn="ctr">
              <a:lnSpc>
                <a:spcPct val="100000"/>
              </a:lnSpc>
              <a:defRPr b="1" sz="1000">
                <a:latin typeface="Source Code Pro"/>
                <a:ea typeface="Source Code Pro"/>
                <a:cs typeface="Source Code Pro"/>
                <a:sym typeface="Source Code Pro"/>
              </a:defRPr>
            </a:lvl1pPr>
          </a:lstStyle>
          <a:p>
            <a:pPr/>
            <a:r>
              <a:t>componentDidMount</a:t>
            </a:r>
          </a:p>
        </p:txBody>
      </p:sp>
      <p:sp>
        <p:nvSpPr>
          <p:cNvPr id="212" name="React met à jour le DOM et les refs"/>
          <p:cNvSpPr/>
          <p:nvPr/>
        </p:nvSpPr>
        <p:spPr>
          <a:xfrm>
            <a:off x="774824" y="3602070"/>
            <a:ext cx="4839390" cy="335251"/>
          </a:xfrm>
          <a:prstGeom prst="roundRect">
            <a:avLst>
              <a:gd name="adj" fmla="val 19694"/>
            </a:avLst>
          </a:prstGeom>
          <a:solidFill>
            <a:srgbClr val="DDDDDD"/>
          </a:solidFill>
          <a:ln w="25400">
            <a:solidFill>
              <a:schemeClr val="accent5">
                <a:lumOff val="-6549"/>
              </a:schemeClr>
            </a:solidFill>
          </a:ln>
          <a:extLst>
            <a:ext uri="{C572A759-6A51-4108-AA02-DFA0A04FC94B}">
              <ma14:wrappingTextBoxFlag xmlns:ma14="http://schemas.microsoft.com/office/mac/drawingml/2011/main" val="1"/>
            </a:ext>
          </a:extLst>
        </p:spPr>
        <p:txBody>
          <a:bodyPr lIns="0" tIns="0" rIns="0" bIns="0" anchor="ctr"/>
          <a:lstStyle>
            <a:lvl1pPr indent="0" algn="ctr">
              <a:lnSpc>
                <a:spcPct val="100000"/>
              </a:lnSpc>
              <a:defRPr i="1" sz="1000"/>
            </a:lvl1pPr>
          </a:lstStyle>
          <a:p>
            <a:pPr/>
            <a:r>
              <a:t>React met à jour le DOM et les refs</a:t>
            </a:r>
          </a:p>
        </p:txBody>
      </p:sp>
      <p:sp>
        <p:nvSpPr>
          <p:cNvPr id="213" name="Mise à jour"/>
          <p:cNvSpPr txBox="1"/>
          <p:nvPr/>
        </p:nvSpPr>
        <p:spPr>
          <a:xfrm>
            <a:off x="3855044" y="1890374"/>
            <a:ext cx="794716" cy="203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200">
                <a:latin typeface="Nunito Bold"/>
                <a:ea typeface="Nunito Bold"/>
                <a:cs typeface="Nunito Bold"/>
                <a:sym typeface="Nunito Bold"/>
              </a:defRPr>
            </a:lvl1pPr>
          </a:lstStyle>
          <a:p>
            <a:pPr/>
            <a:r>
              <a:t>Mise à jour</a:t>
            </a:r>
          </a:p>
        </p:txBody>
      </p:sp>
      <p:sp>
        <p:nvSpPr>
          <p:cNvPr id="214" name="componentDidMount"/>
          <p:cNvSpPr/>
          <p:nvPr/>
        </p:nvSpPr>
        <p:spPr>
          <a:xfrm>
            <a:off x="2890590" y="4201042"/>
            <a:ext cx="2723624" cy="335251"/>
          </a:xfrm>
          <a:prstGeom prst="roundRect">
            <a:avLst>
              <a:gd name="adj" fmla="val 19694"/>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nchor="ctr"/>
          <a:lstStyle>
            <a:lvl1pPr indent="0" algn="ctr">
              <a:lnSpc>
                <a:spcPct val="100000"/>
              </a:lnSpc>
              <a:defRPr b="1" sz="1000">
                <a:latin typeface="Source Code Pro"/>
                <a:ea typeface="Source Code Pro"/>
                <a:cs typeface="Source Code Pro"/>
                <a:sym typeface="Source Code Pro"/>
              </a:defRPr>
            </a:lvl1pPr>
          </a:lstStyle>
          <a:p>
            <a:pPr/>
            <a:r>
              <a:t>componentDidMount</a:t>
            </a:r>
          </a:p>
        </p:txBody>
      </p:sp>
      <p:sp>
        <p:nvSpPr>
          <p:cNvPr id="215" name="New props"/>
          <p:cNvSpPr txBox="1"/>
          <p:nvPr/>
        </p:nvSpPr>
        <p:spPr>
          <a:xfrm>
            <a:off x="2877890" y="2482850"/>
            <a:ext cx="618667" cy="1778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i="1" sz="1000"/>
            </a:lvl1pPr>
          </a:lstStyle>
          <a:p>
            <a:pPr/>
            <a:r>
              <a:t>New props</a:t>
            </a:r>
          </a:p>
        </p:txBody>
      </p:sp>
      <p:sp>
        <p:nvSpPr>
          <p:cNvPr id="216" name="Google Shape;772;p58"/>
          <p:cNvSpPr/>
          <p:nvPr/>
        </p:nvSpPr>
        <p:spPr>
          <a:xfrm>
            <a:off x="6030054" y="1692581"/>
            <a:ext cx="2111256" cy="3022583"/>
          </a:xfrm>
          <a:prstGeom prst="rect">
            <a:avLst/>
          </a:prstGeom>
          <a:solidFill>
            <a:srgbClr val="F3F3F3"/>
          </a:solidFill>
          <a:ln w="12700">
            <a:miter lim="400000"/>
          </a:ln>
          <a:effectLst>
            <a:outerShdw sx="100000" sy="100000" kx="0" ky="0" algn="b" rotWithShape="0" blurRad="76200" dist="9525" dir="0">
              <a:srgbClr val="000000">
                <a:alpha val="30000"/>
              </a:srgbClr>
            </a:outerShdw>
          </a:effectLst>
        </p:spPr>
        <p:txBody>
          <a:bodyPr lIns="0" tIns="0" rIns="0" bIns="0" anchor="ctr"/>
          <a:lstStyle/>
          <a:p>
            <a:pPr indent="0">
              <a:lnSpc>
                <a:spcPct val="100000"/>
              </a:lnSpc>
              <a:defRPr sz="1400">
                <a:solidFill>
                  <a:srgbClr val="FFFFFF"/>
                </a:solidFill>
              </a:defRPr>
            </a:pPr>
          </a:p>
        </p:txBody>
      </p:sp>
      <p:sp>
        <p:nvSpPr>
          <p:cNvPr id="217" name="State update"/>
          <p:cNvSpPr txBox="1"/>
          <p:nvPr/>
        </p:nvSpPr>
        <p:spPr>
          <a:xfrm>
            <a:off x="3759998" y="2502047"/>
            <a:ext cx="734318" cy="177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i="1" sz="1000"/>
            </a:lvl1pPr>
          </a:lstStyle>
          <a:p>
            <a:pPr/>
            <a:r>
              <a:t>State update</a:t>
            </a:r>
          </a:p>
        </p:txBody>
      </p:sp>
      <p:sp>
        <p:nvSpPr>
          <p:cNvPr id="218" name="forceUpdate()"/>
          <p:cNvSpPr txBox="1"/>
          <p:nvPr/>
        </p:nvSpPr>
        <p:spPr>
          <a:xfrm>
            <a:off x="4726355" y="2533797"/>
            <a:ext cx="916941" cy="139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u="sng">
                <a:solidFill>
                  <a:schemeClr val="accent1"/>
                </a:solidFill>
                <a:uFill>
                  <a:solidFill>
                    <a:schemeClr val="accent1"/>
                  </a:solidFill>
                </a:uFill>
                <a:latin typeface="Source Code Pro"/>
                <a:ea typeface="Source Code Pro"/>
                <a:cs typeface="Source Code Pro"/>
                <a:sym typeface="Source Code Pro"/>
                <a:hlinkClick r:id="rId4" invalidUrl="" action="" tgtFrame="" tooltip="" history="1" highlightClick="0" endSnd="0"/>
              </a:defRPr>
            </a:lvl1pPr>
          </a:lstStyle>
          <a:p>
            <a:pPr>
              <a:defRPr u="none">
                <a:solidFill>
                  <a:srgbClr val="000000"/>
                </a:solidFill>
                <a:uFillTx/>
              </a:defRPr>
            </a:pPr>
            <a:r>
              <a:rPr u="sng">
                <a:solidFill>
                  <a:schemeClr val="accent1"/>
                </a:solidFill>
                <a:uFill>
                  <a:solidFill>
                    <a:schemeClr val="accent1"/>
                  </a:solidFill>
                </a:uFill>
                <a:hlinkClick r:id="rId4" invalidUrl="" action="" tgtFrame="" tooltip="" history="1" highlightClick="0" endSnd="0"/>
              </a:rPr>
              <a:t>forceUpdate()</a:t>
            </a:r>
          </a:p>
        </p:txBody>
      </p:sp>
      <p:sp>
        <p:nvSpPr>
          <p:cNvPr id="219" name="Démontage"/>
          <p:cNvSpPr txBox="1"/>
          <p:nvPr/>
        </p:nvSpPr>
        <p:spPr>
          <a:xfrm>
            <a:off x="6660054" y="1890374"/>
            <a:ext cx="851257" cy="203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200">
                <a:latin typeface="Nunito Bold"/>
                <a:ea typeface="Nunito Bold"/>
                <a:cs typeface="Nunito Bold"/>
                <a:sym typeface="Nunito Bold"/>
              </a:defRPr>
            </a:lvl1pPr>
          </a:lstStyle>
          <a:p>
            <a:pPr/>
            <a:r>
              <a:t>Démontage</a:t>
            </a:r>
          </a:p>
        </p:txBody>
      </p:sp>
      <p:sp>
        <p:nvSpPr>
          <p:cNvPr id="220" name="componentWillUnmount"/>
          <p:cNvSpPr/>
          <p:nvPr/>
        </p:nvSpPr>
        <p:spPr>
          <a:xfrm>
            <a:off x="6209704" y="4201042"/>
            <a:ext cx="1751956" cy="335251"/>
          </a:xfrm>
          <a:prstGeom prst="roundRect">
            <a:avLst>
              <a:gd name="adj" fmla="val 19694"/>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nchor="ctr"/>
          <a:lstStyle>
            <a:lvl1pPr indent="0" algn="ctr">
              <a:lnSpc>
                <a:spcPct val="100000"/>
              </a:lnSpc>
              <a:defRPr b="1" sz="1000">
                <a:latin typeface="Source Code Pro"/>
                <a:ea typeface="Source Code Pro"/>
                <a:cs typeface="Source Code Pro"/>
                <a:sym typeface="Source Code Pro"/>
              </a:defRPr>
            </a:lvl1pPr>
          </a:lstStyle>
          <a:p>
            <a:pPr/>
            <a:r>
              <a:t>componentWillUnmount</a:t>
            </a:r>
          </a:p>
        </p:txBody>
      </p:sp>
      <p:cxnSp>
        <p:nvCxnSpPr>
          <p:cNvPr id="221" name="Ligne de connexion"/>
          <p:cNvCxnSpPr>
            <a:stCxn id="208" idx="0"/>
            <a:endCxn id="210" idx="0"/>
          </p:cNvCxnSpPr>
          <p:nvPr/>
        </p:nvCxnSpPr>
        <p:spPr>
          <a:xfrm flipV="1">
            <a:off x="1534962" y="1991974"/>
            <a:ext cx="1" cy="579776"/>
          </a:xfrm>
          <a:prstGeom prst="straightConnector1">
            <a:avLst/>
          </a:prstGeom>
          <a:ln w="12700">
            <a:solidFill>
              <a:schemeClr val="accent2">
                <a:lumOff val="-2588"/>
              </a:schemeClr>
            </a:solidFill>
            <a:prstDash val="sysDot"/>
            <a:miter lim="400000"/>
            <a:headEnd type="stealth"/>
          </a:ln>
        </p:spPr>
      </p:cxnSp>
      <p:sp>
        <p:nvSpPr>
          <p:cNvPr id="222" name="Ligne"/>
          <p:cNvSpPr/>
          <p:nvPr/>
        </p:nvSpPr>
        <p:spPr>
          <a:xfrm>
            <a:off x="1534962" y="2755075"/>
            <a:ext cx="1" cy="2338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23" name="Ligne"/>
          <p:cNvSpPr/>
          <p:nvPr/>
        </p:nvSpPr>
        <p:spPr>
          <a:xfrm>
            <a:off x="1534962" y="3353298"/>
            <a:ext cx="1" cy="2338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24" name="Ligne"/>
          <p:cNvSpPr/>
          <p:nvPr/>
        </p:nvSpPr>
        <p:spPr>
          <a:xfrm>
            <a:off x="1534962" y="3951521"/>
            <a:ext cx="1" cy="2338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25" name="Ligne"/>
          <p:cNvSpPr/>
          <p:nvPr/>
        </p:nvSpPr>
        <p:spPr>
          <a:xfrm>
            <a:off x="3187224" y="2716225"/>
            <a:ext cx="1" cy="2719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26" name="Ligne"/>
          <p:cNvSpPr/>
          <p:nvPr/>
        </p:nvSpPr>
        <p:spPr>
          <a:xfrm>
            <a:off x="4127157" y="2716225"/>
            <a:ext cx="1" cy="2719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27" name="Ligne"/>
          <p:cNvSpPr/>
          <p:nvPr/>
        </p:nvSpPr>
        <p:spPr>
          <a:xfrm>
            <a:off x="5128606" y="2716225"/>
            <a:ext cx="1" cy="2719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28" name="Ligne"/>
          <p:cNvSpPr/>
          <p:nvPr/>
        </p:nvSpPr>
        <p:spPr>
          <a:xfrm>
            <a:off x="3187224" y="3353298"/>
            <a:ext cx="1" cy="2338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29" name="Ligne"/>
          <p:cNvSpPr/>
          <p:nvPr/>
        </p:nvSpPr>
        <p:spPr>
          <a:xfrm>
            <a:off x="4127157" y="3353298"/>
            <a:ext cx="1" cy="2338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30" name="Ligne"/>
          <p:cNvSpPr/>
          <p:nvPr/>
        </p:nvSpPr>
        <p:spPr>
          <a:xfrm>
            <a:off x="5128606" y="3353298"/>
            <a:ext cx="1" cy="2338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31" name="Ligne"/>
          <p:cNvSpPr/>
          <p:nvPr/>
        </p:nvSpPr>
        <p:spPr>
          <a:xfrm>
            <a:off x="3187224" y="3951521"/>
            <a:ext cx="1" cy="2338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32" name="Ligne"/>
          <p:cNvSpPr/>
          <p:nvPr/>
        </p:nvSpPr>
        <p:spPr>
          <a:xfrm>
            <a:off x="4127157" y="3951521"/>
            <a:ext cx="1" cy="2338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sp>
        <p:nvSpPr>
          <p:cNvPr id="233" name="Ligne"/>
          <p:cNvSpPr/>
          <p:nvPr/>
        </p:nvSpPr>
        <p:spPr>
          <a:xfrm>
            <a:off x="5128606" y="3951521"/>
            <a:ext cx="1" cy="233822"/>
          </a:xfrm>
          <a:prstGeom prst="line">
            <a:avLst/>
          </a:prstGeom>
          <a:ln w="12700">
            <a:solidFill>
              <a:schemeClr val="accent2">
                <a:lumOff val="-2588"/>
              </a:schemeClr>
            </a:solidFill>
            <a:prstDash val="sysDot"/>
            <a:miter lim="400000"/>
            <a:tailEnd type="stealth"/>
          </a:ln>
        </p:spPr>
        <p:txBody>
          <a:bodyPr lIns="0" tIns="0" rIns="0" bIns="0"/>
          <a:lstStyle/>
          <a:p>
            <a:pPr indent="0">
              <a:lnSpc>
                <a:spcPct val="100000"/>
              </a:lnSpc>
              <a:defRPr sz="1400">
                <a:latin typeface="+mj-lt"/>
                <a:ea typeface="+mj-ea"/>
                <a:cs typeface="+mj-cs"/>
                <a:sym typeface="Arial"/>
              </a:defRPr>
            </a:pPr>
          </a:p>
        </p:txBody>
      </p:sp>
      <p:cxnSp>
        <p:nvCxnSpPr>
          <p:cNvPr id="234" name="Ligne de connexion"/>
          <p:cNvCxnSpPr>
            <a:stCxn id="220" idx="0"/>
            <a:endCxn id="219" idx="0"/>
          </p:cNvCxnSpPr>
          <p:nvPr/>
        </p:nvCxnSpPr>
        <p:spPr>
          <a:xfrm flipV="1">
            <a:off x="7085681" y="1991974"/>
            <a:ext cx="2" cy="2376694"/>
          </a:xfrm>
          <a:prstGeom prst="straightConnector1">
            <a:avLst/>
          </a:prstGeom>
          <a:ln w="12700">
            <a:solidFill>
              <a:schemeClr val="accent2">
                <a:lumOff val="-2588"/>
              </a:schemeClr>
            </a:solidFill>
            <a:prstDash val="sysDot"/>
            <a:miter lim="400000"/>
            <a:headEnd type="stealth"/>
          </a:ln>
        </p:spPr>
      </p:cxn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Google Shape;291;p36"/>
          <p:cNvSpPr txBox="1"/>
          <p:nvPr>
            <p:ph type="sldNum" sz="quarter" idx="2"/>
          </p:nvPr>
        </p:nvSpPr>
        <p:spPr>
          <a:xfrm>
            <a:off x="8647885" y="4691274"/>
            <a:ext cx="302231" cy="4241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9" name="Google Shape;294;p36"/>
          <p:cNvSpPr/>
          <p:nvPr/>
        </p:nvSpPr>
        <p:spPr>
          <a:xfrm>
            <a:off x="552125" y="344124"/>
            <a:ext cx="480301" cy="480301"/>
          </a:xfrm>
          <a:prstGeom prst="ellipse">
            <a:avLst/>
          </a:prstGeom>
          <a:gradFill>
            <a:gsLst>
              <a:gs pos="0">
                <a:schemeClr val="accent1"/>
              </a:gs>
              <a:gs pos="100000">
                <a:srgbClr val="BF1D67"/>
              </a:gs>
            </a:gsLst>
            <a:lin ang="8099330"/>
          </a:gradFill>
          <a:ln w="12700">
            <a:miter lim="400000"/>
          </a:ln>
        </p:spPr>
        <p:txBody>
          <a:bodyPr lIns="0" tIns="0" rIns="0" bIns="0" anchor="ctr"/>
          <a:lstStyle/>
          <a:p>
            <a:pPr indent="0">
              <a:lnSpc>
                <a:spcPct val="100000"/>
              </a:lnSpc>
              <a:defRPr sz="1400">
                <a:latin typeface="+mj-lt"/>
                <a:ea typeface="+mj-ea"/>
                <a:cs typeface="+mj-cs"/>
                <a:sym typeface="Arial"/>
              </a:defRPr>
            </a:pPr>
          </a:p>
        </p:txBody>
      </p:sp>
      <p:sp>
        <p:nvSpPr>
          <p:cNvPr id="240" name="Google Shape;295;p36"/>
          <p:cNvSpPr txBox="1"/>
          <p:nvPr/>
        </p:nvSpPr>
        <p:spPr>
          <a:xfrm>
            <a:off x="552125" y="296000"/>
            <a:ext cx="7812953"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300">
                <a:latin typeface="Nunito Bold"/>
                <a:ea typeface="Nunito Bold"/>
                <a:cs typeface="Nunito Bold"/>
                <a:sym typeface="Nunito Bold"/>
              </a:defRPr>
            </a:lvl1pPr>
          </a:lstStyle>
          <a:p>
            <a:pPr/>
            <a:r>
              <a:t>React: Cycle de vie des composants</a:t>
            </a:r>
          </a:p>
        </p:txBody>
      </p:sp>
      <p:sp>
        <p:nvSpPr>
          <p:cNvPr id="241" name="Google Shape;297;p36"/>
          <p:cNvSpPr txBox="1"/>
          <p:nvPr/>
        </p:nvSpPr>
        <p:spPr>
          <a:xfrm>
            <a:off x="491399" y="1231875"/>
            <a:ext cx="7934404" cy="331721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193173" indent="-180473">
              <a:buSzPct val="100000"/>
              <a:buChar char="•"/>
              <a:defRPr b="1" sz="1300">
                <a:latin typeface="Source Code Pro"/>
                <a:ea typeface="Source Code Pro"/>
                <a:cs typeface="Source Code Pro"/>
                <a:sym typeface="Source Code Pro"/>
              </a:defRPr>
            </a:pPr>
            <a:r>
              <a:rPr u="sng">
                <a:solidFill>
                  <a:schemeClr val="accent1"/>
                </a:solidFill>
                <a:uFill>
                  <a:solidFill>
                    <a:schemeClr val="accent1"/>
                  </a:solidFill>
                </a:uFill>
                <a:hlinkClick r:id="rId3" invalidUrl="" action="" tgtFrame="" tooltip="" history="1" highlightClick="0" endSnd="0"/>
              </a:rPr>
              <a:t>getDerivedStateFromProps</a:t>
            </a:r>
          </a:p>
          <a:p>
            <a:pPr>
              <a:defRPr sz="1300"/>
            </a:pPr>
            <a:r>
              <a:t>Permet de modifier le </a:t>
            </a:r>
            <a:r>
              <a:rPr i="1"/>
              <a:t>state</a:t>
            </a:r>
            <a:r>
              <a:t> avant le rendu du composant tout en ayant accès au nouvelles props</a:t>
            </a:r>
          </a:p>
          <a:p>
            <a:pPr>
              <a:defRPr sz="1300"/>
            </a:pPr>
          </a:p>
          <a:p>
            <a:pPr marL="193173" indent="-180473">
              <a:buSzPct val="100000"/>
              <a:buChar char="•"/>
              <a:defRPr b="1" sz="1300">
                <a:latin typeface="Source Code Pro"/>
                <a:ea typeface="Source Code Pro"/>
                <a:cs typeface="Source Code Pro"/>
                <a:sym typeface="Source Code Pro"/>
              </a:defRPr>
            </a:pPr>
            <a:r>
              <a:rPr u="sng">
                <a:solidFill>
                  <a:schemeClr val="accent1"/>
                </a:solidFill>
                <a:uFill>
                  <a:solidFill>
                    <a:schemeClr val="accent1"/>
                  </a:solidFill>
                </a:uFill>
                <a:hlinkClick r:id="rId4" invalidUrl="" action="" tgtFrame="" tooltip="" history="1" highlightClick="0" endSnd="0"/>
              </a:rPr>
              <a:t>shouldComponentUpdate</a:t>
            </a:r>
          </a:p>
          <a:p>
            <a:pPr>
              <a:defRPr sz="1300"/>
            </a:pPr>
            <a:r>
              <a:t>Permet d’optimiser le rendu du composant en évitant les rendu inutiles</a:t>
            </a:r>
          </a:p>
          <a:p>
            <a:pPr>
              <a:defRPr sz="1300"/>
            </a:pPr>
          </a:p>
          <a:p>
            <a:pPr marL="193173" indent="-180473">
              <a:buSzPct val="100000"/>
              <a:buChar char="•"/>
              <a:defRPr b="1" sz="1300">
                <a:latin typeface="Source Code Pro"/>
                <a:ea typeface="Source Code Pro"/>
                <a:cs typeface="Source Code Pro"/>
                <a:sym typeface="Source Code Pro"/>
              </a:defRPr>
            </a:pPr>
            <a:r>
              <a:rPr u="sng">
                <a:solidFill>
                  <a:schemeClr val="accent1"/>
                </a:solidFill>
                <a:uFill>
                  <a:solidFill>
                    <a:schemeClr val="accent1"/>
                  </a:solidFill>
                </a:uFill>
                <a:hlinkClick r:id="rId5" invalidUrl="" action="" tgtFrame="" tooltip="" history="1" highlightClick="0" endSnd="0"/>
              </a:rPr>
              <a:t>getSnapshotBeforeUpdate</a:t>
            </a:r>
          </a:p>
          <a:p>
            <a:pPr>
              <a:defRPr sz="1300"/>
            </a:pPr>
            <a:r>
              <a:t>Permet de lire l’état du DOM avant sa modification pendant le rendu.</a:t>
            </a:r>
          </a:p>
          <a:p>
            <a:pPr>
              <a:defRPr sz="1300"/>
            </a:pPr>
          </a:p>
          <a:p>
            <a:pPr marL="153068" indent="-140368">
              <a:buSzPct val="100000"/>
              <a:buChar char="•"/>
              <a:defRPr b="1" sz="1300">
                <a:latin typeface="Source Code Pro"/>
                <a:ea typeface="Source Code Pro"/>
                <a:cs typeface="Source Code Pro"/>
                <a:sym typeface="Source Code Pro"/>
              </a:defRPr>
            </a:pPr>
            <a:r>
              <a:rPr u="sng">
                <a:solidFill>
                  <a:schemeClr val="accent1"/>
                </a:solidFill>
                <a:uFill>
                  <a:solidFill>
                    <a:schemeClr val="accent1"/>
                  </a:solidFill>
                </a:uFill>
                <a:hlinkClick r:id="rId6" invalidUrl="" action="" tgtFrame="" tooltip="" history="1" highlightClick="0" endSnd="0"/>
              </a:rPr>
              <a:t>componentDidCatch</a:t>
            </a:r>
          </a:p>
          <a:p>
            <a:pPr>
              <a:defRPr sz="1300"/>
            </a:pPr>
            <a:r>
              <a:t>Permet de capturer une exception JavaScript survenu dans un des enfants du composant courant.</a:t>
            </a:r>
          </a:p>
        </p:txBody>
      </p:sp>
      <p:sp>
        <p:nvSpPr>
          <p:cNvPr id="242" name="Google Shape;296;p36"/>
          <p:cNvSpPr txBox="1"/>
          <p:nvPr/>
        </p:nvSpPr>
        <p:spPr>
          <a:xfrm>
            <a:off x="491399" y="753925"/>
            <a:ext cx="7937501"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Nunito Regular"/>
                <a:ea typeface="Nunito Regular"/>
                <a:cs typeface="Nunito Regular"/>
                <a:sym typeface="Nunito Regular"/>
              </a:defRPr>
            </a:lvl1pPr>
          </a:lstStyle>
          <a:p>
            <a:pPr/>
            <a:r>
              <a:t>Cas particuliers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ark_Simple">
  <a:themeElements>
    <a:clrScheme name="Dark_Simple">
      <a:dk1>
        <a:srgbClr val="000000"/>
      </a:dk1>
      <a:lt1>
        <a:srgbClr val="FFFFFF"/>
      </a:lt1>
      <a:dk2>
        <a:srgbClr val="A7A7A7"/>
      </a:dk2>
      <a:lt2>
        <a:srgbClr val="535353"/>
      </a:lt2>
      <a:accent1>
        <a:srgbClr val="EE2238"/>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Dark_Simple">
      <a:majorFont>
        <a:latin typeface="Arial"/>
        <a:ea typeface="Arial"/>
        <a:cs typeface="Arial"/>
      </a:majorFont>
      <a:minorFont>
        <a:latin typeface="Helvetica"/>
        <a:ea typeface="Helvetica"/>
        <a:cs typeface="Helvetica"/>
      </a:minorFont>
    </a:fontScheme>
    <a:fmtScheme name="Dark_Simp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ark_Simple">
  <a:themeElements>
    <a:clrScheme name="Dark_Simple">
      <a:dk1>
        <a:srgbClr val="000000"/>
      </a:dk1>
      <a:lt1>
        <a:srgbClr val="FFFFFF"/>
      </a:lt1>
      <a:dk2>
        <a:srgbClr val="A7A7A7"/>
      </a:dk2>
      <a:lt2>
        <a:srgbClr val="535353"/>
      </a:lt2>
      <a:accent1>
        <a:srgbClr val="EE2238"/>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Dark_Simple">
      <a:majorFont>
        <a:latin typeface="Arial"/>
        <a:ea typeface="Arial"/>
        <a:cs typeface="Arial"/>
      </a:majorFont>
      <a:minorFont>
        <a:latin typeface="Helvetica"/>
        <a:ea typeface="Helvetica"/>
        <a:cs typeface="Helvetica"/>
      </a:minorFont>
    </a:fontScheme>
    <a:fmtScheme name="Dark_Simp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12700" algn="l" defTabSz="914400" rtl="0" fontAlgn="auto" latinLnBrk="0" hangingPunct="0">
          <a:lnSpc>
            <a:spcPct val="13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