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0" r:id="rId8"/>
    <p:sldId id="263" r:id="rId9"/>
    <p:sldId id="264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F46F5-E204-480D-AD27-A64625395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 pour les FRONT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A57ABF-4162-47EB-830F-5FFE06789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C8B95-6C74-466B-8F48-D8741354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96606-FC41-40B8-A5C3-75CA50040A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COMMENCONS PAR FAIRE UNE IMAGE ET DISCUTONS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8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B72C7-84EF-4CAD-8F3D-072EC3F4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56" y="88580"/>
            <a:ext cx="10364451" cy="846601"/>
          </a:xfrm>
        </p:spPr>
        <p:txBody>
          <a:bodyPr/>
          <a:lstStyle/>
          <a:p>
            <a:r>
              <a:rPr lang="fr-FR" dirty="0"/>
              <a:t>Images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C4F70-CA21-480E-B3EE-E91204A1E7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22218"/>
            <a:ext cx="10363826" cy="52370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 node:10.15.0-alpine as builder</a:t>
            </a:r>
          </a:p>
          <a:p>
            <a:pPr marL="0" indent="0">
              <a:buNone/>
            </a:pPr>
            <a:r>
              <a:rPr lang="en-US" dirty="0"/>
              <a:t>WORKDIR 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/app</a:t>
            </a:r>
          </a:p>
          <a:p>
            <a:pPr marL="0" indent="0">
              <a:buNone/>
            </a:pPr>
            <a:r>
              <a:rPr lang="en-US" dirty="0"/>
              <a:t>COPY "babel.config.js"  "</a:t>
            </a:r>
            <a:r>
              <a:rPr lang="en-US" dirty="0" err="1"/>
              <a:t>package.json</a:t>
            </a:r>
            <a:r>
              <a:rPr lang="en-US" dirty="0"/>
              <a:t>"  "</a:t>
            </a:r>
            <a:r>
              <a:rPr lang="en-US" dirty="0" err="1"/>
              <a:t>yarn.lock</a:t>
            </a:r>
            <a:r>
              <a:rPr lang="en-US" dirty="0"/>
              <a:t>" ./</a:t>
            </a:r>
          </a:p>
          <a:p>
            <a:pPr marL="0" indent="0">
              <a:buNone/>
            </a:pPr>
            <a:r>
              <a:rPr lang="en-US" dirty="0"/>
              <a:t>RUN yarn</a:t>
            </a:r>
          </a:p>
          <a:p>
            <a:pPr marL="0" indent="0">
              <a:buNone/>
            </a:pPr>
            <a:r>
              <a:rPr lang="en-US" dirty="0"/>
              <a:t>COPY public ./public/</a:t>
            </a:r>
          </a:p>
          <a:p>
            <a:pPr marL="0" indent="0">
              <a:buNone/>
            </a:pPr>
            <a:r>
              <a:rPr lang="en-US" dirty="0"/>
              <a:t>COPY </a:t>
            </a:r>
            <a:r>
              <a:rPr lang="en-US" dirty="0" err="1"/>
              <a:t>src</a:t>
            </a:r>
            <a:r>
              <a:rPr lang="en-US" dirty="0"/>
              <a:t> ./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 yarn lint</a:t>
            </a:r>
          </a:p>
          <a:p>
            <a:pPr marL="0" indent="0">
              <a:buNone/>
            </a:pPr>
            <a:r>
              <a:rPr lang="en-US" dirty="0"/>
              <a:t>RUN yarn build</a:t>
            </a:r>
          </a:p>
          <a:p>
            <a:pPr marL="0" indent="0">
              <a:buNone/>
            </a:pPr>
            <a:r>
              <a:rPr lang="en-US" dirty="0"/>
              <a:t># Volume inherited from </a:t>
            </a:r>
            <a:r>
              <a:rPr lang="en-US" dirty="0" err="1"/>
              <a:t>nginx</a:t>
            </a:r>
            <a:r>
              <a:rPr lang="en-US" dirty="0"/>
              <a:t> image</a:t>
            </a:r>
          </a:p>
          <a:p>
            <a:pPr marL="0" indent="0">
              <a:buNone/>
            </a:pPr>
            <a:r>
              <a:rPr lang="en-US" dirty="0"/>
              <a:t># VOLUME 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</a:t>
            </a:r>
          </a:p>
          <a:p>
            <a:pPr marL="0" indent="0">
              <a:buNone/>
            </a:pPr>
            <a:r>
              <a:rPr lang="en-US" dirty="0"/>
              <a:t># VOLUME 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FROM nginx:1.12.1-alpine</a:t>
            </a:r>
          </a:p>
          <a:p>
            <a:pPr marL="0" indent="0">
              <a:buNone/>
            </a:pPr>
            <a:r>
              <a:rPr lang="en-US" dirty="0"/>
              <a:t>EXPOSE 80</a:t>
            </a:r>
          </a:p>
          <a:p>
            <a:pPr marL="0" indent="0">
              <a:buNone/>
            </a:pPr>
            <a:r>
              <a:rPr lang="en-US" dirty="0"/>
              <a:t>HEALTHCHECK --interval=5m --timeout=3s \</a:t>
            </a:r>
          </a:p>
          <a:p>
            <a:pPr marL="0" indent="0">
              <a:buNone/>
            </a:pPr>
            <a:r>
              <a:rPr lang="en-US" dirty="0"/>
              <a:t>  CMD curl -f http://localhost/ || exit 1</a:t>
            </a:r>
          </a:p>
          <a:p>
            <a:pPr marL="0" indent="0">
              <a:buNone/>
            </a:pPr>
            <a:r>
              <a:rPr lang="en-US" dirty="0"/>
              <a:t>COPY --from=builder 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dist</a:t>
            </a:r>
            <a:r>
              <a:rPr lang="en-US" dirty="0"/>
              <a:t>/ 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/html/</a:t>
            </a:r>
          </a:p>
        </p:txBody>
      </p:sp>
    </p:spTree>
    <p:extLst>
      <p:ext uri="{BB962C8B-B14F-4D97-AF65-F5344CB8AC3E}">
        <p14:creationId xmlns:p14="http://schemas.microsoft.com/office/powerpoint/2010/main" val="280084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9A846-35AB-446E-8829-DE2CC033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configuration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774772-2431-4077-BECE-0747FEFCF5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ETCD / CONFD / CONSUL /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748C9-00E3-43C9-883E-FC53DCCE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002B87-888C-438F-811E-62425A803A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Une seule image pour le dev / LOCALE / QA / PROD </a:t>
            </a:r>
          </a:p>
          <a:p>
            <a:r>
              <a:rPr lang="fr-FR" dirty="0"/>
              <a:t>Une image Légère (temps d’installation, espace disque, ..)</a:t>
            </a:r>
          </a:p>
          <a:p>
            <a:r>
              <a:rPr lang="en-US" dirty="0"/>
              <a:t>Une IMAGE avec </a:t>
            </a:r>
            <a:r>
              <a:rPr lang="en-US" dirty="0" err="1"/>
              <a:t>une</a:t>
            </a:r>
            <a:r>
              <a:rPr lang="en-US" dirty="0"/>
              <a:t> configuration </a:t>
            </a:r>
            <a:r>
              <a:rPr lang="en-US" dirty="0" err="1"/>
              <a:t>minimaliste</a:t>
            </a:r>
            <a:r>
              <a:rPr lang="en-US" dirty="0"/>
              <a:t> (port : 80,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7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645BE-4BA4-4265-AE65-288291BD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APPLIS DE DEMO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9DE10-D029-4E8F-B245-8ACA4CA555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TODO : </a:t>
            </a:r>
            <a:r>
              <a:rPr lang="fr-FR" dirty="0" err="1"/>
              <a:t>yarn</a:t>
            </a:r>
            <a:r>
              <a:rPr lang="fr-FR" dirty="0"/>
              <a:t>, JS</a:t>
            </a:r>
          </a:p>
          <a:p>
            <a:pPr lvl="1"/>
            <a:r>
              <a:rPr lang="fr-FR" dirty="0" err="1"/>
              <a:t>Yarn</a:t>
            </a:r>
            <a:r>
              <a:rPr lang="fr-FR" dirty="0"/>
              <a:t> compile</a:t>
            </a:r>
          </a:p>
          <a:p>
            <a:pPr lvl="1"/>
            <a:r>
              <a:rPr lang="fr-FR" dirty="0" err="1"/>
              <a:t>Yarn</a:t>
            </a:r>
            <a:r>
              <a:rPr lang="fr-FR" dirty="0"/>
              <a:t> TEST</a:t>
            </a:r>
          </a:p>
          <a:p>
            <a:pPr lvl="1"/>
            <a:r>
              <a:rPr lang="fr-FR" dirty="0" err="1"/>
              <a:t>Yarn</a:t>
            </a:r>
            <a:r>
              <a:rPr lang="fr-FR" dirty="0"/>
              <a:t> LINK</a:t>
            </a:r>
          </a:p>
          <a:p>
            <a:pPr lvl="1"/>
            <a:r>
              <a:rPr lang="fr-FR" dirty="0"/>
              <a:t>YARN SERVE</a:t>
            </a:r>
          </a:p>
          <a:p>
            <a:r>
              <a:rPr lang="fr-FR" dirty="0"/>
              <a:t>Hackers news : NPM, JS </a:t>
            </a:r>
          </a:p>
          <a:p>
            <a:pPr lvl="1"/>
            <a:r>
              <a:rPr lang="fr-FR" dirty="0"/>
              <a:t>NPM INSTALL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C0746-DC45-446C-AA4E-593AC60C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DOCKER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0C952-D8FA-4F34-B029-9C06742C13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SYNTAX : </a:t>
            </a:r>
          </a:p>
          <a:p>
            <a:pPr lvl="1"/>
            <a:r>
              <a:rPr lang="en-US" dirty="0"/>
              <a:t>FROM &lt;image&gt;[:&lt;tag&gt;] [AS &lt;name&gt;]</a:t>
            </a:r>
            <a:endParaRPr lang="fr-FR" dirty="0"/>
          </a:p>
          <a:p>
            <a:pPr lvl="1"/>
            <a:r>
              <a:rPr lang="en-US" dirty="0"/>
              <a:t>ADD [--</a:t>
            </a:r>
            <a:r>
              <a:rPr lang="en-US" dirty="0" err="1"/>
              <a:t>chown</a:t>
            </a:r>
            <a:r>
              <a:rPr lang="en-US" dirty="0"/>
              <a:t>=&lt;user&gt;:&lt;group&gt;] &lt;</a:t>
            </a:r>
            <a:r>
              <a:rPr lang="en-US" dirty="0" err="1"/>
              <a:t>src</a:t>
            </a:r>
            <a:r>
              <a:rPr lang="en-US" dirty="0"/>
              <a:t>&gt;... &lt;</a:t>
            </a:r>
            <a:r>
              <a:rPr lang="en-US" dirty="0" err="1"/>
              <a:t>dest</a:t>
            </a:r>
            <a:r>
              <a:rPr lang="en-US" dirty="0"/>
              <a:t>&gt;</a:t>
            </a:r>
            <a:endParaRPr lang="fr-FR" dirty="0"/>
          </a:p>
          <a:p>
            <a:pPr lvl="1"/>
            <a:r>
              <a:rPr lang="en-US" dirty="0"/>
              <a:t>COPY [--</a:t>
            </a:r>
            <a:r>
              <a:rPr lang="en-US" dirty="0" err="1"/>
              <a:t>chown</a:t>
            </a:r>
            <a:r>
              <a:rPr lang="en-US" dirty="0"/>
              <a:t>=&lt;user&gt;:&lt;group&gt;] ["&lt;</a:t>
            </a:r>
            <a:r>
              <a:rPr lang="en-US" dirty="0" err="1"/>
              <a:t>src</a:t>
            </a:r>
            <a:r>
              <a:rPr lang="en-US" dirty="0"/>
              <a:t>&gt;",... "&lt;</a:t>
            </a:r>
            <a:r>
              <a:rPr lang="en-US" dirty="0" err="1"/>
              <a:t>dest</a:t>
            </a:r>
            <a:r>
              <a:rPr lang="en-US" dirty="0"/>
              <a:t>&gt;"</a:t>
            </a:r>
            <a:endParaRPr lang="fr-FR" dirty="0"/>
          </a:p>
          <a:p>
            <a:pPr lvl="1"/>
            <a:r>
              <a:rPr lang="fr-FR" dirty="0"/>
              <a:t>WORKDIR /</a:t>
            </a:r>
            <a:r>
              <a:rPr lang="fr-FR" dirty="0" err="1"/>
              <a:t>path</a:t>
            </a:r>
            <a:r>
              <a:rPr lang="fr-FR" dirty="0"/>
              <a:t>/to/</a:t>
            </a:r>
            <a:r>
              <a:rPr lang="fr-FR" dirty="0" err="1"/>
              <a:t>workdir</a:t>
            </a:r>
            <a:r>
              <a:rPr lang="fr-FR" dirty="0"/>
              <a:t>	</a:t>
            </a:r>
          </a:p>
          <a:p>
            <a:pPr lvl="1"/>
            <a:r>
              <a:rPr lang="fr-FR" dirty="0"/>
              <a:t>RUN &lt;command&gt;</a:t>
            </a:r>
          </a:p>
          <a:p>
            <a:pPr lvl="1"/>
            <a:r>
              <a:rPr lang="fr-FR" dirty="0"/>
              <a:t>ENTRYPOINT ["</a:t>
            </a:r>
            <a:r>
              <a:rPr lang="fr-FR" dirty="0" err="1"/>
              <a:t>executable</a:t>
            </a:r>
            <a:r>
              <a:rPr lang="fr-FR" dirty="0"/>
              <a:t>", "param1", "param2"]</a:t>
            </a:r>
          </a:p>
          <a:p>
            <a:pPr lvl="1"/>
            <a:r>
              <a:rPr lang="fr-FR" dirty="0"/>
              <a:t>CMD ["executable","param1","param2"]</a:t>
            </a:r>
          </a:p>
          <a:p>
            <a:pPr lvl="1"/>
            <a:r>
              <a:rPr lang="en-US" dirty="0"/>
              <a:t>HEALTHCHECK [OPTIONS] CMD command</a:t>
            </a:r>
          </a:p>
          <a:p>
            <a:r>
              <a:rPr lang="en-US" dirty="0"/>
              <a:t>BUILD ET RUN </a:t>
            </a:r>
          </a:p>
          <a:p>
            <a:pPr lvl="1"/>
            <a:r>
              <a:rPr lang="en-US" dirty="0"/>
              <a:t>Docker build –t </a:t>
            </a:r>
            <a:r>
              <a:rPr lang="en-US" dirty="0" err="1"/>
              <a:t>todoS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Docker run –P80:80 </a:t>
            </a:r>
            <a:r>
              <a:rPr lang="en-US" dirty="0" err="1"/>
              <a:t>todos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Et docker container stop …. </a:t>
            </a:r>
          </a:p>
          <a:p>
            <a:pPr lvl="1"/>
            <a:r>
              <a:rPr lang="en-US" dirty="0"/>
              <a:t>Et le docker IGNORE </a:t>
            </a:r>
          </a:p>
        </p:txBody>
      </p:sp>
    </p:spTree>
    <p:extLst>
      <p:ext uri="{BB962C8B-B14F-4D97-AF65-F5344CB8AC3E}">
        <p14:creationId xmlns:p14="http://schemas.microsoft.com/office/powerpoint/2010/main" val="1374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C8B95-6C74-466B-8F48-D8741354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96606-FC41-40B8-A5C3-75CA50040A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COMMENCONS PAR FAIRE UNE IMAGE ET DISCUTONS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9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59F7-E306-4B72-AD3C-CD30F1A4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815428"/>
          </a:xfrm>
        </p:spPr>
        <p:txBody>
          <a:bodyPr/>
          <a:lstStyle/>
          <a:p>
            <a:r>
              <a:rPr lang="fr-FR" dirty="0"/>
              <a:t>Docker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D7CD-4813-4E04-A02D-739468F7C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8"/>
            <a:ext cx="10363826" cy="5172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 node:</a:t>
            </a:r>
            <a:r>
              <a:rPr lang="en-US" b="1" dirty="0"/>
              <a:t>10.15.0-alpine  		&lt;= version ?</a:t>
            </a:r>
          </a:p>
          <a:p>
            <a:pPr marL="0" indent="0">
              <a:buNone/>
            </a:pPr>
            <a:r>
              <a:rPr lang="en-US" b="1" dirty="0"/>
              <a:t>WORKDIR</a:t>
            </a:r>
            <a:r>
              <a:rPr lang="en-US" dirty="0"/>
              <a:t> 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/app</a:t>
            </a:r>
          </a:p>
          <a:p>
            <a:pPr marL="0" indent="0">
              <a:buNone/>
            </a:pPr>
            <a:r>
              <a:rPr lang="en-US" b="1" dirty="0"/>
              <a:t>COPY</a:t>
            </a:r>
            <a:r>
              <a:rPr lang="en-US" dirty="0"/>
              <a:t> "babel.config.js"  "</a:t>
            </a:r>
            <a:r>
              <a:rPr lang="en-US" dirty="0" err="1"/>
              <a:t>package.json</a:t>
            </a:r>
            <a:r>
              <a:rPr lang="en-US" dirty="0"/>
              <a:t>"  "</a:t>
            </a:r>
            <a:r>
              <a:rPr lang="en-US" dirty="0" err="1"/>
              <a:t>yarn.lock</a:t>
            </a:r>
            <a:r>
              <a:rPr lang="en-US" dirty="0"/>
              <a:t>" ./ &lt;= UNE LIGNE ? 3 </a:t>
            </a:r>
            <a:r>
              <a:rPr lang="en-US" dirty="0" err="1"/>
              <a:t>Lignes</a:t>
            </a:r>
            <a:r>
              <a:rPr lang="en-US" dirty="0"/>
              <a:t> ? 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 yarn					&lt;= </a:t>
            </a:r>
            <a:r>
              <a:rPr lang="en-US" dirty="0" err="1"/>
              <a:t>pkoi</a:t>
            </a:r>
            <a:r>
              <a:rPr lang="en-US" dirty="0"/>
              <a:t> le yarn </a:t>
            </a:r>
            <a:r>
              <a:rPr lang="en-US" dirty="0" err="1"/>
              <a:t>avant</a:t>
            </a:r>
            <a:r>
              <a:rPr lang="en-US" dirty="0"/>
              <a:t> les sources ? </a:t>
            </a:r>
          </a:p>
          <a:p>
            <a:pPr marL="0" indent="0">
              <a:buNone/>
            </a:pPr>
            <a:r>
              <a:rPr lang="en-US" b="1" dirty="0"/>
              <a:t>COPY</a:t>
            </a:r>
            <a:r>
              <a:rPr lang="en-US" dirty="0"/>
              <a:t> public ./public/</a:t>
            </a:r>
          </a:p>
          <a:p>
            <a:pPr marL="0" indent="0">
              <a:buNone/>
            </a:pPr>
            <a:r>
              <a:rPr lang="en-US" b="1" dirty="0"/>
              <a:t>COPY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 ./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 yarn lint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 yarn build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 YARN SERVE 	&lt;= et </a:t>
            </a:r>
            <a:r>
              <a:rPr lang="en-US" dirty="0" err="1"/>
              <a:t>si</a:t>
            </a:r>
            <a:r>
              <a:rPr lang="en-US" dirty="0"/>
              <a:t> nous </a:t>
            </a:r>
            <a:r>
              <a:rPr lang="en-US" dirty="0" err="1"/>
              <a:t>mettions</a:t>
            </a:r>
            <a:r>
              <a:rPr lang="en-US" dirty="0"/>
              <a:t> un NGINX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6E1A-3C0A-46EE-B3A9-841157A8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AVANCES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18B9A-3B4F-4761-A2FF-829E06A7E3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VOLUME ET PORT :</a:t>
            </a:r>
          </a:p>
          <a:p>
            <a:pPr lvl="1"/>
            <a:r>
              <a:rPr lang="fr-FR" dirty="0" err="1"/>
              <a:t>C’eST</a:t>
            </a:r>
            <a:r>
              <a:rPr lang="fr-FR" dirty="0"/>
              <a:t> VOTRE API </a:t>
            </a:r>
          </a:p>
          <a:p>
            <a:r>
              <a:rPr lang="fr-FR" dirty="0"/>
              <a:t>INJECTION DE VARIABLES </a:t>
            </a:r>
            <a:r>
              <a:rPr lang="fr-FR" dirty="0" err="1"/>
              <a:t>D’environNEment</a:t>
            </a:r>
            <a:endParaRPr lang="fr-FR" dirty="0"/>
          </a:p>
          <a:p>
            <a:pPr lvl="1"/>
            <a:r>
              <a:rPr lang="fr-FR" dirty="0"/>
              <a:t>CONFIGURATION 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4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C8B95-6C74-466B-8F48-D8741354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96606-FC41-40B8-A5C3-75CA50040A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COMMENCONS PAR FAIRE UNE IMAGE ET DISCUTONS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1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B6E1A-3C0A-46EE-B3A9-841157A8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AVANCES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18B9A-3B4F-4761-A2FF-829E06A7E3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Multi </a:t>
            </a:r>
            <a:r>
              <a:rPr lang="fr-FR" dirty="0" err="1"/>
              <a:t>sTAGE</a:t>
            </a:r>
            <a:r>
              <a:rPr lang="fr-FR" dirty="0"/>
              <a:t> BUILD</a:t>
            </a:r>
          </a:p>
          <a:p>
            <a:pPr lvl="1"/>
            <a:r>
              <a:rPr lang="fr-FR" dirty="0"/>
              <a:t>PERMET D’isoler les </a:t>
            </a:r>
            <a:r>
              <a:rPr lang="fr-FR" dirty="0" err="1"/>
              <a:t>etapes</a:t>
            </a:r>
            <a:r>
              <a:rPr lang="fr-FR" dirty="0"/>
              <a:t> et d’avoir une image minimaliste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01913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0</TotalTime>
  <Words>185</Words>
  <Application>Microsoft Office PowerPoint</Application>
  <PresentationFormat>Grand écran</PresentationFormat>
  <Paragraphs>71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Ronds dans l’eau</vt:lpstr>
      <vt:lpstr>Docker pour les FRONT</vt:lpstr>
      <vt:lpstr>Objectifs</vt:lpstr>
      <vt:lpstr>Nos APPLIS DE DEMO</vt:lpstr>
      <vt:lpstr>RAPPELS DOCKER</vt:lpstr>
      <vt:lpstr>A VOUS </vt:lpstr>
      <vt:lpstr>Docker</vt:lpstr>
      <vt:lpstr>Rappels AVANCES</vt:lpstr>
      <vt:lpstr>A VOUS </vt:lpstr>
      <vt:lpstr>Rappels AVANCES</vt:lpstr>
      <vt:lpstr>A VOUS </vt:lpstr>
      <vt:lpstr>Images </vt:lpstr>
      <vt:lpstr>Injection de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pour les FRONT</dc:title>
  <dc:creator>Laurent TARDIF</dc:creator>
  <cp:lastModifiedBy>Laurent TARDIF</cp:lastModifiedBy>
  <cp:revision>43</cp:revision>
  <dcterms:created xsi:type="dcterms:W3CDTF">2019-10-28T06:40:30Z</dcterms:created>
  <dcterms:modified xsi:type="dcterms:W3CDTF">2019-10-28T10:46:57Z</dcterms:modified>
</cp:coreProperties>
</file>