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F95A-C92F-4B38-BF69-8F0A9F34F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780D4-1A9B-4A69-A1B1-CEA03A2C2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BBCD7-1A0E-44F5-9747-F33621BA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104B-5B40-4B23-818F-57C0BB213D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E20BA-BBD5-4C65-9272-2E0580C3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57751-A6E6-4B31-88F1-A3CB69AE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0AA9-307D-452A-B954-516A3CC2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6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AF78-C955-4815-9F09-0D38DAE8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227F0-C60B-43C7-BF56-392D04609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899BA-97F6-4DD1-BBC6-3151F112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104B-5B40-4B23-818F-57C0BB213D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372E5-B9FE-4A2B-8413-47929048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12AEF-BC00-4F48-8898-8DC29F2A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0AA9-307D-452A-B954-516A3CC2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7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6CFA7-2BB6-4F1C-B990-0944F91F9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986E3-BA17-460E-88F5-7AD405F56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A9225-69C1-4CA6-829F-4D7E9226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104B-5B40-4B23-818F-57C0BB213D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8B80C-5461-4C7C-82A6-32C3AD8B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57E50-9173-45A0-A181-04865B9F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0AA9-307D-452A-B954-516A3CC2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4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2887-D4D0-475B-8453-254122B9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96F1-27FC-4F97-8318-F823F94C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41FA1-568A-4123-B060-01A16F93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104B-5B40-4B23-818F-57C0BB213D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C8EB1-4CBB-4723-8EFB-445606E8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B9DC6-57D2-485D-A608-BB1A1980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0AA9-307D-452A-B954-516A3CC2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1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74C1-07AD-477C-8605-03FBB343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103A9-2976-4A05-8E95-FAC8C74EE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F84BB-9ED7-496B-B292-A6BEEFFE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104B-5B40-4B23-818F-57C0BB213D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60F4C-3F4E-4173-A302-C707D7D4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EE0F-1E17-42F5-9CB7-94DFB81A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0AA9-307D-452A-B954-516A3CC2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FB532-EADD-4900-BEF4-28D36422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B416-E2F2-4481-9B89-9DA535852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D230F-78A0-432E-BED2-6EBB1B71C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FFF11-0860-4413-8A0B-FB2627A7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104B-5B40-4B23-818F-57C0BB213D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8EFE5-5399-4669-A5AC-5D78C6FB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9937F-16C2-4FD7-BFFA-73CBFAEF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0AA9-307D-452A-B954-516A3CC2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5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708D-E268-4C0C-AA63-7A4F7B0D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CF22F-02B4-44EB-814E-AEE754B64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67FEB-13EE-4CAD-B382-5C17F9818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073281-0163-4461-A586-54BCCACA7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1D55C-17C1-48B7-A57F-178939776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5CED3-4CC2-447B-A230-9152DEFC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104B-5B40-4B23-818F-57C0BB213D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CE5E3-DB29-488F-9F70-CDF91C61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E7213-1808-4413-9BB6-8FE7D102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0AA9-307D-452A-B954-516A3CC2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7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DD5A-C206-474D-8307-272E16189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B2C7B-51AC-4F5B-B626-773F038E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104B-5B40-4B23-818F-57C0BB213D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3EA4E-33C6-4E5E-A715-B3C44880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46247-1422-431D-B577-7A3F67CF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0AA9-307D-452A-B954-516A3CC2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9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AB6A9-A5AC-4043-8768-FEEB52CF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104B-5B40-4B23-818F-57C0BB213D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E0D05-FA6F-4C59-ADA8-34846076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EEB7-C488-4D5C-8F09-4C49F66C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0AA9-307D-452A-B954-516A3CC2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1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C452-C056-4AAB-A00F-E84D4A6A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8D0D-BA16-490A-92F7-C9CE4A92A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E32FC-A8C6-4100-AC55-DC09356A5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7E9F3-A496-4098-877F-5AB20FE1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104B-5B40-4B23-818F-57C0BB213D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A0C04-7684-4A6E-8E81-780B5FC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0BE78-3062-4DCA-87D9-1F4198EC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0AA9-307D-452A-B954-516A3CC2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4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96A1-3F5E-4B3E-A6E4-623D97F3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4F8012-B5E0-4B9C-AF9E-B990743AC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49C8F-4992-4C06-80DD-D153DB09B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259BB-4EA0-42CF-8184-B5429DBC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104B-5B40-4B23-818F-57C0BB213D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83487-D5B6-4B2A-9FED-0AA6B6AE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8F255-EC13-4412-B803-D809F5C3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0AA9-307D-452A-B954-516A3CC2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BEF06-B9DF-40C2-B164-121AEA21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BEAF2-0439-4866-8C1C-1F3D2CA84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FABC-6C10-4046-B978-BA5A3DB10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1104B-5B40-4B23-818F-57C0BB213D1E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4C3D-080E-4654-B16A-8E1D48028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7787-326A-4374-A05B-855C8D3FC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0AA9-307D-452A-B954-516A3CC29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0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39DB1-01B9-4056-BE94-3CADA304B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640080"/>
            <a:ext cx="3566160" cy="358033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i="0">
                <a:effectLst/>
                <a:latin typeface="Helvetica Neue"/>
              </a:rPr>
              <a:t>Pru Wealth Data EDA</a:t>
            </a:r>
            <a:endParaRPr lang="en-US" sz="5400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052CE77C-BD96-4723-BF6D-F3E70EEF1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297" y="4017235"/>
            <a:ext cx="4072782" cy="2840765"/>
          </a:xfrm>
          <a:prstGeom prst="rect">
            <a:avLst/>
          </a:prstGeom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73C44D09-55A0-4B68-A53F-5B1934739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296" y="1271745"/>
            <a:ext cx="4394360" cy="3043093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409267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DE94CF2-75D3-49D0-A90C-82E25D8EE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843" y="1473493"/>
            <a:ext cx="3811689" cy="263959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B6FAAF68-3E28-4F69-8C75-BFB111986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921" y="4731772"/>
            <a:ext cx="6600212" cy="19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2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A1A7-2523-450D-9CD4-C0780079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48A9-D3DC-4A6C-BCBE-102661085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Structures</a:t>
            </a:r>
          </a:p>
          <a:p>
            <a:pPr lvl="1"/>
            <a:r>
              <a:rPr lang="en-US" dirty="0" err="1"/>
              <a:t>Customer_Table</a:t>
            </a:r>
            <a:r>
              <a:rPr lang="en-US" dirty="0"/>
              <a:t> (Rows: 999, Columns:6)</a:t>
            </a:r>
          </a:p>
          <a:p>
            <a:pPr lvl="1"/>
            <a:r>
              <a:rPr lang="en-US" dirty="0" err="1"/>
              <a:t>Policy_Table</a:t>
            </a:r>
            <a:r>
              <a:rPr lang="en-US" dirty="0"/>
              <a:t> (Rows:1,635, Columns: 7)</a:t>
            </a:r>
          </a:p>
          <a:p>
            <a:pPr lvl="1"/>
            <a:r>
              <a:rPr lang="en-US" dirty="0" err="1"/>
              <a:t>Fund_Table</a:t>
            </a:r>
            <a:r>
              <a:rPr lang="en-US" dirty="0"/>
              <a:t> (Rows: 72,121, Columns: 7)</a:t>
            </a:r>
          </a:p>
          <a:p>
            <a:r>
              <a:rPr lang="en-US" dirty="0"/>
              <a:t>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 Theme</vt:lpstr>
      <vt:lpstr>Pru Wealth Data EDA</vt:lpstr>
      <vt:lpstr>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 Wealth Data EDA</dc:title>
  <dc:creator>Singh, Himanshukumar A</dc:creator>
  <cp:lastModifiedBy>Singh, Himanshukumar A</cp:lastModifiedBy>
  <cp:revision>1</cp:revision>
  <dcterms:created xsi:type="dcterms:W3CDTF">2021-07-28T20:59:24Z</dcterms:created>
  <dcterms:modified xsi:type="dcterms:W3CDTF">2021-07-28T21:09:38Z</dcterms:modified>
</cp:coreProperties>
</file>