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39CBB-5632-414A-AEAE-EC4B9FEED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73E917E-ECDA-420B-A2B4-038B19CEAD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BFF435A-F00F-4539-AE3C-27739DF330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900FBD-2FC8-498B-8B69-D005C76ACE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71FD31-F033-4068-908A-7A5C9BC5B6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3C24F8-2E2E-4F11-8718-0602A14528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0720846-4C84-4CDC-8EC9-378AB7C86E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BE82BB5-AD85-4838-9B97-E3CFD59CAE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B919EBF-D38E-47A5-96D7-3F1A55DA91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ADBEB4E-49D5-4AE5-BF09-D4F976ED8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A997913-67F4-44A6-8E6B-1E8C417AED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6664EF-FCC0-4544-A572-D21391E53B0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76B938-04E3-4F2D-944F-3987446393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3AC9CD-7552-429D-9B6B-76963E5DE1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9654ED-97C8-4824-94DC-492D401331B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A847E4-EE73-4477-9E79-0E6B8F93C1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261F56-99B3-4C39-9790-A0F89A15F0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B4AB93-7697-4EA9-924C-108D24EB6F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D43313-9EA5-47E8-9C13-9918BFBEE73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A131D7-9640-44E6-AAE8-CD8E90DED6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7A50BA-7AE3-4DF3-9900-75A141DC51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0DBE74-A1BB-4C7A-8905-DA91E178B0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Azure AI Invoice Management System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Technologies &amp; Architecture Overview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Presented by: [Your Name]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DevOps &amp; Monitoring: Tool Descriptions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Prometheus: An open-source monitoring system and time-series database. Used for metrics collection by scraping service endpoints, storing time-series data, and enabling powerful querying and alert rules.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Grafana: A leading open-source analytics &amp; visualization platform. Used to build real-time dashboards connected to Prometheus, visualize system metrics, and configure alerts for threshold-based notifications.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Agenda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Technologies Used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Technology Descriptions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System Architecture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Key Takeaways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Technologies Used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AI Foundry &amp; GPT-4o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Python &amp; Streamlit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&amp; Microservices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CosmosDB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AI Search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Blob Storage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Redis Cache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Prometheus &amp; Grafana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Descriptions of Key Technologies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8960" y="1189440"/>
            <a:ext cx="86864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Azure AI Foundry &amp; GPT-4o: AI service for intelligent invoice generation and natural language processing.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Python &amp; Streamlit: Backend logic and interactive web UI framework for building and deploying interactive dashboards.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Docker &amp; Microservices: Containerization technology for packaging services with a modular microservices architecture to ensure scalability and isolation.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Azure CosmosDB: Globally distributed NoSQL database for storing and querying invoice data with low latency and high availability.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Azure AI Search: AI-powered search service offering vector search, semantic ranking, and cognitive skills to enable advanced document retrieval.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Azure Blob Storage: Scalable object storage solution for storing unstructured data such as invoice files, logs, and attachments.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Redis Cache: In-memory key-value store used for caching frequently accessed data and implementing fast, distributed queues.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System Architecture Overview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Frontend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Streamlit Web UI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Chat Interface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Analytics Dashboard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Service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Service Manager (Singleton)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Project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CosmosDB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Blob Storage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Search Service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Caching Layer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LRU Cache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TTL Cache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Performance Monitor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Auto-cleanup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Foundry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CosmosDB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Blob Storage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 Search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DevOps &amp; Monitoring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Docker Compose for service orchestration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CI/CD with GitHub Actions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Prometheus for metrics collection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Grafana for dashboards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Real-Time &amp; Background Processing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WebSockets for live updates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Redis-backed queue for async jobs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ThreadPoolExecutor for workers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Security &amp; Resilience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Azure Key Vault for secrets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Circuit Breaker &amp; Retry Logic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Input validation &amp; sanitization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Role-based access control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24c0d"/>
                </a:solidFill>
                <a:latin typeface="Calibri"/>
              </a:rPr>
              <a:t>Key Takeaways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Modular microservices ensure scalability.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Caching improves performance and reduces costs.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AI integration automates document workflows.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Monitoring and resilience ensure reliability.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f24c0d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2025-05-25T19:49:36Z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