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5AA7E7-E702-4F2C-BAB7-6932276F9C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834948E-CF62-477B-812D-B4CF613454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C37B0C6-452F-48EF-82AC-26B83B73C1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75C9A2-15A2-41A7-8330-5FA4F6D1F3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607EAE-D96B-4EC1-A545-29A159A721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E0EAF7D-85E6-4126-BDCC-F00A618340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3B223C7-B868-4FDE-AC28-DF8E42E48D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34B25AD-605C-4ACF-8DA6-18AD6AE908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BA09EB9-D3E1-4A4B-B2EA-69D74ADBEF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039E91D-B093-488B-B9C8-30F7198988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524BD6B-3249-43FB-AA41-64DD236716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1678E3D-B083-49F3-933A-91AE9ABBEF6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AA92AA6-28C5-47E5-B684-4A7E73B6F52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7281598-73A3-4677-A13C-0B583BC96EC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7EC47C7-E3BC-4CF4-B092-F0808398D13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7D6FEB9-2E21-4FB1-B168-EA5502EE858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0FC3C46-FFFF-4C41-8926-9C91FFBED7C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7381B13-4FED-4F75-9800-3E8A8B3B589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9F2FD21-0188-4BC6-ACB7-8A0FC4A75AF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4E653A0-4E1A-4224-8F4A-BE1E3C41E11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718E0EC-4EBA-47F3-ADF9-1034EC782A9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618B255-A388-47E8-9599-0BB1DADB601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Azure AI Invoice Management System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Technologies &amp; Architecture Overview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Presented by: [Your Name]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Agenda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Technologies Used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Technology Descriptions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System Architecture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Key Takeaways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Technologies Used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Azure AI Foundry &amp; GPT-4o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Python &amp; Streamlit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Docker &amp; Microservices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Azure CosmosDB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Azure AI Search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Azure Blob Storage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Redis Cache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Prometheus &amp; Grafana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Descriptions of Key Technologies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1894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Azure AI Foundry &amp; GPT-4o: AI service for intelligent invoice generation and natural language processing.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Python &amp; Streamlit: Backend logic and interactive web UI framework.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Docker &amp; Microservices: Containerization and modular service deployment.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Azure CosmosDB: Globally distributed NoSQL database for invoice storage.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System Architecture Overview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Frontend Layer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Streamlit Web UI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Chat Interface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Analytics Dashboard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Service Layer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Service Manager (Singleton)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AI Project Service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CosmosDB Service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Blob Storage Service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AI Search Service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Caching Layer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LRU Cache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TTL Cache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Performance Monitor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Auto-cleanup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Azure Services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AI Foundry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CosmosDB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Blob Storage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AI Search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DevOps &amp; Monitoring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Docker Compose for service orchestration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CI/CD with GitHub Actions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Prometheus for metrics collection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Grafana for dashboards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Real-Time &amp; Background Processing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WebSockets for live updates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Redis-backed queue for async jobs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ThreadPoolExecutor for workers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Security &amp; Resilience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Azure Key Vault for secrets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Circuit Breaker &amp; Retry Logic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Input validation &amp; sanitization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Role-based access control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Key Takeaways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Modular microservices ensure scalability.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Caching improves performance and reduces costs.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AI integration automates document workflows.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Monitoring and resilience ensure reliability.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2025-05-25T19:49:43Z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