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Mini –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DataCenter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(Système)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Objectif global du projet</a:t>
            </a:r>
          </a:p>
          <a:p>
            <a:r>
              <a:rPr lang="fr-FR" dirty="0" smtClean="0"/>
              <a:t>Cas d’utilisations</a:t>
            </a:r>
          </a:p>
          <a:p>
            <a:r>
              <a:rPr lang="fr-FR" dirty="0" smtClean="0"/>
              <a:t>Architecture du systèmes cibles</a:t>
            </a:r>
          </a:p>
          <a:p>
            <a:r>
              <a:rPr lang="fr-FR" dirty="0" smtClean="0"/>
              <a:t>Démarrer la carte JTK sur un </a:t>
            </a:r>
            <a:r>
              <a:rPr lang="fr-FR" dirty="0" err="1" smtClean="0"/>
              <a:t>NFSRoot</a:t>
            </a:r>
            <a:endParaRPr lang="fr-FR" dirty="0" smtClean="0"/>
          </a:p>
          <a:p>
            <a:r>
              <a:rPr lang="fr-FR" dirty="0" smtClean="0"/>
              <a:t>Allocation dynamique d’une carte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Difficultés</a:t>
            </a:r>
          </a:p>
          <a:p>
            <a:r>
              <a:rPr lang="fr-FR" dirty="0" smtClean="0"/>
              <a:t>Pistes d’améliorations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global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mini plate forme d’expérimentation style Grid’5000</a:t>
            </a:r>
          </a:p>
          <a:p>
            <a:r>
              <a:rPr lang="fr-FR" dirty="0" smtClean="0"/>
              <a:t>Pour les </a:t>
            </a:r>
            <a:r>
              <a:rPr lang="fr-FR" dirty="0" err="1" smtClean="0"/>
              <a:t>developpeur</a:t>
            </a:r>
            <a:r>
              <a:rPr lang="fr-FR" dirty="0" smtClean="0"/>
              <a:t> des produits embarqués</a:t>
            </a:r>
          </a:p>
          <a:p>
            <a:r>
              <a:rPr lang="fr-FR" dirty="0" smtClean="0"/>
              <a:t>Mini </a:t>
            </a:r>
            <a:r>
              <a:rPr lang="fr-FR" dirty="0" err="1" smtClean="0"/>
              <a:t>DataCenter</a:t>
            </a:r>
            <a:r>
              <a:rPr lang="fr-FR" dirty="0" smtClean="0"/>
              <a:t> à base des cartes </a:t>
            </a:r>
            <a:r>
              <a:rPr lang="fr-FR" dirty="0" err="1" smtClean="0"/>
              <a:t>Jetson</a:t>
            </a:r>
            <a:r>
              <a:rPr lang="fr-FR" dirty="0" smtClean="0"/>
              <a:t> TK1</a:t>
            </a:r>
            <a:endParaRPr lang="fr-FR" dirty="0"/>
          </a:p>
        </p:txBody>
      </p:sp>
      <p:pic>
        <p:nvPicPr>
          <p:cNvPr id="11" name="Picture 7" descr="C:\Michel\Polytech\S2\Projet\5NXEwd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284" y="3850704"/>
            <a:ext cx="5907044" cy="2746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 d’utilisations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Préparer et déployer </a:t>
            </a:r>
            <a:r>
              <a:rPr lang="fr-FR" dirty="0" smtClean="0"/>
              <a:t>des images OS sur le Serveur NFS</a:t>
            </a:r>
          </a:p>
          <a:p>
            <a:r>
              <a:rPr lang="fr-FR" dirty="0" smtClean="0"/>
              <a:t>Démarrer une carte avec un image</a:t>
            </a:r>
          </a:p>
          <a:p>
            <a:r>
              <a:rPr lang="fr-FR" dirty="0" smtClean="0"/>
              <a:t>Se connecter à une session démarré</a:t>
            </a:r>
          </a:p>
          <a:p>
            <a:r>
              <a:rPr lang="fr-FR" dirty="0" smtClean="0"/>
              <a:t>Ajout/Suppression des utilisateurs (portail)</a:t>
            </a:r>
          </a:p>
          <a:p>
            <a:r>
              <a:rPr lang="fr-FR" dirty="0" smtClean="0"/>
              <a:t>Ajout/Suppression des cartes JTK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pic>
        <p:nvPicPr>
          <p:cNvPr id="5" name="Image 4" descr="https://fbcdn-sphotos-h-a.akamaihd.net/hphotos-ak-xft1/v/t35.0-12/11148150_10153224850489645_1116917589_o.jpg?oh=e2c772638139d998cc823110bb33f17a&amp;oe=55273E03&amp;__gda__=1428653126_f3ffad615a46c3abdbbea6bb95952bf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272808" cy="36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508104" y="4005064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  SSH </a:t>
            </a:r>
            <a:endParaRPr lang="fr-FR" dirty="0" smtClean="0"/>
          </a:p>
          <a:p>
            <a:r>
              <a:rPr lang="fr-FR" dirty="0" smtClean="0"/>
              <a:t>serveur NFS </a:t>
            </a:r>
            <a:endParaRPr lang="fr-FR" dirty="0" smtClean="0"/>
          </a:p>
          <a:p>
            <a:r>
              <a:rPr lang="fr-FR" dirty="0" smtClean="0"/>
              <a:t>BD </a:t>
            </a:r>
            <a:r>
              <a:rPr lang="fr-FR" dirty="0" err="1" smtClean="0"/>
              <a:t>Sqlite</a:t>
            </a:r>
            <a:endParaRPr lang="fr-FR" dirty="0" smtClean="0"/>
          </a:p>
          <a:p>
            <a:r>
              <a:rPr lang="fr-FR" dirty="0" smtClean="0"/>
              <a:t>Comptes utilisateur</a:t>
            </a:r>
          </a:p>
          <a:p>
            <a:r>
              <a:rPr lang="fr-FR" dirty="0" smtClean="0"/>
              <a:t>L’</a:t>
            </a:r>
            <a:r>
              <a:rPr lang="fr-FR" dirty="0" err="1" smtClean="0"/>
              <a:t>éxécutable</a:t>
            </a:r>
            <a:r>
              <a:rPr lang="fr-FR" dirty="0" smtClean="0"/>
              <a:t> </a:t>
            </a:r>
            <a:r>
              <a:rPr lang="fr-FR" dirty="0" err="1" smtClean="0"/>
              <a:t>jtkoar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Client  </a:t>
            </a:r>
            <a:r>
              <a:rPr lang="fr-FR" dirty="0" smtClean="0"/>
              <a:t>SSH 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203848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Cartes Flashés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Démarrage 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NFSRoot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Configuration NFS </a:t>
            </a:r>
            <a:r>
              <a:rPr lang="fr-FR" dirty="0" err="1" smtClean="0"/>
              <a:t>Root</a:t>
            </a:r>
            <a:endParaRPr lang="fr-FR" dirty="0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755576" y="2132856"/>
            <a:ext cx="7416824" cy="2160240"/>
          </a:xfrm>
          <a:prstGeom prst="rect">
            <a:avLst/>
          </a:prstGeom>
          <a:solidFill>
            <a:srgbClr val="AEBAD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1547E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apt-get install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-common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-kernel-server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cat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“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nfsroot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*(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rw,nohide,insecure,no_subtree_check,async,no_root_squash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”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&gt;&gt; /etc/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exportfs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/etc/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init.d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-kernel-server restart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mkdir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nfsroot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./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rootfs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cp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–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 * 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nfsroot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$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exportfs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-a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39552" y="4581128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Flasher la carte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55576" y="5157192"/>
            <a:ext cx="7344816" cy="576064"/>
          </a:xfrm>
          <a:prstGeom prst="rect">
            <a:avLst/>
          </a:prstGeom>
          <a:solidFill>
            <a:srgbClr val="AEBAD5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41547E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sudo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./flash.sh -N 192.168.137.130:/NFSRoot1 -n 192.168.137.131:192.168.137.130:192.168.137.1:255.255.255.0 jetson-tk1 eth0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 /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désallocation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dynamique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70000"/>
              </a:lnSpc>
            </a:pPr>
            <a:r>
              <a:rPr lang="fr-FR" dirty="0" smtClean="0"/>
              <a:t>Charger les détails sur la carte et sur l'image actuellement </a:t>
            </a:r>
            <a:r>
              <a:rPr lang="fr-FR" dirty="0" smtClean="0"/>
              <a:t>de la base de donnée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Initiation du redémarrage de la </a:t>
            </a:r>
            <a:r>
              <a:rPr lang="fr-FR" dirty="0" smtClean="0"/>
              <a:t>carte à distance en SSH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Attendre la </a:t>
            </a:r>
            <a:r>
              <a:rPr lang="fr-FR" dirty="0" err="1" smtClean="0"/>
              <a:t>terminaition</a:t>
            </a:r>
            <a:r>
              <a:rPr lang="fr-FR" dirty="0" smtClean="0"/>
              <a:t> </a:t>
            </a:r>
            <a:r>
              <a:rPr lang="fr-FR" dirty="0" smtClean="0"/>
              <a:t>de la connexion NFS au </a:t>
            </a:r>
            <a:r>
              <a:rPr lang="fr-FR" dirty="0" smtClean="0"/>
              <a:t>partage.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Sauvegarde de l'image actuellement référencé par le </a:t>
            </a:r>
            <a:r>
              <a:rPr lang="fr-FR" dirty="0" err="1" smtClean="0"/>
              <a:t>NFSRoot</a:t>
            </a:r>
            <a:r>
              <a:rPr lang="fr-FR" dirty="0" smtClean="0"/>
              <a:t> dans /home/</a:t>
            </a:r>
            <a:r>
              <a:rPr lang="fr-FR" dirty="0" err="1" smtClean="0"/>
              <a:t>jtkusr</a:t>
            </a:r>
            <a:r>
              <a:rPr lang="fr-FR" dirty="0" smtClean="0"/>
              <a:t>/</a:t>
            </a:r>
            <a:r>
              <a:rPr lang="fr-FR" dirty="0" err="1" smtClean="0"/>
              <a:t>NFSRoots</a:t>
            </a:r>
            <a:r>
              <a:rPr lang="fr-FR" dirty="0" smtClean="0"/>
              <a:t>/RootFS1</a:t>
            </a:r>
          </a:p>
          <a:p>
            <a:pPr lvl="0">
              <a:lnSpc>
                <a:spcPct val="170000"/>
              </a:lnSpc>
            </a:pPr>
            <a:r>
              <a:rPr lang="fr-FR" dirty="0" smtClean="0"/>
              <a:t>Redirection de l'image /</a:t>
            </a:r>
            <a:r>
              <a:rPr lang="fr-FR" dirty="0" smtClean="0"/>
              <a:t>home/</a:t>
            </a:r>
            <a:r>
              <a:rPr lang="fr-FR" dirty="0" err="1" smtClean="0"/>
              <a:t>jtkusr</a:t>
            </a:r>
            <a:r>
              <a:rPr lang="fr-FR" dirty="0" smtClean="0"/>
              <a:t>/</a:t>
            </a:r>
            <a:r>
              <a:rPr lang="fr-FR" dirty="0" err="1" smtClean="0"/>
              <a:t>NFSRoots</a:t>
            </a:r>
            <a:r>
              <a:rPr lang="fr-FR" dirty="0" smtClean="0"/>
              <a:t>/</a:t>
            </a:r>
            <a:r>
              <a:rPr lang="fr-FR" dirty="0" err="1" smtClean="0"/>
              <a:t>RootFS</a:t>
            </a:r>
            <a:r>
              <a:rPr lang="fr-FR" dirty="0" smtClean="0"/>
              <a:t> </a:t>
            </a:r>
            <a:r>
              <a:rPr lang="fr-FR" dirty="0" smtClean="0"/>
              <a:t>vers le partage /</a:t>
            </a:r>
            <a:r>
              <a:rPr lang="fr-FR" dirty="0" err="1" smtClean="0"/>
              <a:t>NFSRoot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Réactivation </a:t>
            </a:r>
            <a:r>
              <a:rPr lang="fr-FR" dirty="0" smtClean="0"/>
              <a:t>du partage /</a:t>
            </a:r>
            <a:r>
              <a:rPr lang="fr-FR" dirty="0" err="1" smtClean="0"/>
              <a:t>NFSRoot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Attente du </a:t>
            </a:r>
            <a:r>
              <a:rPr lang="fr-FR" dirty="0" smtClean="0"/>
              <a:t>démarrage </a:t>
            </a:r>
            <a:r>
              <a:rPr lang="fr-FR" dirty="0" smtClean="0"/>
              <a:t>de la </a:t>
            </a:r>
            <a:r>
              <a:rPr lang="fr-FR" dirty="0" smtClean="0"/>
              <a:t>carte.</a:t>
            </a:r>
          </a:p>
          <a:p>
            <a:pPr lvl="0">
              <a:lnSpc>
                <a:spcPct val="170000"/>
              </a:lnSpc>
            </a:pPr>
            <a:r>
              <a:rPr lang="fr-FR" dirty="0" smtClean="0"/>
              <a:t>Enregistrement </a:t>
            </a:r>
            <a:r>
              <a:rPr lang="fr-FR" dirty="0" smtClean="0"/>
              <a:t>de la session Carte - Image OS dans la base de données de </a:t>
            </a:r>
            <a:r>
              <a:rPr lang="fr-FR" dirty="0" err="1" smtClean="0"/>
              <a:t>jtkoar</a:t>
            </a:r>
            <a:r>
              <a:rPr lang="fr-FR" dirty="0" smtClean="0"/>
              <a:t>.</a:t>
            </a:r>
          </a:p>
          <a:p>
            <a:pPr lvl="0">
              <a:lnSpc>
                <a:spcPct val="170000"/>
              </a:lnSpc>
            </a:pPr>
            <a:r>
              <a:rPr lang="fr-FR" dirty="0" smtClean="0"/>
              <a:t>Ouverture et transfert session </a:t>
            </a:r>
            <a:r>
              <a:rPr lang="fr-FR" dirty="0" err="1" smtClean="0"/>
              <a:t>ssh</a:t>
            </a:r>
            <a:r>
              <a:rPr lang="fr-FR" dirty="0" smtClean="0"/>
              <a:t> utilisateur sur la carte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800103" cy="489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et perspectives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</a:pPr>
            <a:r>
              <a:rPr lang="fr-FR" dirty="0" smtClean="0"/>
              <a:t>Taille du projet</a:t>
            </a:r>
            <a:endParaRPr lang="fr-FR" dirty="0" smtClean="0"/>
          </a:p>
          <a:p>
            <a:pPr lvl="0">
              <a:lnSpc>
                <a:spcPct val="170000"/>
              </a:lnSpc>
            </a:pPr>
            <a:r>
              <a:rPr lang="fr-FR" dirty="0" smtClean="0"/>
              <a:t>Diversités d’outils à manipuler</a:t>
            </a:r>
          </a:p>
          <a:p>
            <a:pPr lvl="0">
              <a:lnSpc>
                <a:spcPct val="170000"/>
              </a:lnSpc>
            </a:pPr>
            <a:r>
              <a:rPr lang="fr-FR" dirty="0" smtClean="0"/>
              <a:t>Wake On Lan</a:t>
            </a:r>
          </a:p>
          <a:p>
            <a:pPr lvl="0">
              <a:lnSpc>
                <a:spcPct val="170000"/>
              </a:lnSpc>
            </a:pPr>
            <a:r>
              <a:rPr lang="fr-FR" dirty="0" smtClean="0"/>
              <a:t>Intégration OAR</a:t>
            </a:r>
          </a:p>
          <a:p>
            <a:pPr lvl="0">
              <a:lnSpc>
                <a:spcPct val="170000"/>
              </a:lnSpc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285</Words>
  <Application>Microsoft Office PowerPoint</Application>
  <PresentationFormat>Affichage à l'écran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Projet Mini – DataCenter (Système)</vt:lpstr>
      <vt:lpstr>Objectif global</vt:lpstr>
      <vt:lpstr>Cas d’utilisations</vt:lpstr>
      <vt:lpstr>Architecture du système</vt:lpstr>
      <vt:lpstr>Démarrage en NFSRoot</vt:lpstr>
      <vt:lpstr>Allocation / désallocation dynamique</vt:lpstr>
      <vt:lpstr>Demonstration</vt:lpstr>
      <vt:lpstr>Difficultés et perspectives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Mini – DataCenter (Système)</dc:title>
  <dc:creator>Perso</dc:creator>
  <cp:lastModifiedBy>Perso</cp:lastModifiedBy>
  <cp:revision>11</cp:revision>
  <dcterms:created xsi:type="dcterms:W3CDTF">2015-03-02T09:20:36Z</dcterms:created>
  <dcterms:modified xsi:type="dcterms:W3CDTF">2015-04-08T13:53:31Z</dcterms:modified>
</cp:coreProperties>
</file>