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12/8/14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2560" y="217023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Deep learning for survival time prediction of brain tumor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2560" y="4882189"/>
            <a:ext cx="7406640" cy="1752600"/>
          </a:xfrm>
        </p:spPr>
        <p:txBody>
          <a:bodyPr/>
          <a:lstStyle/>
          <a:p>
            <a:r>
              <a:rPr kumimoji="1" lang="en-US" altLang="zh-CN" sz="2800" dirty="0" err="1">
                <a:solidFill>
                  <a:schemeClr val="tx1"/>
                </a:solidFill>
              </a:rPr>
              <a:t>Xiaolong</a:t>
            </a:r>
            <a:r>
              <a:rPr kumimoji="1" lang="en-US" altLang="zh-CN" sz="2800" dirty="0">
                <a:solidFill>
                  <a:schemeClr val="tx1"/>
                </a:solidFill>
              </a:rPr>
              <a:t> Zhang</a:t>
            </a:r>
          </a:p>
          <a:p>
            <a:r>
              <a:rPr kumimoji="1" lang="en-US" altLang="zh-CN" sz="2800" dirty="0">
                <a:solidFill>
                  <a:schemeClr val="tx1"/>
                </a:solidFill>
              </a:rPr>
              <a:t>Liang Tao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83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1</TotalTime>
  <Words>13</Words>
  <Application>Microsoft Macintosh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夏至</vt:lpstr>
      <vt:lpstr>Deep learning for survival time prediction of brain tumor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survival time prediction of brain tumor</dc:title>
  <dc:creator>Liang Tao</dc:creator>
  <cp:lastModifiedBy>Liang Tao</cp:lastModifiedBy>
  <cp:revision>2</cp:revision>
  <dcterms:created xsi:type="dcterms:W3CDTF">2014-12-08T17:57:33Z</dcterms:created>
  <dcterms:modified xsi:type="dcterms:W3CDTF">2014-12-08T17:58:39Z</dcterms:modified>
</cp:coreProperties>
</file>