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83" r:id="rId1"/>
  </p:sldMasterIdLst>
  <p:sldIdLst>
    <p:sldId id="256" r:id="rId2"/>
    <p:sldId id="259" r:id="rId3"/>
    <p:sldId id="258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CF38C99-D152-480B-B596-83FAE35D81E8}">
          <p14:sldIdLst>
            <p14:sldId id="256"/>
            <p14:sldId id="259"/>
            <p14:sldId id="258"/>
            <p14:sldId id="260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CER" initials="A" lastIdx="2" clrIdx="0">
    <p:extLst>
      <p:ext uri="{19B8F6BF-5375-455C-9EA6-DF929625EA0E}">
        <p15:presenceInfo xmlns:p15="http://schemas.microsoft.com/office/powerpoint/2012/main" userId="AC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CC"/>
    <a:srgbClr val="99FFCC"/>
    <a:srgbClr val="94B3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9/12/2020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81633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35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0450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056066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1333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3336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1084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6571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009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5696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679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408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611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716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89796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9528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362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9/12/2020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9950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  <p:sldLayoutId id="2147483788" r:id="rId5"/>
    <p:sldLayoutId id="2147483789" r:id="rId6"/>
    <p:sldLayoutId id="2147483790" r:id="rId7"/>
    <p:sldLayoutId id="2147483791" r:id="rId8"/>
    <p:sldLayoutId id="2147483792" r:id="rId9"/>
    <p:sldLayoutId id="2147483793" r:id="rId10"/>
    <p:sldLayoutId id="2147483794" r:id="rId11"/>
    <p:sldLayoutId id="2147483795" r:id="rId12"/>
    <p:sldLayoutId id="2147483796" r:id="rId13"/>
    <p:sldLayoutId id="2147483797" r:id="rId14"/>
    <p:sldLayoutId id="2147483798" r:id="rId15"/>
    <p:sldLayoutId id="2147483799" r:id="rId16"/>
    <p:sldLayoutId id="2147483800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audio" Target="../media/audio4.wav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accent5">
                    <a:lumMod val="50000"/>
                  </a:schemeClr>
                </a:solidFill>
                <a:latin typeface="Jokerman" panose="04090605060D06020702" pitchFamily="82" charset="0"/>
              </a:rPr>
              <a:t>Welcome to my first presentation</a:t>
            </a:r>
            <a:endParaRPr lang="en-IN" dirty="0">
              <a:solidFill>
                <a:schemeClr val="accent5">
                  <a:lumMod val="50000"/>
                </a:schemeClr>
              </a:solidFill>
              <a:latin typeface="Jokerman" panose="04090605060D06020702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82625" y="3755863"/>
            <a:ext cx="7101556" cy="1655762"/>
          </a:xfrm>
        </p:spPr>
        <p:txBody>
          <a:bodyPr/>
          <a:lstStyle/>
          <a:p>
            <a:r>
              <a:rPr lang="en-IN" sz="3200" cap="none" dirty="0" smtClean="0">
                <a:solidFill>
                  <a:srgbClr val="99FFCC"/>
                </a:solidFill>
                <a:latin typeface="Rage Italic" panose="03070502040507070304" pitchFamily="66" charset="0"/>
              </a:rPr>
              <a:t>Hey there, I %hope you will like it!!</a:t>
            </a:r>
            <a:endParaRPr lang="en-IN" sz="3200" cap="none" dirty="0">
              <a:solidFill>
                <a:srgbClr val="99FFCC"/>
              </a:solidFill>
              <a:latin typeface="Rage Italic" panose="030705020405070703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53417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Click="0" advTm="0">
        <p14:vortex dir="r"/>
        <p:sndAc>
          <p:stSnd>
            <p:snd r:embed="rId2" name="explode.wav"/>
          </p:stSnd>
        </p:sndAc>
      </p:transition>
    </mc:Choice>
    <mc:Fallback>
      <p:transition spd="slow" advClick="0" advTm="0">
        <p:fade/>
        <p:sndAc>
          <p:stSnd>
            <p:snd r:embed="rId2" name="explode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1247" y="428625"/>
            <a:ext cx="5717136" cy="582823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60525068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 advClick="0" advTm="0">
        <p15:prstTrans prst="origami"/>
        <p:sndAc>
          <p:stSnd>
            <p:snd r:embed="rId2" name="chimes.wav"/>
          </p:stSnd>
        </p:sndAc>
      </p:transition>
    </mc:Choice>
    <mc:Fallback>
      <p:transition spd="slow" advClick="0" advTm="0">
        <p:fade/>
        <p:sndAc>
          <p:stSnd>
            <p:snd r:embed="rId2" name="chimes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38351" y="2348210"/>
            <a:ext cx="8296274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8800" b="1" dirty="0" smtClean="0">
                <a:ln/>
                <a:solidFill>
                  <a:schemeClr val="accent4"/>
                </a:solidFill>
                <a:latin typeface="French Script MT" panose="03020402040607040605" pitchFamily="66" charset="0"/>
              </a:rPr>
              <a:t>That was a cute picture</a:t>
            </a:r>
            <a:endParaRPr lang="en-US" sz="8800" b="1" dirty="0">
              <a:ln/>
              <a:solidFill>
                <a:schemeClr val="accent4"/>
              </a:solidFill>
              <a:latin typeface="French Script MT" panose="03020402040607040605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75907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Click="0" advTm="0">
        <p14:ripple/>
        <p:sndAc>
          <p:stSnd>
            <p:snd r:embed="rId2" name="suction.wav"/>
          </p:stSnd>
        </p:sndAc>
      </p:transition>
    </mc:Choice>
    <mc:Fallback>
      <p:transition spd="slow" advClick="0" advTm="0">
        <p:fade/>
        <p:sndAc>
          <p:stSnd>
            <p:snd r:embed="rId2" name="suction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31349" y="3119215"/>
            <a:ext cx="8814977" cy="369332"/>
          </a:xfrm>
          <a:prstGeom prst="rect">
            <a:avLst/>
          </a:prstGeom>
          <a:noFill/>
          <a:ln>
            <a:noFill/>
          </a:ln>
        </p:spPr>
        <p:txBody>
          <a:bodyPr vert="wordArtVert" wrap="square" rtlCol="0">
            <a:spAutoFit/>
          </a:bodyPr>
          <a:lstStyle/>
          <a:p>
            <a:r>
              <a:rPr lang="en-IN" sz="20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Pristina" panose="03060402040406080204" pitchFamily="66" charset="0"/>
              </a:rPr>
              <a:t>THANK YOU FOR WATCHING</a:t>
            </a:r>
            <a:endParaRPr lang="en-IN" sz="2000" dirty="0">
              <a:solidFill>
                <a:schemeClr val="tx2">
                  <a:lumMod val="20000"/>
                  <a:lumOff val="80000"/>
                </a:schemeClr>
              </a:solidFill>
              <a:latin typeface="Pristina" panose="0306040204040608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654457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 advClick="0" advTm="0">
        <p15:prstTrans prst="crush"/>
        <p:sndAc>
          <p:stSnd>
            <p:snd r:embed="rId2" name="drumroll.wav"/>
          </p:stSnd>
        </p:sndAc>
      </p:transition>
    </mc:Choice>
    <mc:Fallback>
      <p:transition spd="slow" advClick="0" advTm="0">
        <p:fade/>
        <p:sndAc>
          <p:stSnd>
            <p:snd r:embed="rId2" name="drumroll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95</TotalTime>
  <Words>25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Arial</vt:lpstr>
      <vt:lpstr>French Script MT</vt:lpstr>
      <vt:lpstr>Jokerman</vt:lpstr>
      <vt:lpstr>Pristina</vt:lpstr>
      <vt:lpstr>Rage Italic</vt:lpstr>
      <vt:lpstr>Trebuchet MS</vt:lpstr>
      <vt:lpstr>Tw Cen MT</vt:lpstr>
      <vt:lpstr>Circuit</vt:lpstr>
      <vt:lpstr>Welcome to my first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my first presentation</dc:title>
  <dc:creator>ACER</dc:creator>
  <cp:lastModifiedBy>ACER</cp:lastModifiedBy>
  <cp:revision>10</cp:revision>
  <dcterms:created xsi:type="dcterms:W3CDTF">2020-09-12T12:01:58Z</dcterms:created>
  <dcterms:modified xsi:type="dcterms:W3CDTF">2020-09-12T13:37:35Z</dcterms:modified>
</cp:coreProperties>
</file>