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A472E-D807-BD49-BE97-A395F22B75F3}" type="datetimeFigureOut">
              <a:rPr lang="en-US" smtClean="0"/>
              <a:t>8/30/14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6F230-82CB-A344-8833-0AA8945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0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6F230-82CB-A344-8833-0AA894583C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8/30/14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3082" y="4845365"/>
            <a:ext cx="3157491" cy="7403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Las Vegas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Custom Directives</a:t>
            </a:r>
            <a:endParaRPr lang="en-US" dirty="0"/>
          </a:p>
        </p:txBody>
      </p:sp>
      <p:pic>
        <p:nvPicPr>
          <p:cNvPr id="5" name="Picture 4" descr="me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17" y="4845365"/>
            <a:ext cx="909362" cy="672928"/>
          </a:xfrm>
          <a:prstGeom prst="rect">
            <a:avLst/>
          </a:prstGeom>
        </p:spPr>
      </p:pic>
      <p:pic>
        <p:nvPicPr>
          <p:cNvPr id="6" name="Picture 5" descr="AngularShield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6" y="4488180"/>
            <a:ext cx="5189220" cy="137922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52256" y="6169566"/>
            <a:ext cx="1956629" cy="523661"/>
          </a:xfrm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Presented By: </a:t>
            </a:r>
          </a:p>
          <a:p>
            <a:pPr algn="r"/>
            <a:r>
              <a:rPr lang="en-US" dirty="0" smtClean="0"/>
              <a:t>Jairo Martinez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9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Basic Custom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AngularJS’s</a:t>
            </a:r>
            <a:r>
              <a:rPr lang="en-US" dirty="0" smtClean="0"/>
              <a:t> bootstrap begins its run, it goes through all your code and when it finds directives:</a:t>
            </a:r>
          </a:p>
          <a:p>
            <a:pPr lvl="1"/>
            <a:r>
              <a:rPr lang="en-US" dirty="0" smtClean="0"/>
              <a:t>It will go into a “normalization” process in which</a:t>
            </a:r>
          </a:p>
          <a:p>
            <a:pPr lvl="2"/>
            <a:r>
              <a:rPr lang="en-US" dirty="0" smtClean="0"/>
              <a:t>Strips “x-” and “data-” from the element/attribute.</a:t>
            </a:r>
          </a:p>
          <a:p>
            <a:pPr lvl="2"/>
            <a:r>
              <a:rPr lang="en-US" dirty="0" smtClean="0"/>
              <a:t>Converts “:”, “-”, or “_” delimiters to camelCase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58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 Will Cover…..hopefully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Are Directives?</a:t>
            </a:r>
          </a:p>
          <a:p>
            <a:r>
              <a:rPr lang="en-US" dirty="0" smtClean="0"/>
              <a:t>Some Common AngularJS Directives</a:t>
            </a:r>
          </a:p>
          <a:p>
            <a:r>
              <a:rPr lang="en-US" dirty="0" smtClean="0"/>
              <a:t>Writing Basic Custom Directives</a:t>
            </a:r>
          </a:p>
          <a:p>
            <a:pPr lvl="1"/>
            <a:r>
              <a:rPr lang="en-US" dirty="0" smtClean="0"/>
              <a:t>Implementations (the 4 flavors)</a:t>
            </a:r>
          </a:p>
          <a:p>
            <a:pPr lvl="1"/>
            <a:r>
              <a:rPr lang="en-US" dirty="0" smtClean="0"/>
              <a:t>Naming Conventions</a:t>
            </a:r>
          </a:p>
          <a:p>
            <a:pPr lvl="1"/>
            <a:r>
              <a:rPr lang="en-US" dirty="0"/>
              <a:t>A Look At The Framework</a:t>
            </a:r>
          </a:p>
          <a:p>
            <a:pPr lvl="1"/>
            <a:r>
              <a:rPr lang="en-US" dirty="0" smtClean="0"/>
              <a:t>Typical </a:t>
            </a:r>
            <a:r>
              <a:rPr lang="en-US" dirty="0"/>
              <a:t>Properties</a:t>
            </a:r>
          </a:p>
          <a:p>
            <a:pPr lvl="1"/>
            <a:r>
              <a:rPr lang="en-US" dirty="0" smtClean="0"/>
              <a:t>……….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1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Prerequisites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Knowledge Of HTML &amp; JS</a:t>
            </a:r>
          </a:p>
          <a:p>
            <a:r>
              <a:rPr lang="en-US" dirty="0" smtClean="0"/>
              <a:t>Basic Knowledge AngularJS</a:t>
            </a:r>
          </a:p>
          <a:p>
            <a:r>
              <a:rPr lang="en-US" dirty="0" smtClean="0"/>
              <a:t>…and Patience (with me).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Demo files for this presentation are available @: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3366FF"/>
                </a:solidFill>
              </a:rPr>
              <a:t>https://</a:t>
            </a:r>
            <a:r>
              <a:rPr lang="en-US" sz="2000" u="sng" dirty="0" err="1">
                <a:solidFill>
                  <a:srgbClr val="3366FF"/>
                </a:solidFill>
              </a:rPr>
              <a:t>github.com</a:t>
            </a:r>
            <a:r>
              <a:rPr lang="en-US" sz="2000" u="sng" dirty="0">
                <a:solidFill>
                  <a:srgbClr val="3366FF"/>
                </a:solidFill>
              </a:rPr>
              <a:t>/</a:t>
            </a:r>
            <a:r>
              <a:rPr lang="en-US" sz="2000" u="sng" dirty="0" err="1">
                <a:solidFill>
                  <a:srgbClr val="3366FF"/>
                </a:solidFill>
              </a:rPr>
              <a:t>Zenitram-Oriaj</a:t>
            </a:r>
            <a:r>
              <a:rPr lang="en-US" sz="2000" u="sng" dirty="0">
                <a:solidFill>
                  <a:srgbClr val="3366FF"/>
                </a:solidFill>
              </a:rPr>
              <a:t>/</a:t>
            </a:r>
            <a:r>
              <a:rPr lang="en-US" sz="2000" u="sng" dirty="0" err="1">
                <a:solidFill>
                  <a:srgbClr val="3366FF"/>
                </a:solidFill>
              </a:rPr>
              <a:t>AngularJS_Directives</a:t>
            </a:r>
            <a:endParaRPr lang="en-US" sz="2000" u="sng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25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What Are Directives?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 quote from </a:t>
            </a:r>
            <a:r>
              <a:rPr lang="en-US" dirty="0" err="1" smtClean="0"/>
              <a:t>AngularJS.org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5A6885"/>
                </a:solidFill>
              </a:rPr>
              <a:t>“Directives </a:t>
            </a:r>
            <a:r>
              <a:rPr lang="en-US" sz="2000" i="1" dirty="0">
                <a:solidFill>
                  <a:srgbClr val="5A6885"/>
                </a:solidFill>
              </a:rPr>
              <a:t>is a unique and powerful feature available only in Angular. Directives let you invent new HTML syntax, specific to your </a:t>
            </a:r>
            <a:r>
              <a:rPr lang="en-US" sz="2000" i="1" dirty="0" smtClean="0">
                <a:solidFill>
                  <a:srgbClr val="5A6885"/>
                </a:solidFill>
              </a:rPr>
              <a:t>application. 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5A6885"/>
                </a:solidFill>
              </a:rPr>
              <a:t>We </a:t>
            </a:r>
            <a:r>
              <a:rPr lang="en-US" sz="2000" i="1" dirty="0">
                <a:solidFill>
                  <a:srgbClr val="5A6885"/>
                </a:solidFill>
              </a:rPr>
              <a:t>use directives to create reusable components. A component allows you to hide complex DOM structure, CSS, and behavior. This lets you focus either on what the application does or how the application looks separately. </a:t>
            </a:r>
            <a:r>
              <a:rPr lang="en-US" sz="2000" i="1" dirty="0" smtClean="0">
                <a:solidFill>
                  <a:srgbClr val="5A6885"/>
                </a:solidFill>
              </a:rPr>
              <a:t>”</a:t>
            </a:r>
          </a:p>
          <a:p>
            <a:pPr marL="0" indent="0">
              <a:buNone/>
            </a:pPr>
            <a:endParaRPr lang="en-US" sz="2000" i="1" dirty="0">
              <a:solidFill>
                <a:srgbClr val="5A6885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T</a:t>
            </a:r>
            <a:r>
              <a:rPr lang="en-US" sz="2000" b="1" dirty="0" smtClean="0"/>
              <a:t>emplate</a:t>
            </a:r>
            <a:r>
              <a:rPr lang="en-US" sz="2000" b="1" dirty="0"/>
              <a:t>-expanding Directives </a:t>
            </a:r>
            <a:r>
              <a:rPr lang="en-US" sz="2000" dirty="0"/>
              <a:t>are the </a:t>
            </a:r>
            <a:r>
              <a:rPr lang="en-US" sz="2000" dirty="0" smtClean="0"/>
              <a:t>simplest form of a directive: </a:t>
            </a:r>
            <a:endParaRPr lang="en-US" sz="2000" dirty="0"/>
          </a:p>
          <a:p>
            <a:pPr marL="0" indent="0">
              <a:buNone/>
            </a:pPr>
            <a:r>
              <a:rPr lang="en-US" sz="1800" dirty="0" smtClean="0"/>
              <a:t>- define </a:t>
            </a:r>
            <a:r>
              <a:rPr lang="en-US" sz="1800" dirty="0"/>
              <a:t>a custom tag or attribute that is expanded or </a:t>
            </a:r>
            <a:r>
              <a:rPr lang="en-US" sz="1800" dirty="0" smtClean="0"/>
              <a:t>replaced and </a:t>
            </a:r>
            <a:r>
              <a:rPr lang="en-US" sz="1800" dirty="0"/>
              <a:t>can include Controller logic, if </a:t>
            </a:r>
            <a:r>
              <a:rPr lang="en-US" sz="1800" dirty="0" smtClean="0"/>
              <a:t>needed. 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Directives can also be used for: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Expressing complex UI</a:t>
            </a:r>
            <a:br>
              <a:rPr lang="en-US" sz="2000" dirty="0"/>
            </a:br>
            <a:r>
              <a:rPr lang="en-US" sz="2000" dirty="0" smtClean="0"/>
              <a:t>• </a:t>
            </a:r>
            <a:r>
              <a:rPr lang="en-US" sz="2000" dirty="0"/>
              <a:t>Calling events and registering event </a:t>
            </a:r>
            <a:r>
              <a:rPr lang="en-US" sz="2000" dirty="0" smtClean="0"/>
              <a:t>handlers </a:t>
            </a:r>
          </a:p>
          <a:p>
            <a:pPr marL="0" indent="0">
              <a:buNone/>
            </a:pPr>
            <a:r>
              <a:rPr lang="en-US" sz="2000" dirty="0" smtClean="0"/>
              <a:t>• Reusing common components </a:t>
            </a:r>
            <a:endParaRPr lang="en-US" sz="2000" i="1" dirty="0">
              <a:solidFill>
                <a:srgbClr val="5A6885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1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Common AngularJS Directives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already been using Directives (built-in):</a:t>
            </a:r>
          </a:p>
          <a:p>
            <a:r>
              <a:rPr lang="en-US" dirty="0" err="1" smtClean="0"/>
              <a:t>ngModel</a:t>
            </a:r>
            <a:endParaRPr lang="en-US" dirty="0" smtClean="0"/>
          </a:p>
          <a:p>
            <a:r>
              <a:rPr lang="en-US" dirty="0" err="1" smtClean="0"/>
              <a:t>ngRepeat</a:t>
            </a:r>
            <a:endParaRPr lang="en-US" dirty="0" smtClean="0"/>
          </a:p>
          <a:p>
            <a:r>
              <a:rPr lang="en-US" dirty="0" err="1" smtClean="0"/>
              <a:t>ngShow</a:t>
            </a:r>
            <a:endParaRPr lang="en-US" dirty="0" smtClean="0"/>
          </a:p>
          <a:p>
            <a:r>
              <a:rPr lang="en-US" dirty="0" err="1" smtClean="0"/>
              <a:t>ngHide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6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Basic Custom </a:t>
            </a:r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72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Directives Implementations Come In 4 Types:</a:t>
            </a:r>
          </a:p>
          <a:p>
            <a:pPr lvl="1"/>
            <a:r>
              <a:rPr lang="en-US" sz="2100" dirty="0" smtClean="0"/>
              <a:t>A new HTML Element ( </a:t>
            </a:r>
            <a:r>
              <a:rPr lang="en-US" sz="2100" dirty="0" smtClean="0">
                <a:solidFill>
                  <a:srgbClr val="5A6885"/>
                </a:solidFill>
              </a:rPr>
              <a:t>&lt;</a:t>
            </a:r>
            <a:r>
              <a:rPr lang="en-US" sz="2100" dirty="0" smtClean="0">
                <a:solidFill>
                  <a:srgbClr val="AD0101"/>
                </a:solidFill>
              </a:rPr>
              <a:t>my-custom</a:t>
            </a:r>
            <a:r>
              <a:rPr lang="en-US" sz="2100" dirty="0" smtClean="0">
                <a:solidFill>
                  <a:srgbClr val="5A6885"/>
                </a:solidFill>
              </a:rPr>
              <a:t>&gt;&lt;/</a:t>
            </a:r>
            <a:r>
              <a:rPr lang="en-US" sz="2100" dirty="0" smtClean="0">
                <a:solidFill>
                  <a:srgbClr val="AD0101"/>
                </a:solidFill>
              </a:rPr>
              <a:t>my-custom</a:t>
            </a:r>
            <a:r>
              <a:rPr lang="en-US" sz="2100" dirty="0" smtClean="0">
                <a:solidFill>
                  <a:srgbClr val="5A6885"/>
                </a:solidFill>
              </a:rPr>
              <a:t>&gt; 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An Attribute ( </a:t>
            </a:r>
            <a:r>
              <a:rPr lang="en-US" sz="2100" dirty="0" smtClean="0">
                <a:solidFill>
                  <a:srgbClr val="5A6885"/>
                </a:solidFill>
              </a:rPr>
              <a:t>&lt;input type=“text” </a:t>
            </a:r>
            <a:r>
              <a:rPr lang="en-US" sz="2100" dirty="0" smtClean="0">
                <a:solidFill>
                  <a:srgbClr val="AD0101"/>
                </a:solidFill>
              </a:rPr>
              <a:t>data-m</a:t>
            </a:r>
            <a:r>
              <a:rPr lang="en-US" sz="2100" dirty="0" smtClean="0">
                <a:solidFill>
                  <a:schemeClr val="accent1"/>
                </a:solidFill>
              </a:rPr>
              <a:t>y-custom </a:t>
            </a:r>
            <a:r>
              <a:rPr lang="en-US" sz="2100" dirty="0" smtClean="0">
                <a:solidFill>
                  <a:srgbClr val="5A6885"/>
                </a:solidFill>
              </a:rPr>
              <a:t>/&gt; </a:t>
            </a:r>
            <a:r>
              <a:rPr lang="en-US" sz="2100" dirty="0" smtClean="0"/>
              <a:t>) </a:t>
            </a:r>
          </a:p>
          <a:p>
            <a:pPr lvl="1"/>
            <a:r>
              <a:rPr lang="en-US" sz="2100" dirty="0" smtClean="0"/>
              <a:t>As A Class ( </a:t>
            </a:r>
            <a:r>
              <a:rPr lang="en-US" sz="2100" dirty="0" smtClean="0">
                <a:solidFill>
                  <a:srgbClr val="5A6885"/>
                </a:solidFill>
              </a:rPr>
              <a:t>&lt;h1 class=“</a:t>
            </a:r>
            <a:r>
              <a:rPr lang="en-US" sz="2100" dirty="0" smtClean="0">
                <a:solidFill>
                  <a:srgbClr val="AD0101"/>
                </a:solidFill>
              </a:rPr>
              <a:t>my_custom</a:t>
            </a:r>
            <a:r>
              <a:rPr lang="en-US" sz="2100" dirty="0" smtClean="0">
                <a:solidFill>
                  <a:srgbClr val="5A6885"/>
                </a:solidFill>
              </a:rPr>
              <a:t>”&gt;&lt;/h1&gt; 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Comment/Meta ( </a:t>
            </a:r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&lt;!--directive:</a:t>
            </a:r>
            <a:r>
              <a:rPr lang="en-US" sz="2100" dirty="0" smtClean="0">
                <a:solidFill>
                  <a:schemeClr val="accent1"/>
                </a:solidFill>
              </a:rPr>
              <a:t>my-custom </a:t>
            </a:r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--&gt;</a:t>
            </a:r>
            <a:r>
              <a:rPr lang="en-US" sz="2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dirty="0" smtClean="0"/>
              <a:t>)</a:t>
            </a:r>
          </a:p>
          <a:p>
            <a:pPr marL="365760" lvl="1" indent="0">
              <a:buNone/>
            </a:pPr>
            <a:endParaRPr lang="en-US" sz="2000" dirty="0"/>
          </a:p>
          <a:p>
            <a:pPr marL="365760" lvl="1" indent="0">
              <a:buNone/>
            </a:pPr>
            <a:r>
              <a:rPr lang="en-US" sz="2000" b="1" i="1" dirty="0">
                <a:solidFill>
                  <a:srgbClr val="008000"/>
                </a:solidFill>
              </a:rPr>
              <a:t>Best Practice:</a:t>
            </a:r>
            <a:r>
              <a:rPr lang="en-US" sz="2000" i="1" dirty="0">
                <a:solidFill>
                  <a:srgbClr val="008000"/>
                </a:solidFill>
              </a:rPr>
              <a:t> Prefer using directives via tag name and attributes over comment and class names. Doing so generally makes it easier to determine what directives a given element matches. </a:t>
            </a:r>
          </a:p>
          <a:p>
            <a:pPr lvl="1"/>
            <a:endParaRPr lang="en-US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4173151"/>
            <a:ext cx="8153400" cy="2480743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Naming Conventions:</a:t>
            </a:r>
          </a:p>
          <a:p>
            <a:pPr lvl="1"/>
            <a:r>
              <a:rPr lang="en-US" sz="2400" dirty="0" smtClean="0"/>
              <a:t>Building the directive, use “camelCase” (</a:t>
            </a:r>
            <a:r>
              <a:rPr lang="en-US" sz="2400" dirty="0" err="1" smtClean="0"/>
              <a:t>myCustom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From within the HTML DOM:</a:t>
            </a:r>
          </a:p>
          <a:p>
            <a:pPr marL="685800" lvl="2" indent="0">
              <a:buNone/>
            </a:pPr>
            <a:r>
              <a:rPr lang="en-US" sz="2100" dirty="0" smtClean="0"/>
              <a:t>1. my-custom *	3. my:custom	5. data-my-custom</a:t>
            </a:r>
          </a:p>
          <a:p>
            <a:pPr marL="685800" lvl="2" indent="0">
              <a:buNone/>
            </a:pPr>
            <a:r>
              <a:rPr lang="en-US" sz="2100" dirty="0" smtClean="0"/>
              <a:t>2. my_custom	4. x-my-custom   </a:t>
            </a:r>
          </a:p>
          <a:p>
            <a:pPr marL="685800" lvl="2" indent="0">
              <a:buNone/>
            </a:pPr>
            <a:endParaRPr lang="en-US" sz="1800" dirty="0" smtClean="0"/>
          </a:p>
          <a:p>
            <a:pPr marL="685800" lvl="2" indent="0">
              <a:buNone/>
            </a:pPr>
            <a:r>
              <a:rPr lang="en-US" sz="1800" dirty="0" smtClean="0"/>
              <a:t>* </a:t>
            </a:r>
            <a:r>
              <a:rPr lang="en-US" sz="1800" i="1" dirty="0"/>
              <a:t>The “-” is the </a:t>
            </a:r>
            <a:r>
              <a:rPr lang="en-US" sz="1800" i="1" dirty="0" smtClean="0"/>
              <a:t>preferred method (in my opinion and AngularJS). </a:t>
            </a:r>
          </a:p>
          <a:p>
            <a:pPr marL="685800" lvl="2" indent="0">
              <a:buNone/>
            </a:pPr>
            <a:r>
              <a:rPr lang="en-US" sz="1800" i="1" dirty="0" smtClean="0"/>
              <a:t>If </a:t>
            </a:r>
            <a:r>
              <a:rPr lang="en-US" sz="1800" i="1" dirty="0"/>
              <a:t>you want to be HTML5 </a:t>
            </a:r>
            <a:r>
              <a:rPr lang="en-US" sz="1800" i="1" dirty="0" smtClean="0"/>
              <a:t>compliant, then add the “x-” or “data-” to your directive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363917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Basic Custom Directives</a:t>
            </a:r>
          </a:p>
        </p:txBody>
      </p:sp>
      <p:pic>
        <p:nvPicPr>
          <p:cNvPr id="4" name="Content Placeholder 3" descr="demo1_1.tif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2"/>
          <a:stretch/>
        </p:blipFill>
        <p:spPr>
          <a:xfrm>
            <a:off x="1151051" y="1620188"/>
            <a:ext cx="6846608" cy="29211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79105" y="4663295"/>
            <a:ext cx="5799641" cy="19223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We create our application and place it into an object call “app”.</a:t>
            </a:r>
          </a:p>
          <a:p>
            <a:r>
              <a:rPr lang="en-US" sz="2000" dirty="0" smtClean="0"/>
              <a:t>Next, create a directive off our “app” object which returns a new object.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917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Basic Custom Directives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13853"/>
              </p:ext>
            </p:extLst>
          </p:nvPr>
        </p:nvGraphicFramePr>
        <p:xfrm>
          <a:off x="612648" y="1859019"/>
          <a:ext cx="7940835" cy="449626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66427"/>
                <a:gridCol w="6074408"/>
              </a:tblGrid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Description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the</a:t>
                      </a:r>
                      <a:r>
                        <a:rPr lang="en-US" baseline="0" dirty="0" smtClean="0"/>
                        <a:t> directive will be used: E - Element, A - Attribute, C - Class, M – Meta/Comment. You can use multiple options.  (Default is A)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to create a child</a:t>
                      </a:r>
                      <a:r>
                        <a:rPr lang="en-US" baseline="0" dirty="0" smtClean="0"/>
                        <a:t> or an isolated</a:t>
                      </a:r>
                      <a:r>
                        <a:rPr lang="en-US" dirty="0" smtClean="0"/>
                        <a:t> scope</a:t>
                      </a:r>
                      <a:endParaRPr lang="en-US" dirty="0"/>
                    </a:p>
                  </a:txBody>
                  <a:tcPr/>
                </a:tc>
              </a:tr>
              <a:tr h="57258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content that should be output from the directive. Can include HTML, data binding expressions, and even other directives.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templateUrl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path to the template that should be used by the directive. It can optionally contain a DOM element id when templates are defined in &lt;script&gt; tags.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to define the controller that will be associated with the directive template.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used for DOM manipulation tasks.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58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48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1157</TotalTime>
  <Words>604</Words>
  <Application>Microsoft Macintosh PowerPoint</Application>
  <PresentationFormat>On-screen Show (4:3)</PresentationFormat>
  <Paragraphs>77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Las Vegas</vt:lpstr>
      <vt:lpstr>Topics We Will Cover…..hopefully</vt:lpstr>
      <vt:lpstr>Some Prerequisites </vt:lpstr>
      <vt:lpstr>Part 1: What Are Directives?</vt:lpstr>
      <vt:lpstr>Some Common AngularJS Directives.</vt:lpstr>
      <vt:lpstr>Writing Basic Custom Directives</vt:lpstr>
      <vt:lpstr>Writing Basic Custom Directives</vt:lpstr>
      <vt:lpstr>Writing Basic Custom Directives</vt:lpstr>
      <vt:lpstr>PowerPoint Presentation</vt:lpstr>
      <vt:lpstr>Writing Basic Custom Directives</vt:lpstr>
    </vt:vector>
  </TitlesOfParts>
  <Company>Technilinx,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Vegas</dc:title>
  <dc:creator>Jairo Martinez</dc:creator>
  <cp:lastModifiedBy>Jairo Martinez</cp:lastModifiedBy>
  <cp:revision>23</cp:revision>
  <dcterms:created xsi:type="dcterms:W3CDTF">2014-08-30T19:19:51Z</dcterms:created>
  <dcterms:modified xsi:type="dcterms:W3CDTF">2014-08-31T17:06:33Z</dcterms:modified>
</cp:coreProperties>
</file>