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3)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</a:t>
            </a:r>
            <a:r>
              <a:rPr lang="en-US" dirty="0" smtClean="0"/>
              <a:t>another directive with ‘^’ or ‘?’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</a:t>
            </a:r>
            <a:r>
              <a:rPr lang="en-US" dirty="0" smtClean="0"/>
              <a:t>parent’s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‘./partials/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  <a:endParaRPr lang="en-US" sz="19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create a new controller or pass in a controller from the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6352"/>
          </a:xfrm>
        </p:spPr>
        <p:txBody>
          <a:bodyPr/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1619</TotalTime>
  <Words>1122</Words>
  <Application>Microsoft Macintosh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50</cp:revision>
  <dcterms:created xsi:type="dcterms:W3CDTF">2014-08-30T19:19:51Z</dcterms:created>
  <dcterms:modified xsi:type="dcterms:W3CDTF">2014-09-01T05:35:08Z</dcterms:modified>
</cp:coreProperties>
</file>