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7" r:id="rId9"/>
    <p:sldId id="264" r:id="rId10"/>
    <p:sldId id="269" r:id="rId11"/>
    <p:sldId id="261" r:id="rId12"/>
    <p:sldId id="265" r:id="rId13"/>
    <p:sldId id="270" r:id="rId14"/>
    <p:sldId id="268" r:id="rId15"/>
    <p:sldId id="272" r:id="rId16"/>
    <p:sldId id="27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Return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additional items that can be returned:</a:t>
            </a:r>
          </a:p>
          <a:p>
            <a:pPr lvl="1"/>
            <a:r>
              <a:rPr lang="en-US" dirty="0" smtClean="0"/>
              <a:t>Replace (true 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Priority (</a:t>
            </a:r>
            <a:r>
              <a:rPr lang="en-US" dirty="0" smtClean="0">
                <a:solidFill>
                  <a:srgbClr val="AD0101"/>
                </a:solidFill>
              </a:rPr>
              <a:t>0</a:t>
            </a:r>
            <a:r>
              <a:rPr lang="en-US" dirty="0" smtClean="0"/>
              <a:t> – 3)</a:t>
            </a:r>
          </a:p>
          <a:p>
            <a:pPr lvl="1"/>
            <a:r>
              <a:rPr lang="en-US" dirty="0" smtClean="0"/>
              <a:t>Transclude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Require (</a:t>
            </a:r>
            <a:r>
              <a:rPr lang="en-US" b="1" dirty="0" smtClean="0">
                <a:solidFill>
                  <a:schemeClr val="accent1"/>
                </a:solidFill>
              </a:rPr>
              <a:t>false </a:t>
            </a:r>
            <a:r>
              <a:rPr lang="en-US" dirty="0" smtClean="0"/>
              <a:t>or another directive with ‘^’ or ‘?’)</a:t>
            </a:r>
            <a:endParaRPr lang="en-US" dirty="0"/>
          </a:p>
          <a:p>
            <a:pPr lvl="1"/>
            <a:r>
              <a:rPr lang="en-US" dirty="0" smtClean="0"/>
              <a:t>Compile (function that returns object)</a:t>
            </a:r>
          </a:p>
          <a:p>
            <a:pPr lvl="2"/>
            <a:r>
              <a:rPr lang="en-US" dirty="0" smtClean="0"/>
              <a:t>Pre (function)</a:t>
            </a:r>
          </a:p>
          <a:p>
            <a:pPr lvl="2"/>
            <a:r>
              <a:rPr lang="en-US" dirty="0" smtClean="0"/>
              <a:t>Post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Restrict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3171"/>
            <a:ext cx="8153400" cy="4468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Directives Implementations (‘restrict’) Come In 4 Types:</a:t>
            </a:r>
          </a:p>
          <a:p>
            <a:pPr lvl="1"/>
            <a:r>
              <a:rPr lang="en-US" sz="2100" dirty="0" smtClean="0"/>
              <a:t>A new HTML Element &lt;Tag&gt;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Comment/Meta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r>
              <a:rPr lang="en-US" sz="2000" dirty="0" smtClean="0"/>
              <a:t>“A”, for attribute, is the default behavior.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</a:t>
            </a:r>
            <a:r>
              <a:rPr lang="en-US" sz="2000" i="1" dirty="0" smtClean="0">
                <a:solidFill>
                  <a:srgbClr val="008000"/>
                </a:solidFill>
              </a:rPr>
              <a:t>. (AngularJS.org) </a:t>
            </a:r>
            <a:endParaRPr lang="en-US" sz="2000" i="1" dirty="0">
              <a:solidFill>
                <a:srgbClr val="008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48283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Scope: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 smtClean="0"/>
              <a:t> – This is the default behavior, in where the directive gets the parent’s scope.</a:t>
            </a:r>
          </a:p>
          <a:p>
            <a:pPr lvl="1"/>
            <a:r>
              <a:rPr lang="en-US" sz="2000" b="1" dirty="0" smtClean="0"/>
              <a:t>Child</a:t>
            </a:r>
            <a:r>
              <a:rPr lang="en-US" sz="2000" dirty="0" smtClean="0"/>
              <a:t> – Is where the scope will prototypically inherit from the parent’s scope but can have some of its own properties not visible to the parent.</a:t>
            </a: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/>
              <a:t> – This scope does not inherit from the parent and exists on its own. This is the ideal usage when you want to make this directive reusable.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34" y="4083032"/>
            <a:ext cx="8153400" cy="26492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implement: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false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(or don’t add to return object)</a:t>
            </a:r>
          </a:p>
          <a:p>
            <a:pPr lvl="1"/>
            <a:r>
              <a:rPr lang="en-US" sz="2000" b="1" dirty="0" smtClean="0"/>
              <a:t>Child  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true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Isolating a scope does not preclude it from being able to bind it to aspects of the parent’s scope</a:t>
            </a:r>
          </a:p>
          <a:p>
            <a:pPr lvl="1"/>
            <a:r>
              <a:rPr lang="en-US" dirty="0" smtClean="0"/>
              <a:t>Three ways to bind to parent scope:</a:t>
            </a:r>
          </a:p>
          <a:p>
            <a:pPr lvl="2"/>
            <a:r>
              <a:rPr lang="en-US" dirty="0" smtClean="0"/>
              <a:t>@ - </a:t>
            </a:r>
            <a:r>
              <a:rPr lang="en-US" dirty="0"/>
              <a:t>binds the value of parent scope property (which always a string) to the local scope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=</a:t>
            </a:r>
            <a:r>
              <a:rPr lang="en-US" dirty="0" smtClean="0"/>
              <a:t> - </a:t>
            </a:r>
            <a:r>
              <a:rPr lang="en-US" dirty="0"/>
              <a:t>binds parent scope property directly which will be evaluated before being passed in.</a:t>
            </a:r>
            <a:endParaRPr lang="en-US" dirty="0" smtClean="0"/>
          </a:p>
          <a:p>
            <a:pPr lvl="2"/>
            <a:r>
              <a:rPr lang="en-US" dirty="0" smtClean="0"/>
              <a:t>&amp; - </a:t>
            </a:r>
            <a:r>
              <a:rPr lang="en-US" dirty="0"/>
              <a:t>binds an expression or method which will be executed in the context of the scope it belongs.</a:t>
            </a:r>
          </a:p>
        </p:txBody>
      </p:sp>
    </p:spTree>
    <p:extLst>
      <p:ext uri="{BB962C8B-B14F-4D97-AF65-F5344CB8AC3E}">
        <p14:creationId xmlns:p14="http://schemas.microsoft.com/office/powerpoint/2010/main" val="15682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Template(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15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Template:</a:t>
            </a:r>
          </a:p>
          <a:p>
            <a:pPr lvl="1"/>
            <a:r>
              <a:rPr lang="en-US" dirty="0" smtClean="0"/>
              <a:t>Can be just plain HTML which is to be inserted.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emplate: ‘&lt;h1&gt;Insert Me Please&lt;/h1&gt;’</a:t>
            </a:r>
          </a:p>
          <a:p>
            <a:pPr lvl="2"/>
            <a:r>
              <a:rPr lang="en-US" dirty="0"/>
              <a:t>template: ‘</a:t>
            </a:r>
            <a:r>
              <a:rPr lang="en-US" dirty="0" smtClean="0"/>
              <a:t>&lt;input type=“text” value=“{{</a:t>
            </a:r>
            <a:r>
              <a:rPr lang="en-US" dirty="0" err="1" smtClean="0"/>
              <a:t>userName</a:t>
            </a:r>
            <a:r>
              <a:rPr lang="en-US" dirty="0" smtClean="0"/>
              <a:t>}}” /&gt;’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3492745"/>
            <a:ext cx="8153400" cy="2982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TemplateUrl:</a:t>
            </a:r>
          </a:p>
          <a:p>
            <a:pPr lvl="1"/>
            <a:r>
              <a:rPr lang="en-US" dirty="0" smtClean="0"/>
              <a:t>Points to the location of the “partial” html file</a:t>
            </a:r>
          </a:p>
          <a:p>
            <a:pPr lvl="2"/>
            <a:r>
              <a:rPr lang="en-US" dirty="0" smtClean="0"/>
              <a:t>templateUrl: ‘./partials/</a:t>
            </a:r>
            <a:r>
              <a:rPr lang="en-US" dirty="0" err="1" smtClean="0"/>
              <a:t>form.html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templateUrl: </a:t>
            </a:r>
            <a:r>
              <a:rPr lang="en-US" dirty="0" smtClean="0"/>
              <a:t>‘</a:t>
            </a:r>
            <a:r>
              <a:rPr lang="en-US" dirty="0" err="1" smtClean="0"/>
              <a:t>navBar.html</a:t>
            </a:r>
            <a:r>
              <a:rPr lang="en-US" dirty="0" smtClean="0"/>
              <a:t>’</a:t>
            </a:r>
          </a:p>
          <a:p>
            <a:pPr marL="685800" lvl="2" indent="0"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91440" indent="0">
              <a:buNone/>
            </a:pPr>
            <a:r>
              <a:rPr lang="en-US" sz="1900" b="1" dirty="0" smtClean="0">
                <a:solidFill>
                  <a:srgbClr val="008000"/>
                </a:solidFill>
              </a:rPr>
              <a:t>Best </a:t>
            </a:r>
            <a:r>
              <a:rPr lang="en-US" sz="1900" b="1" dirty="0">
                <a:solidFill>
                  <a:srgbClr val="008000"/>
                </a:solidFill>
              </a:rPr>
              <a:t>Practice:</a:t>
            </a:r>
            <a:r>
              <a:rPr lang="en-US" sz="1900" dirty="0">
                <a:solidFill>
                  <a:srgbClr val="008000"/>
                </a:solidFill>
              </a:rPr>
              <a:t> Unless your template is very small, it's typically better to break it apart into its own HTML file and load it with the </a:t>
            </a:r>
            <a:r>
              <a:rPr lang="en-US" sz="1900" dirty="0" err="1">
                <a:solidFill>
                  <a:srgbClr val="008000"/>
                </a:solidFill>
              </a:rPr>
              <a:t>templateUrl</a:t>
            </a:r>
            <a:r>
              <a:rPr lang="en-US" sz="1900" dirty="0">
                <a:solidFill>
                  <a:srgbClr val="008000"/>
                </a:solidFill>
              </a:rPr>
              <a:t> option</a:t>
            </a:r>
            <a:r>
              <a:rPr lang="en-US" sz="1900" dirty="0" smtClean="0">
                <a:solidFill>
                  <a:srgbClr val="008000"/>
                </a:solidFill>
              </a:rPr>
              <a:t>. (</a:t>
            </a:r>
            <a:r>
              <a:rPr lang="en-US" sz="1900" dirty="0" err="1" smtClean="0">
                <a:solidFill>
                  <a:srgbClr val="008000"/>
                </a:solidFill>
              </a:rPr>
              <a:t>AngularJS.org</a:t>
            </a:r>
            <a:r>
              <a:rPr lang="en-US" sz="1900" dirty="0" smtClean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06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</a:t>
            </a:r>
            <a:r>
              <a:rPr lang="en-US" dirty="0" smtClean="0"/>
              <a:t>Directive: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522286"/>
            <a:ext cx="8153400" cy="1573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create a new controller or pass in a controller from the parent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Declare Controller</a:t>
            </a:r>
          </a:p>
          <a:p>
            <a:pPr lvl="1"/>
            <a:r>
              <a:rPr lang="en-US" dirty="0" smtClean="0"/>
              <a:t>Option to set the name of Controller by using “</a:t>
            </a:r>
            <a:r>
              <a:rPr lang="en-US" dirty="0" err="1" smtClean="0"/>
              <a:t>controllerAs</a:t>
            </a:r>
            <a:r>
              <a:rPr lang="en-US" dirty="0" smtClean="0"/>
              <a:t>:”</a:t>
            </a:r>
            <a:endParaRPr lang="en-US" dirty="0"/>
          </a:p>
        </p:txBody>
      </p:sp>
      <p:pic>
        <p:nvPicPr>
          <p:cNvPr id="4" name="Picture 3" descr="scope-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7" y="1666756"/>
            <a:ext cx="7376602" cy="269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953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link function is mainly used for attaching event listeners to DOM elements, watching model properties for changes, and updating the DOM. </a:t>
            </a:r>
            <a:endParaRPr lang="en-US" dirty="0" smtClean="0"/>
          </a:p>
          <a:p>
            <a:r>
              <a:rPr lang="en-US" dirty="0" smtClean="0"/>
              <a:t>Arguments passed into the link function must be placed in a specific order (unlike a controller):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Bootstrap </a:t>
            </a:r>
            <a:r>
              <a:rPr lang="en-US" dirty="0" err="1" smtClean="0"/>
              <a:t>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AngularJS’s</a:t>
            </a:r>
            <a:r>
              <a:rPr lang="en-US" dirty="0" smtClean="0"/>
              <a:t> bootstrap begins its run, it goes through all your code and when it finds directives:</a:t>
            </a:r>
          </a:p>
          <a:p>
            <a:pPr lvl="1"/>
            <a:r>
              <a:rPr lang="en-US" dirty="0" smtClean="0"/>
              <a:t>It will go into a “normalization” process in which</a:t>
            </a:r>
          </a:p>
          <a:p>
            <a:pPr lvl="2"/>
            <a:r>
              <a:rPr lang="en-US" dirty="0" smtClean="0"/>
              <a:t>Strips “x-” and “data-” from the element/attribute.</a:t>
            </a:r>
          </a:p>
          <a:p>
            <a:pPr lvl="2"/>
            <a:r>
              <a:rPr lang="en-US" dirty="0" smtClean="0"/>
              <a:t>Converts “:”, “-”, or “_” delimiters to camelCase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Inside A Directive</a:t>
            </a:r>
          </a:p>
          <a:p>
            <a:pPr lvl="1"/>
            <a:r>
              <a:rPr lang="en-US" dirty="0" smtClean="0"/>
              <a:t>Overview (Example)</a:t>
            </a:r>
          </a:p>
          <a:p>
            <a:pPr lvl="1"/>
            <a:r>
              <a:rPr lang="en-US" dirty="0" smtClean="0"/>
              <a:t>Naming </a:t>
            </a:r>
          </a:p>
          <a:p>
            <a:pPr lvl="1"/>
            <a:r>
              <a:rPr lang="en-US" dirty="0" smtClean="0"/>
              <a:t>The Return Object</a:t>
            </a:r>
            <a:endParaRPr lang="en-US" dirty="0"/>
          </a:p>
          <a:p>
            <a:pPr lvl="1"/>
            <a:r>
              <a:rPr lang="en-US" dirty="0" smtClean="0"/>
              <a:t>Restrict</a:t>
            </a:r>
            <a:endParaRPr lang="en-US" dirty="0"/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AngularJS.org: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r>
              <a:rPr lang="en-US" dirty="0" err="1" smtClean="0"/>
              <a:t>ngBind</a:t>
            </a:r>
            <a:endParaRPr lang="en-US" dirty="0" smtClean="0"/>
          </a:p>
          <a:p>
            <a:r>
              <a:rPr lang="en-US" dirty="0" err="1" smtClean="0"/>
              <a:t>ngView</a:t>
            </a:r>
            <a:endParaRPr lang="en-US" dirty="0" smtClean="0"/>
          </a:p>
          <a:p>
            <a:r>
              <a:rPr lang="en-US" dirty="0" err="1" smtClean="0"/>
              <a:t>ngSwitch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6352"/>
          </a:xfrm>
        </p:spPr>
        <p:txBody>
          <a:bodyPr/>
          <a:lstStyle/>
          <a:p>
            <a:r>
              <a:rPr lang="en-US" dirty="0" smtClean="0"/>
              <a:t>What is a directive?</a:t>
            </a:r>
          </a:p>
          <a:p>
            <a:r>
              <a:rPr lang="en-US" dirty="0" smtClean="0"/>
              <a:t>Name Some Built-In Directives.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Overview</a:t>
            </a:r>
            <a:endParaRPr lang="en-US" dirty="0"/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7733" y="4663295"/>
            <a:ext cx="6728973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application and place it into an object call 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14160"/>
            <a:ext cx="8153400" cy="32372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>
                <a:solidFill>
                  <a:srgbClr val="008000"/>
                </a:solidFill>
              </a:rPr>
              <a:t>If </a:t>
            </a:r>
            <a:r>
              <a:rPr lang="en-US" sz="1800" i="1" dirty="0">
                <a:solidFill>
                  <a:srgbClr val="008000"/>
                </a:solidFill>
              </a:rPr>
              <a:t>you want to be HTML5 </a:t>
            </a:r>
            <a:r>
              <a:rPr lang="en-US" sz="1800" i="1" dirty="0" smtClean="0">
                <a:solidFill>
                  <a:srgbClr val="008000"/>
                </a:solidFill>
              </a:rPr>
              <a:t>compliant, then add the “x-” or “data-” to your directive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140302"/>
            <a:ext cx="7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name of your directive is a single work like “event”, then just keep it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Return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87372"/>
              </p:ext>
            </p:extLst>
          </p:nvPr>
        </p:nvGraphicFramePr>
        <p:xfrm>
          <a:off x="612648" y="1859019"/>
          <a:ext cx="7940835" cy="44962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</a:t>
                      </a:r>
                      <a:r>
                        <a:rPr lang="en-US" dirty="0" err="1" smtClean="0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– Meta/Comment.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create 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the controller that will be associated with the directive template.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1764</TotalTime>
  <Words>1141</Words>
  <Application>Microsoft Macintosh PowerPoint</Application>
  <PresentationFormat>On-screen Show (4:3)</PresentationFormat>
  <Paragraphs>136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Check-In Quiz</vt:lpstr>
      <vt:lpstr>Inside A Directive: Overview</vt:lpstr>
      <vt:lpstr>Inside A Directive: Naming</vt:lpstr>
      <vt:lpstr>Inside A Directive: Return Object</vt:lpstr>
      <vt:lpstr>Inside A Directive: Return Object</vt:lpstr>
      <vt:lpstr>Inside A Directive: Restrict </vt:lpstr>
      <vt:lpstr>Inside A Directive: Scope</vt:lpstr>
      <vt:lpstr>Inside A Directive: Isolated Scope</vt:lpstr>
      <vt:lpstr>Inside A Directive: Template(Url)</vt:lpstr>
      <vt:lpstr>Inside A Directive: Controller</vt:lpstr>
      <vt:lpstr>Inside A Directive: Link</vt:lpstr>
      <vt:lpstr>Inside A Directive: Bootstrap Proc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54</cp:revision>
  <dcterms:created xsi:type="dcterms:W3CDTF">2014-08-30T19:19:51Z</dcterms:created>
  <dcterms:modified xsi:type="dcterms:W3CDTF">2014-09-03T03:16:17Z</dcterms:modified>
</cp:coreProperties>
</file>