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17/05/2025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17/05/2025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957264"/>
            <a:ext cx="10749412" cy="4429124"/>
          </a:xfrm>
        </p:spPr>
        <p:txBody>
          <a:bodyPr/>
          <a:lstStyle/>
          <a:p>
            <a:r>
              <a:rPr lang="en-GB" sz="2800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6229350"/>
            <a:ext cx="9144000" cy="276225"/>
          </a:xfrm>
        </p:spPr>
        <p:txBody>
          <a:bodyPr/>
          <a:lstStyle/>
          <a:p>
            <a:r>
              <a:rPr lang="en-GB" dirty="0"/>
              <a:t>1/5/2025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8512C-56B5-2832-7999-37E87B46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612"/>
            <a:ext cx="12192000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4.51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3500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2ADB9-33C5-4AAE-985F-83006F34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618"/>
            <a:ext cx="5610695" cy="3100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D03CC8-3C44-21CB-D2B5-41BA77AF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07" y="1184916"/>
            <a:ext cx="2829855" cy="2501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519EFF-4FDB-2AD3-B30D-7846A1A86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979" y="3735834"/>
            <a:ext cx="3703021" cy="31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Lalin Budula</cp:lastModifiedBy>
  <cp:revision>22</cp:revision>
  <cp:lastPrinted>2022-06-09T07:44:13Z</cp:lastPrinted>
  <dcterms:created xsi:type="dcterms:W3CDTF">2022-02-22T07:39:05Z</dcterms:created>
  <dcterms:modified xsi:type="dcterms:W3CDTF">2025-05-17T05:25:07Z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