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1" r:id="rId8"/>
    <p:sldId id="264" r:id="rId9"/>
    <p:sldId id="265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8" d="100"/>
          <a:sy n="88" d="100"/>
        </p:scale>
        <p:origin x="200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2516CFA-65A7-4E78-BAF2-F437E0567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583843-30E4-4091-87E1-A4A496510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0D2D7F-1DF5-4798-9E63-A71E2D158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28953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197D003-D6F2-4203-A495-66907856A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D0A62B1-BB9A-43BD-81CD-1400F6A22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FDD9AD5-71EC-4840-9DB9-0EB0E1755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E37CA3E-8144-4168-9129-6446C79AE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1">
            <a:extLst>
              <a:ext uri="{FF2B5EF4-FFF2-40B4-BE49-F238E27FC236}">
                <a16:creationId xmlns:a16="http://schemas.microsoft.com/office/drawing/2014/main" id="{49E43800-B974-42CE-A09C-3919D88DB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Training Delay Analysis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F96E962A-193C-4D22-9C0A-287E82378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03541" y="6201136"/>
            <a:ext cx="2031543" cy="682079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chemeClr val="tx2"/>
                </a:solidFill>
              </a:rPr>
              <a:t>By Utkarsh Agnihotri</a:t>
            </a:r>
          </a:p>
          <a:p>
            <a:r>
              <a:rPr lang="en-US" sz="1500" dirty="0">
                <a:solidFill>
                  <a:schemeClr val="tx2"/>
                </a:solidFill>
              </a:rPr>
              <a:t>Data Science Intern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7D4F600-F737-4482-BC99-1E1FFC8263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146310"/>
            <a:ext cx="3142400" cy="2716805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87C2CB5-E3D4-4345-A7B4-6F0039A6A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CB1D1D5-E255-4B0E-A7F5-DB2BE5A8D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95D61F8-0B49-44AD-956A-8EE58ECE6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C645CD3-4985-451E-8683-6C671E178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0CA8113-01F5-B948-AE6E-04E48F212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3" y="0"/>
            <a:ext cx="1508782" cy="84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072DDC-D84D-354F-BE5A-3990E341D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01561" cy="6858000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050E3A-92BC-534C-A880-76DB3F90AE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217" y="395514"/>
            <a:ext cx="1068128" cy="606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682964-1E64-8A40-8197-E0AB4B914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tx2"/>
                </a:solidFill>
              </a:rPr>
              <a:t>Thanks</a:t>
            </a:r>
            <a:endParaRPr lang="en-US" sz="5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803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E2C783-6A24-8442-93EB-920E47E22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13571" cy="685800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CD79A2-5631-9046-B14C-B37285C77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8285" y="242585"/>
            <a:ext cx="1132115" cy="637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67D478EF-21F4-B64D-8CF6-E64056FEE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13073" cy="685800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172D3A-B1BC-A845-9363-8CE4FCF791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028" y="115187"/>
            <a:ext cx="1210857" cy="674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3B3B5B-887A-9147-A024-2E0E9932FB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"/>
          <a:stretch/>
        </p:blipFill>
        <p:spPr>
          <a:xfrm>
            <a:off x="1004333" y="391886"/>
            <a:ext cx="10183333" cy="6466114"/>
          </a:xfrm>
          <a:prstGeom prst="rect">
            <a:avLst/>
          </a:prstGeom>
        </p:spPr>
      </p:pic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1CF3A940-A14F-1847-AFC0-B522A675F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2571" cy="47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9F92BB1A-3B58-4D4A-9271-C43528B268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3392" cy="6858000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85DB05-2FE8-2143-B456-A5DAA01F7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686" y="176893"/>
            <a:ext cx="19304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CC03A278-6079-407F-9602-10EA33BD1E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76" t="4902" b="81999"/>
          <a:stretch/>
        </p:blipFill>
        <p:spPr>
          <a:xfrm>
            <a:off x="10929256" y="609600"/>
            <a:ext cx="1161143" cy="696686"/>
          </a:xfrm>
          <a:prstGeom prst="rect">
            <a:avLst/>
          </a:prstGeom>
        </p:spPr>
      </p:pic>
      <p:pic>
        <p:nvPicPr>
          <p:cNvPr id="6" name="Picture 5" descr="A close up of a boat&#10;&#10;Description automatically generated">
            <a:extLst>
              <a:ext uri="{FF2B5EF4-FFF2-40B4-BE49-F238E27FC236}">
                <a16:creationId xmlns:a16="http://schemas.microsoft.com/office/drawing/2014/main" id="{998CFE43-CDF1-A94F-A50F-E8B1819A6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262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F7B5EA-CEC7-8E44-82E4-22CEB1F15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88324" cy="6858000"/>
          </a:xfrm>
          <a:prstGeom prst="rect">
            <a:avLst/>
          </a:prstGeom>
        </p:spPr>
      </p:pic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FB227E1E-321D-4842-B870-FADD21D678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337457"/>
            <a:ext cx="19431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87CB0915-40A5-6A4B-9C81-066C4D107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529891" cy="6858000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D6E96A-4577-6048-9E8F-BF9E15A0B9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965" y="5729516"/>
            <a:ext cx="20447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D57C9A27-2D4D-4E40-97DB-E9D87E0F06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1"/>
          <a:stretch/>
        </p:blipFill>
        <p:spPr>
          <a:xfrm>
            <a:off x="1167309" y="362857"/>
            <a:ext cx="9857381" cy="64951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281410-32BC-FD48-A1B0-AAEF0120D6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43542"/>
            <a:ext cx="4426857" cy="41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</Words>
  <Application>Microsoft Macintosh PowerPoint</Application>
  <PresentationFormat>Widescreen</PresentationFormat>
  <Paragraphs>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Training Delay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Delay Analysis</dc:title>
  <dc:creator>Aditya Vyas</dc:creator>
  <cp:lastModifiedBy>Aditya Vyas</cp:lastModifiedBy>
  <cp:revision>2</cp:revision>
  <dcterms:created xsi:type="dcterms:W3CDTF">2020-06-30T05:20:33Z</dcterms:created>
  <dcterms:modified xsi:type="dcterms:W3CDTF">2020-06-30T05:24:48Z</dcterms:modified>
</cp:coreProperties>
</file>