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0C623-AA89-448F-8E10-07AA785E3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E1FD06-52B5-4795-AA3C-EC073044B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824B87-36B6-4783-B047-10B6772E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168162-067E-4F3D-9D30-EBACD85C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0D06F-B741-41F9-AB2F-D36C0AE0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23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3B868-CC38-4E2C-ABC3-FAA0DD8B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FAA552-9D3A-46AD-9E68-9C47C24A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AAAE2E-4E25-40DD-8157-1E3782F5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08F3AF-4570-40EC-82DB-570C44AF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99E72-0C4F-41D2-91B1-CFE9DB53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8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97441F-7F7A-40EF-A258-5ACBF666D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7F9166-9D9F-4D71-9D14-3AFFCFC6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7BC39D-6714-4C35-BA05-4B1A7122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E5BA0-7BA1-47C5-B807-54506F2C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51C71C-1565-4F1B-9035-434BFE52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6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14DB0-407F-464B-8567-70F1AA7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EC0A1-79A2-4F44-AB2C-C62299F4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F0E37-0586-49BD-A1B1-922F939B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A1272-70A2-4510-8EF1-85BAD20E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BD805-152E-4508-A4D5-B91FE150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74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9BDC3-15AE-4B91-8F0D-4C767F16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06563B-945B-46E6-B862-50F520BC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D9697-BE44-4450-AAC8-3F3383B7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0CD3F0-4FE9-43D1-8774-F85AF77B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D435C8-919C-41A7-A5A6-57CFC24D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4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A67DB-99FC-4015-B3F8-031FC0DE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8C54A-B6B6-4EEE-BD14-B78410E8C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DB0971-7B69-45DB-AB4B-292F5F193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3551C2-26D5-45E9-AC57-49FD5D04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EE2252-1AA2-4A87-B562-F5AB5A91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C2826-C875-402C-A396-BC8B1C3F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A42A5-C00F-4D8A-A7EC-10197170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3B4B17-6F34-48DD-A30B-85F237A24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3E25E5-1841-4B19-8CC6-208214FB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86393F-1EC1-4756-AF47-D373EE81D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4B187A-9B3D-4146-AF9C-4F8221BE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A290BB-C447-4388-B6DB-A34EC3A1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949C20-85E4-499E-A4A0-EAF5E603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6692E1-BEAA-414F-8D5D-11731662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8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E4C08-B094-4FAA-9485-2199C3EA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23349D-85FD-4AAB-80CE-B0238EEA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7BD9C4-489D-4BF9-8B02-5414B5F6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57B3D8-8BA1-45C9-A28D-7513ECD3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00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6CB515-FB81-4D73-BC61-572BC1C7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8C8BDA-4B7E-4EEF-A70C-A790048D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F7D1A2-B77D-4922-93EF-15802485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98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CD9DC-440D-49F6-BA90-6341C93C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4AE4D-8118-4302-8C0E-D377E0E9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5AA816-C150-4EC0-BFBC-E6D1E7D9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777BB3-6817-4B26-8791-8AA7AEE2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B2696B-CD96-4087-8759-606221DE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AE100B-B4B4-4FC0-92B3-D0786AC7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72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CF6AB-E220-45FC-83C9-A21873B7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277DC2-EED2-43BE-A47D-FAAC363A7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B4DA21-48B3-43F3-8123-7C105EAC6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7559C0-B2A0-422D-9B7A-6AC3A736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34382D-6020-4F80-A199-3DB96B03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0EE062-54F1-4A79-83E5-9457E021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9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CBA497-7D4A-4F32-BF17-906BC832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6E6ABD-ED72-45EF-81A2-F162AEF1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C2602C-4AE6-42FC-9424-4D12FC89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DA3-1C91-429E-85DF-004AAF88FDEC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0238C-7E5B-4B0A-ACC4-8625FE28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3869D9-9050-4CE9-B69A-5F2701591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29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E6D609-6C7C-41BE-847F-98CD58E72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dirty="0"/>
              <a:t>車道障礙物檢測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D0FF99-F9D8-4E3A-AC19-04C5D8065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dirty="0"/>
              <a:t>0652031</a:t>
            </a:r>
            <a:r>
              <a:rPr lang="zh-TW" altLang="en-US" sz="2800" dirty="0"/>
              <a:t> 葉易德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139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目錄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9CF45-1CAF-4297-B4F6-2F304161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需求</a:t>
            </a:r>
            <a:endParaRPr lang="en-US" altLang="zh-TW" sz="2200" dirty="0"/>
          </a:p>
          <a:p>
            <a:r>
              <a:rPr lang="zh-TW" altLang="en-US" sz="2200" dirty="0"/>
              <a:t>分析</a:t>
            </a:r>
            <a:endParaRPr lang="en-US" altLang="zh-TW" sz="2200" dirty="0"/>
          </a:p>
          <a:p>
            <a:r>
              <a:rPr lang="zh-TW" altLang="en-US" sz="2200" dirty="0"/>
              <a:t>設計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161941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90EDA9-2517-46EC-B6D4-3918D047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zh-TW" altLang="en-US" sz="5200" b="1" dirty="0"/>
              <a:t>需求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49B1F2-532C-44C7-8AC7-28EA15EE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47CD10-3825-4CA1-9226-4EE7C3D1A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94" b="3"/>
          <a:stretch/>
        </p:blipFill>
        <p:spPr>
          <a:xfrm>
            <a:off x="7684008" y="271215"/>
            <a:ext cx="4507992" cy="29345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E7D3784-5CF9-4282-9B1C-52395785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9CF45-1CAF-4297-B4F6-2F304161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200" b="1" dirty="0"/>
              <a:t>抓出道路範圍</a:t>
            </a:r>
            <a:endParaRPr lang="en-US" altLang="zh-TW" sz="2200" b="1" dirty="0"/>
          </a:p>
          <a:p>
            <a:pPr marL="0" indent="0">
              <a:buNone/>
            </a:pPr>
            <a:r>
              <a:rPr lang="zh-TW" altLang="en-US" sz="2200" dirty="0"/>
              <a:t>      </a:t>
            </a:r>
            <a:r>
              <a:rPr lang="zh-TW" altLang="en-US" sz="1700" dirty="0"/>
              <a:t>將道路與非道路區域分割出來</a:t>
            </a:r>
            <a:endParaRPr lang="en-US" altLang="zh-TW" sz="2200" dirty="0"/>
          </a:p>
          <a:p>
            <a:r>
              <a:rPr lang="zh-TW" altLang="en-US" sz="2200" b="1" dirty="0"/>
              <a:t>車道辨識</a:t>
            </a:r>
            <a:endParaRPr lang="en-US" altLang="zh-TW" sz="2200" b="1" dirty="0"/>
          </a:p>
          <a:p>
            <a:pPr marL="0" indent="0">
              <a:buNone/>
            </a:pPr>
            <a:r>
              <a:rPr lang="zh-TW" altLang="en-US" sz="1900" dirty="0"/>
              <a:t>      </a:t>
            </a:r>
            <a:r>
              <a:rPr lang="zh-TW" altLang="en-US" sz="1700" dirty="0"/>
              <a:t>運用標線特徵點取出當前車道</a:t>
            </a:r>
            <a:endParaRPr lang="en-US" altLang="zh-TW" sz="1700" dirty="0"/>
          </a:p>
          <a:p>
            <a:r>
              <a:rPr lang="zh-TW" altLang="en-US" sz="2200" b="1" dirty="0"/>
              <a:t>辨識障礙物</a:t>
            </a:r>
            <a:endParaRPr lang="en-US" altLang="zh-TW" sz="2200" b="1" dirty="0"/>
          </a:p>
          <a:p>
            <a:pPr marL="0" indent="0">
              <a:buNone/>
            </a:pPr>
            <a:r>
              <a:rPr lang="zh-TW" altLang="en-US" sz="2200" dirty="0"/>
              <a:t>      </a:t>
            </a:r>
            <a:r>
              <a:rPr lang="zh-TW" altLang="en-US" sz="1700" dirty="0"/>
              <a:t>運用紋路特徵進行比對</a:t>
            </a:r>
            <a:endParaRPr lang="en-US" altLang="zh-TW" sz="1700" dirty="0"/>
          </a:p>
          <a:p>
            <a:r>
              <a:rPr lang="zh-TW" altLang="en-US" sz="2200" b="1" dirty="0"/>
              <a:t>辨識車道內之障礙物並進行警告</a:t>
            </a:r>
            <a:endParaRPr lang="en-US" altLang="zh-TW" sz="2200" b="1" dirty="0"/>
          </a:p>
          <a:p>
            <a:pPr marL="0" indent="0">
              <a:buNone/>
            </a:pPr>
            <a:r>
              <a:rPr lang="zh-TW" altLang="en-US" sz="2200" dirty="0"/>
              <a:t>      </a:t>
            </a:r>
            <a:r>
              <a:rPr lang="zh-TW" altLang="en-US" sz="1700" dirty="0"/>
              <a:t>圈出在車道內之障礙物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zh-TW" altLang="en-US" sz="2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4691E1-AC64-4CDF-B8F9-AAC25C10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352" y="271216"/>
            <a:ext cx="4155151" cy="2934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3F5B7E-5D2A-4947-A52B-D87F3989F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008" y="3480356"/>
            <a:ext cx="4507992" cy="29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8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26" y="123647"/>
            <a:ext cx="10515600" cy="1325563"/>
          </a:xfrm>
        </p:spPr>
        <p:txBody>
          <a:bodyPr/>
          <a:lstStyle/>
          <a:p>
            <a:r>
              <a:rPr lang="en-US" altLang="zh-TW" b="1" dirty="0"/>
              <a:t>Breakdown </a:t>
            </a:r>
            <a:r>
              <a:rPr lang="zh-TW" altLang="en-US" b="1" dirty="0"/>
              <a:t>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BBA342-799D-4884-9453-D02788E0A8B7}"/>
              </a:ext>
            </a:extLst>
          </p:cNvPr>
          <p:cNvSpPr/>
          <p:nvPr/>
        </p:nvSpPr>
        <p:spPr>
          <a:xfrm>
            <a:off x="5407742" y="664112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車道障礙物檢測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E6725C-6659-4C5C-9EA2-673C210C79CC}"/>
              </a:ext>
            </a:extLst>
          </p:cNvPr>
          <p:cNvSpPr/>
          <p:nvPr/>
        </p:nvSpPr>
        <p:spPr>
          <a:xfrm>
            <a:off x="382232" y="1444265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道路範圍</a:t>
            </a:r>
            <a:endParaRPr lang="en-US" altLang="zh-TW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696340-B5B5-4CBB-B29C-EBFB0131C2C6}"/>
              </a:ext>
            </a:extLst>
          </p:cNvPr>
          <p:cNvSpPr/>
          <p:nvPr/>
        </p:nvSpPr>
        <p:spPr>
          <a:xfrm>
            <a:off x="9977284" y="1444265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辨識障礙物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8E8642-94ED-40D5-9943-BB30E158708E}"/>
              </a:ext>
            </a:extLst>
          </p:cNvPr>
          <p:cNvSpPr/>
          <p:nvPr/>
        </p:nvSpPr>
        <p:spPr>
          <a:xfrm>
            <a:off x="5407742" y="2579540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車道辨識</a:t>
            </a:r>
            <a:endParaRPr lang="en-US" altLang="zh-TW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FB0523-F619-420B-B511-74E694125873}"/>
              </a:ext>
            </a:extLst>
          </p:cNvPr>
          <p:cNvSpPr/>
          <p:nvPr/>
        </p:nvSpPr>
        <p:spPr>
          <a:xfrm>
            <a:off x="5407742" y="3630591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顏色定義車道</a:t>
            </a:r>
            <a:endParaRPr lang="en-US" altLang="zh-TW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AD47E4-D2F1-4AB4-B5F8-C12A86A9468B}"/>
              </a:ext>
            </a:extLst>
          </p:cNvPr>
          <p:cNvSpPr/>
          <p:nvPr/>
        </p:nvSpPr>
        <p:spPr>
          <a:xfrm>
            <a:off x="6999950" y="4723462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ROI</a:t>
            </a:r>
            <a:r>
              <a:rPr lang="zh-TW" altLang="en-US" sz="1200" dirty="0"/>
              <a:t>排除非車道線之物體</a:t>
            </a:r>
            <a:endParaRPr lang="en-US" altLang="zh-TW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106E1EB-D019-48AC-A9F2-67F4EEE5A42E}"/>
              </a:ext>
            </a:extLst>
          </p:cNvPr>
          <p:cNvSpPr/>
          <p:nvPr/>
        </p:nvSpPr>
        <p:spPr>
          <a:xfrm>
            <a:off x="3795255" y="4723463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灰階</a:t>
            </a:r>
            <a:endParaRPr lang="en-US" altLang="zh-TW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88EB8C-5DE4-4155-986B-593C997D6948}"/>
              </a:ext>
            </a:extLst>
          </p:cNvPr>
          <p:cNvSpPr/>
          <p:nvPr/>
        </p:nvSpPr>
        <p:spPr>
          <a:xfrm>
            <a:off x="7020230" y="5715159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HSV</a:t>
            </a:r>
            <a:r>
              <a:rPr lang="zh-TW" altLang="en-US" sz="1200" dirty="0"/>
              <a:t>轉換</a:t>
            </a:r>
            <a:endParaRPr lang="en-US" altLang="zh-TW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5AD08F-FA9C-4265-A926-A4F33BC7F64F}"/>
              </a:ext>
            </a:extLst>
          </p:cNvPr>
          <p:cNvSpPr/>
          <p:nvPr/>
        </p:nvSpPr>
        <p:spPr>
          <a:xfrm>
            <a:off x="3795255" y="5715160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Canny</a:t>
            </a:r>
            <a:r>
              <a:rPr lang="zh-TW" altLang="en-US" sz="1200" dirty="0"/>
              <a:t>檢測</a:t>
            </a:r>
            <a:endParaRPr lang="en-US" altLang="zh-TW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7DB3929-F3F2-471A-B540-2E69DB86D258}"/>
              </a:ext>
            </a:extLst>
          </p:cNvPr>
          <p:cNvSpPr/>
          <p:nvPr/>
        </p:nvSpPr>
        <p:spPr>
          <a:xfrm>
            <a:off x="5407742" y="4723462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霍夫轉換找</a:t>
            </a:r>
            <a:endParaRPr lang="en-US" altLang="zh-TW" sz="1200" dirty="0"/>
          </a:p>
          <a:p>
            <a:pPr algn="ctr"/>
            <a:r>
              <a:rPr lang="zh-TW" altLang="en-US" sz="1200" dirty="0"/>
              <a:t>車道線</a:t>
            </a:r>
            <a:endParaRPr lang="en-US" altLang="zh-TW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3A9639C-2278-43B3-9E07-2652F4A5031A}"/>
              </a:ext>
            </a:extLst>
          </p:cNvPr>
          <p:cNvSpPr/>
          <p:nvPr/>
        </p:nvSpPr>
        <p:spPr>
          <a:xfrm>
            <a:off x="10433252" y="2579539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LBP</a:t>
            </a:r>
            <a:r>
              <a:rPr lang="zh-TW" altLang="en-US" sz="1200" dirty="0"/>
              <a:t>特徵</a:t>
            </a:r>
            <a:endParaRPr lang="en-US" altLang="zh-TW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17267B4-2795-4490-B1E5-0883CB42A2BC}"/>
              </a:ext>
            </a:extLst>
          </p:cNvPr>
          <p:cNvSpPr/>
          <p:nvPr/>
        </p:nvSpPr>
        <p:spPr>
          <a:xfrm>
            <a:off x="5407742" y="5715158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高斯模糊</a:t>
            </a:r>
            <a:endParaRPr lang="en-US" altLang="zh-TW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D7DFEC-6752-45D8-A94F-F38B5B2CB86A}"/>
              </a:ext>
            </a:extLst>
          </p:cNvPr>
          <p:cNvSpPr/>
          <p:nvPr/>
        </p:nvSpPr>
        <p:spPr>
          <a:xfrm>
            <a:off x="382232" y="2579542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marker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FC99C21-0CE7-45D7-A84A-27C89976BEF8}"/>
              </a:ext>
            </a:extLst>
          </p:cNvPr>
          <p:cNvSpPr/>
          <p:nvPr/>
        </p:nvSpPr>
        <p:spPr>
          <a:xfrm>
            <a:off x="2109023" y="2579541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Watershed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45913C-B546-42E7-A731-40C418F32A7F}"/>
              </a:ext>
            </a:extLst>
          </p:cNvPr>
          <p:cNvSpPr/>
          <p:nvPr/>
        </p:nvSpPr>
        <p:spPr>
          <a:xfrm>
            <a:off x="382232" y="4723464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HOG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FBC774F-6228-4BF9-A93C-25FCC84BBBC2}"/>
              </a:ext>
            </a:extLst>
          </p:cNvPr>
          <p:cNvSpPr/>
          <p:nvPr/>
        </p:nvSpPr>
        <p:spPr>
          <a:xfrm>
            <a:off x="2109023" y="5733333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灰階</a:t>
            </a:r>
            <a:endParaRPr lang="en-US" altLang="zh-TW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30B68C-9FF1-4424-A8CD-FBF5A16B46FA}"/>
              </a:ext>
            </a:extLst>
          </p:cNvPr>
          <p:cNvSpPr/>
          <p:nvPr/>
        </p:nvSpPr>
        <p:spPr>
          <a:xfrm>
            <a:off x="2109023" y="4681645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Canny</a:t>
            </a:r>
            <a:r>
              <a:rPr lang="zh-TW" altLang="en-US" sz="1200" dirty="0"/>
              <a:t>檢測</a:t>
            </a:r>
            <a:endParaRPr lang="en-US" altLang="zh-TW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95D128-59DD-46BB-9900-BE1C81A7F1FA}"/>
              </a:ext>
            </a:extLst>
          </p:cNvPr>
          <p:cNvSpPr/>
          <p:nvPr/>
        </p:nvSpPr>
        <p:spPr>
          <a:xfrm>
            <a:off x="2109023" y="3630593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水位定義</a:t>
            </a:r>
            <a:endParaRPr lang="en-US" altLang="zh-TW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F3D9C8A-D05A-400A-AA80-688CE1B80F20}"/>
              </a:ext>
            </a:extLst>
          </p:cNvPr>
          <p:cNvSpPr/>
          <p:nvPr/>
        </p:nvSpPr>
        <p:spPr>
          <a:xfrm>
            <a:off x="382232" y="3630592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Block</a:t>
            </a:r>
            <a:r>
              <a:rPr lang="zh-TW" altLang="en-US" sz="1200" dirty="0"/>
              <a:t>塗滿</a:t>
            </a:r>
            <a:endParaRPr lang="en-US" altLang="zh-TW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EEFEE5D-714A-46F0-9734-9CEEFCA5CEFD}"/>
              </a:ext>
            </a:extLst>
          </p:cNvPr>
          <p:cNvSpPr/>
          <p:nvPr/>
        </p:nvSpPr>
        <p:spPr>
          <a:xfrm>
            <a:off x="6999950" y="2579540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二值化</a:t>
            </a:r>
            <a:endParaRPr lang="en-US" altLang="zh-TW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5724B16-79C0-4633-80E3-7A3E2DE79E4F}"/>
              </a:ext>
            </a:extLst>
          </p:cNvPr>
          <p:cNvSpPr/>
          <p:nvPr/>
        </p:nvSpPr>
        <p:spPr>
          <a:xfrm>
            <a:off x="10433252" y="4637519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灰階</a:t>
            </a:r>
            <a:endParaRPr lang="en-US" altLang="zh-TW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34319B-8A6F-4044-9CC9-A6B33F6A797D}"/>
              </a:ext>
            </a:extLst>
          </p:cNvPr>
          <p:cNvSpPr/>
          <p:nvPr/>
        </p:nvSpPr>
        <p:spPr>
          <a:xfrm>
            <a:off x="10433252" y="3608530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高斯模糊</a:t>
            </a:r>
            <a:endParaRPr lang="en-US" altLang="zh-TW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1D6977-99B1-4AFD-8093-41D5152BE3D8}"/>
              </a:ext>
            </a:extLst>
          </p:cNvPr>
          <p:cNvSpPr/>
          <p:nvPr/>
        </p:nvSpPr>
        <p:spPr>
          <a:xfrm>
            <a:off x="8619815" y="3597440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HSV</a:t>
            </a:r>
            <a:r>
              <a:rPr lang="zh-TW" altLang="en-US" sz="1200" dirty="0"/>
              <a:t>轉換</a:t>
            </a:r>
            <a:endParaRPr lang="en-US" altLang="zh-TW" sz="12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19A4CEC2-A352-4CAB-A0B1-E3E83A4EC60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65542" y="2171852"/>
            <a:ext cx="455968" cy="409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DD2A4D0A-5763-4FED-9D0A-1CB6D056B64C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096000" y="1391699"/>
            <a:ext cx="0" cy="1187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09563C5A-7654-4E61-9851-D16F0DECABA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096000" y="3307127"/>
            <a:ext cx="0" cy="323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B5E2F70-DBEB-4097-A614-EC11EF476DE1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6096000" y="4358178"/>
            <a:ext cx="0" cy="365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0D79518-3A81-4064-8765-75DC07FFF0F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096000" y="5451049"/>
            <a:ext cx="0" cy="2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DBB3722-2512-45C2-9933-55B217685515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6784258" y="5087256"/>
            <a:ext cx="2156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1E775D23-F0B4-482B-A079-7481A68EB6CA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5171771" y="5087256"/>
            <a:ext cx="2359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62629453-07EC-4077-B7D6-F5D94506005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096000" y="5451049"/>
            <a:ext cx="1612488" cy="264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E92FB92C-28A7-4DA1-A7BD-F88F3450E156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4483513" y="5451049"/>
            <a:ext cx="1612487" cy="2641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EB5C130-1AED-4744-AD7B-3887FE3D3F3D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6096000" y="1391699"/>
            <a:ext cx="3881284" cy="416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F0531F2E-D797-4BD7-959C-DFFF25A1EDB8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1758748" y="1391699"/>
            <a:ext cx="4337252" cy="416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6A8E3EBC-B389-45C5-81EA-2F23CA8081E6}"/>
              </a:ext>
            </a:extLst>
          </p:cNvPr>
          <p:cNvCxnSpPr>
            <a:cxnSpLocks/>
            <a:stCxn id="31" idx="0"/>
            <a:endCxn id="7" idx="2"/>
          </p:cNvCxnSpPr>
          <p:nvPr/>
        </p:nvCxnSpPr>
        <p:spPr>
          <a:xfrm flipV="1">
            <a:off x="1070490" y="2171852"/>
            <a:ext cx="0" cy="407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040FCCF8-C98F-423B-A4D3-869780D26C9D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H="1" flipV="1">
            <a:off x="1070490" y="2171852"/>
            <a:ext cx="1726791" cy="407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4AD2FB2A-B91D-473E-A6A8-DF0FF1291195}"/>
              </a:ext>
            </a:extLst>
          </p:cNvPr>
          <p:cNvCxnSpPr>
            <a:cxnSpLocks/>
            <a:stCxn id="37" idx="0"/>
            <a:endCxn id="31" idx="2"/>
          </p:cNvCxnSpPr>
          <p:nvPr/>
        </p:nvCxnSpPr>
        <p:spPr>
          <a:xfrm flipV="1">
            <a:off x="1070490" y="3307129"/>
            <a:ext cx="0" cy="323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625F8675-F048-4ACB-A9C6-A85EFF9053E3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1070490" y="4358179"/>
            <a:ext cx="0" cy="365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69A634D3-D165-4D60-A496-01737A872BAA}"/>
              </a:ext>
            </a:extLst>
          </p:cNvPr>
          <p:cNvCxnSpPr>
            <a:cxnSpLocks/>
            <a:stCxn id="36" idx="0"/>
            <a:endCxn id="32" idx="2"/>
          </p:cNvCxnSpPr>
          <p:nvPr/>
        </p:nvCxnSpPr>
        <p:spPr>
          <a:xfrm flipV="1">
            <a:off x="2797281" y="3307128"/>
            <a:ext cx="0" cy="3234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3F2EA780-D8E9-44EE-B29D-3A80A71AA7AA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V="1">
            <a:off x="2797281" y="4358180"/>
            <a:ext cx="0" cy="3234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6002131A-10AE-4811-9A8D-6D15F7A678FA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2797281" y="5409232"/>
            <a:ext cx="0" cy="324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9AC2BDDD-F8ED-4473-BF24-9DA31DE5C021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7688208" y="2171852"/>
            <a:ext cx="2977334" cy="407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7CCBB80-12F7-4944-A76F-9045BA8464CA}"/>
              </a:ext>
            </a:extLst>
          </p:cNvPr>
          <p:cNvCxnSpPr>
            <a:cxnSpLocks/>
            <a:stCxn id="40" idx="0"/>
            <a:endCxn id="28" idx="2"/>
          </p:cNvCxnSpPr>
          <p:nvPr/>
        </p:nvCxnSpPr>
        <p:spPr>
          <a:xfrm flipV="1">
            <a:off x="11121510" y="3307126"/>
            <a:ext cx="0" cy="301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84A14AD2-633E-42D7-BD59-751012A12531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11121510" y="4336117"/>
            <a:ext cx="0" cy="301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75C7B1EE-428A-4D4B-8654-F21F46145FF5}"/>
              </a:ext>
            </a:extLst>
          </p:cNvPr>
          <p:cNvSpPr/>
          <p:nvPr/>
        </p:nvSpPr>
        <p:spPr>
          <a:xfrm>
            <a:off x="8619815" y="2579539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HSV</a:t>
            </a:r>
            <a:r>
              <a:rPr lang="zh-TW" altLang="en-US" sz="1200" dirty="0"/>
              <a:t>篩選</a:t>
            </a:r>
            <a:endParaRPr lang="en-US" altLang="zh-TW" sz="1200" dirty="0"/>
          </a:p>
        </p:txBody>
      </p: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F3198ABF-F6CE-486C-AD77-94506DFE03EA}"/>
              </a:ext>
            </a:extLst>
          </p:cNvPr>
          <p:cNvCxnSpPr>
            <a:cxnSpLocks/>
            <a:stCxn id="129" idx="0"/>
            <a:endCxn id="8" idx="2"/>
          </p:cNvCxnSpPr>
          <p:nvPr/>
        </p:nvCxnSpPr>
        <p:spPr>
          <a:xfrm flipV="1">
            <a:off x="9308073" y="2171852"/>
            <a:ext cx="1357469" cy="407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2B55F6A0-8556-4214-A7D4-3C01A3514B44}"/>
              </a:ext>
            </a:extLst>
          </p:cNvPr>
          <p:cNvCxnSpPr>
            <a:cxnSpLocks/>
            <a:stCxn id="129" idx="2"/>
            <a:endCxn id="41" idx="0"/>
          </p:cNvCxnSpPr>
          <p:nvPr/>
        </p:nvCxnSpPr>
        <p:spPr>
          <a:xfrm>
            <a:off x="9308073" y="3307126"/>
            <a:ext cx="0" cy="29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3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116647"/>
            <a:ext cx="10515600" cy="1325563"/>
          </a:xfrm>
        </p:spPr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359D8F-F353-44B7-98C1-62B429172C90}"/>
              </a:ext>
            </a:extLst>
          </p:cNvPr>
          <p:cNvSpPr/>
          <p:nvPr/>
        </p:nvSpPr>
        <p:spPr>
          <a:xfrm>
            <a:off x="6514219" y="1635395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Marker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EF290B-68AD-4D53-9746-31BC659721B2}"/>
              </a:ext>
            </a:extLst>
          </p:cNvPr>
          <p:cNvSpPr/>
          <p:nvPr/>
        </p:nvSpPr>
        <p:spPr>
          <a:xfrm>
            <a:off x="8894158" y="1635393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Watershed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37A5F6-EBFF-40E4-BE05-DFE532195EDE}"/>
              </a:ext>
            </a:extLst>
          </p:cNvPr>
          <p:cNvSpPr/>
          <p:nvPr/>
        </p:nvSpPr>
        <p:spPr>
          <a:xfrm>
            <a:off x="1776950" y="1635393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HOG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179196-7C65-4143-AA21-DFEC1AA0CA83}"/>
              </a:ext>
            </a:extLst>
          </p:cNvPr>
          <p:cNvSpPr/>
          <p:nvPr/>
        </p:nvSpPr>
        <p:spPr>
          <a:xfrm>
            <a:off x="4134281" y="1635393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Block</a:t>
            </a:r>
            <a:r>
              <a:rPr lang="zh-TW" altLang="en-US" sz="1200" dirty="0"/>
              <a:t>塗滿</a:t>
            </a:r>
            <a:r>
              <a:rPr lang="en-US" altLang="zh-TW" sz="1200" dirty="0"/>
              <a:t>0</a:t>
            </a:r>
            <a:r>
              <a:rPr lang="zh-TW" altLang="en-US" sz="1200" dirty="0"/>
              <a:t>、</a:t>
            </a:r>
            <a:r>
              <a:rPr lang="en-US" altLang="zh-TW" sz="1200" dirty="0"/>
              <a:t>1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32F8E98-79DE-441F-8447-C9EC9078810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81763" y="1999187"/>
            <a:ext cx="79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2B7F75A-958E-4D72-B733-E5F5FEB4B41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53466" y="1999187"/>
            <a:ext cx="9808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8C3C38E-BFB8-4435-BB2C-350D12021E2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5510797" y="1999187"/>
            <a:ext cx="1003422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FAB3C1F-A072-4C12-9C45-3D280F1D516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890735" y="1999187"/>
            <a:ext cx="100342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D48AD6F-03D3-41D0-BBF8-80A6BB200914}"/>
              </a:ext>
            </a:extLst>
          </p:cNvPr>
          <p:cNvCxnSpPr>
            <a:cxnSpLocks/>
          </p:cNvCxnSpPr>
          <p:nvPr/>
        </p:nvCxnSpPr>
        <p:spPr>
          <a:xfrm>
            <a:off x="10270674" y="2000925"/>
            <a:ext cx="79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0711C75-F173-4477-95AF-EC2CF5AAC796}"/>
              </a:ext>
            </a:extLst>
          </p:cNvPr>
          <p:cNvSpPr/>
          <p:nvPr/>
        </p:nvSpPr>
        <p:spPr>
          <a:xfrm>
            <a:off x="6514219" y="3433931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Canny</a:t>
            </a:r>
            <a:r>
              <a:rPr lang="zh-TW" altLang="en-US" sz="1200" dirty="0"/>
              <a:t>檢測</a:t>
            </a:r>
            <a:endParaRPr lang="en-US" altLang="zh-TW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B498BA-50C3-47A0-90EB-04AD57478B48}"/>
              </a:ext>
            </a:extLst>
          </p:cNvPr>
          <p:cNvSpPr/>
          <p:nvPr/>
        </p:nvSpPr>
        <p:spPr>
          <a:xfrm>
            <a:off x="8894158" y="3433929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霍夫轉換找</a:t>
            </a:r>
          </a:p>
          <a:p>
            <a:pPr algn="ctr"/>
            <a:r>
              <a:rPr lang="zh-TW" altLang="en-US" sz="1200" dirty="0"/>
              <a:t>車道線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B2873D-4A71-4A4D-BE93-38B96007506F}"/>
              </a:ext>
            </a:extLst>
          </p:cNvPr>
          <p:cNvSpPr/>
          <p:nvPr/>
        </p:nvSpPr>
        <p:spPr>
          <a:xfrm>
            <a:off x="1776950" y="3433929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灰階</a:t>
            </a:r>
            <a:endParaRPr lang="en-US" altLang="zh-TW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A250DB-F570-46F6-9385-A0BC0F90B6EE}"/>
              </a:ext>
            </a:extLst>
          </p:cNvPr>
          <p:cNvSpPr/>
          <p:nvPr/>
        </p:nvSpPr>
        <p:spPr>
          <a:xfrm>
            <a:off x="4134281" y="3433929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高斯模糊</a:t>
            </a:r>
            <a:endParaRPr lang="en-US" altLang="zh-TW" sz="12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3D763ED-1D97-4958-BD6E-742B4C5E94B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81763" y="3797723"/>
            <a:ext cx="79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FFF89FD-246C-4DB6-8C97-C040720E6D3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153466" y="3797723"/>
            <a:ext cx="9808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C6F39A2-37CD-4AF9-9DAF-FC7A194304F7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>
            <a:off x="5510797" y="3797723"/>
            <a:ext cx="1003422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A3083E7-335F-43C0-8978-B4BEFB67ACA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890735" y="3797723"/>
            <a:ext cx="100342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77BECE2-5A32-40A2-9DDB-E91EEA1DD4C6}"/>
              </a:ext>
            </a:extLst>
          </p:cNvPr>
          <p:cNvCxnSpPr>
            <a:cxnSpLocks/>
          </p:cNvCxnSpPr>
          <p:nvPr/>
        </p:nvCxnSpPr>
        <p:spPr>
          <a:xfrm>
            <a:off x="10270674" y="3799461"/>
            <a:ext cx="79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7490A3EB-06DD-4A4A-8ED4-A170FACB10C0}"/>
              </a:ext>
            </a:extLst>
          </p:cNvPr>
          <p:cNvSpPr/>
          <p:nvPr/>
        </p:nvSpPr>
        <p:spPr>
          <a:xfrm>
            <a:off x="6514219" y="5217194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區域相似</a:t>
            </a:r>
            <a:r>
              <a:rPr lang="en-US" altLang="zh-TW" sz="1200" dirty="0"/>
              <a:t>?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5F098B-3012-4510-A693-3B049B12A168}"/>
              </a:ext>
            </a:extLst>
          </p:cNvPr>
          <p:cNvSpPr/>
          <p:nvPr/>
        </p:nvSpPr>
        <p:spPr>
          <a:xfrm>
            <a:off x="8894158" y="5217192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圈出障礙物</a:t>
            </a:r>
            <a:endParaRPr lang="en-US" altLang="zh-TW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CA914E-045A-4D88-8AA5-D912BC9064B7}"/>
              </a:ext>
            </a:extLst>
          </p:cNvPr>
          <p:cNvSpPr/>
          <p:nvPr/>
        </p:nvSpPr>
        <p:spPr>
          <a:xfrm>
            <a:off x="1756716" y="5217192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LBP</a:t>
            </a:r>
            <a:r>
              <a:rPr lang="zh-TW" altLang="en-US" sz="1200" dirty="0"/>
              <a:t>特徵</a:t>
            </a:r>
            <a:endParaRPr lang="en-US" altLang="zh-TW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8E80B9-DB98-4494-84DC-E5A60D0F239D}"/>
              </a:ext>
            </a:extLst>
          </p:cNvPr>
          <p:cNvSpPr/>
          <p:nvPr/>
        </p:nvSpPr>
        <p:spPr>
          <a:xfrm>
            <a:off x="4134280" y="5217192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區域特徵比對</a:t>
            </a:r>
            <a:endParaRPr lang="en-US" altLang="zh-TW" sz="1200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4FBFB04-ECC2-4BFD-B31C-CA071C4EFF0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61529" y="5580986"/>
            <a:ext cx="79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488810-E272-46B9-A09A-6C1A02B032D8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3133232" y="5580986"/>
            <a:ext cx="10010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5B45453-1DF5-4B06-8A1E-CAAE11B0A830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5510796" y="5580986"/>
            <a:ext cx="100342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EFEBF0D-4B9B-46DE-BA70-A0A3FA0296C0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7890735" y="5580986"/>
            <a:ext cx="1003423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5120B9E-AE26-4E94-9744-BB804ECEF623}"/>
              </a:ext>
            </a:extLst>
          </p:cNvPr>
          <p:cNvCxnSpPr>
            <a:cxnSpLocks/>
          </p:cNvCxnSpPr>
          <p:nvPr/>
        </p:nvCxnSpPr>
        <p:spPr>
          <a:xfrm>
            <a:off x="10270674" y="5582724"/>
            <a:ext cx="795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6D5505-3902-47D7-918A-D1C1A5118451}"/>
              </a:ext>
            </a:extLst>
          </p:cNvPr>
          <p:cNvSpPr txBox="1"/>
          <p:nvPr/>
        </p:nvSpPr>
        <p:spPr>
          <a:xfrm>
            <a:off x="737637" y="2375733"/>
            <a:ext cx="7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1E987BB-8C68-4B37-8881-F0DBEDCB59A0}"/>
              </a:ext>
            </a:extLst>
          </p:cNvPr>
          <p:cNvSpPr txBox="1"/>
          <p:nvPr/>
        </p:nvSpPr>
        <p:spPr>
          <a:xfrm>
            <a:off x="671669" y="1489896"/>
            <a:ext cx="7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45D0696-17D3-4354-8A07-458D9DDBFE04}"/>
              </a:ext>
            </a:extLst>
          </p:cNvPr>
          <p:cNvSpPr txBox="1"/>
          <p:nvPr/>
        </p:nvSpPr>
        <p:spPr>
          <a:xfrm>
            <a:off x="7946934" y="2387554"/>
            <a:ext cx="145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marker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43A77BC-B0E7-42F6-9045-EDCD461CB054}"/>
              </a:ext>
            </a:extLst>
          </p:cNvPr>
          <p:cNvSpPr txBox="1"/>
          <p:nvPr/>
        </p:nvSpPr>
        <p:spPr>
          <a:xfrm>
            <a:off x="9990866" y="2387554"/>
            <a:ext cx="17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所有馬路區域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48B8B08-2945-48B3-9E24-696D4721D067}"/>
              </a:ext>
            </a:extLst>
          </p:cNvPr>
          <p:cNvSpPr txBox="1"/>
          <p:nvPr/>
        </p:nvSpPr>
        <p:spPr>
          <a:xfrm>
            <a:off x="3317800" y="2395993"/>
            <a:ext cx="115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E011408-A3EC-4675-BD6A-C00C958EB9DB}"/>
              </a:ext>
            </a:extLst>
          </p:cNvPr>
          <p:cNvSpPr txBox="1"/>
          <p:nvPr/>
        </p:nvSpPr>
        <p:spPr>
          <a:xfrm>
            <a:off x="5632367" y="2395993"/>
            <a:ext cx="115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色塊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39E2238-B00E-4A53-B2F4-EB68495AFEFD}"/>
              </a:ext>
            </a:extLst>
          </p:cNvPr>
          <p:cNvSpPr txBox="1"/>
          <p:nvPr/>
        </p:nvSpPr>
        <p:spPr>
          <a:xfrm>
            <a:off x="734848" y="4174268"/>
            <a:ext cx="7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D5235DA-EA80-4AF3-A19B-48F5678DA2F3}"/>
              </a:ext>
            </a:extLst>
          </p:cNvPr>
          <p:cNvSpPr txBox="1"/>
          <p:nvPr/>
        </p:nvSpPr>
        <p:spPr>
          <a:xfrm>
            <a:off x="3010143" y="4200068"/>
            <a:ext cx="11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Img_gray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4F9A962-9116-40EC-8DA8-4BC66621351D}"/>
              </a:ext>
            </a:extLst>
          </p:cNvPr>
          <p:cNvSpPr txBox="1"/>
          <p:nvPr/>
        </p:nvSpPr>
        <p:spPr>
          <a:xfrm>
            <a:off x="5390082" y="4200068"/>
            <a:ext cx="11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Img_blur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25AC046-E1A6-4C4D-8A40-FFB9BD204989}"/>
              </a:ext>
            </a:extLst>
          </p:cNvPr>
          <p:cNvSpPr txBox="1"/>
          <p:nvPr/>
        </p:nvSpPr>
        <p:spPr>
          <a:xfrm>
            <a:off x="7770021" y="4200068"/>
            <a:ext cx="13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Img_canny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E37A655-C688-4530-B72A-D77E46DE7B0B}"/>
              </a:ext>
            </a:extLst>
          </p:cNvPr>
          <p:cNvSpPr txBox="1"/>
          <p:nvPr/>
        </p:nvSpPr>
        <p:spPr>
          <a:xfrm>
            <a:off x="10402339" y="4157716"/>
            <a:ext cx="13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車道區域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01E90CC-8BB4-4CAE-AABF-487691421215}"/>
              </a:ext>
            </a:extLst>
          </p:cNvPr>
          <p:cNvSpPr txBox="1"/>
          <p:nvPr/>
        </p:nvSpPr>
        <p:spPr>
          <a:xfrm>
            <a:off x="734848" y="6060426"/>
            <a:ext cx="11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Img_blur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D4BE246-0AA4-4C00-84BD-998762E65D9D}"/>
              </a:ext>
            </a:extLst>
          </p:cNvPr>
          <p:cNvSpPr txBox="1"/>
          <p:nvPr/>
        </p:nvSpPr>
        <p:spPr>
          <a:xfrm>
            <a:off x="3081804" y="6046727"/>
            <a:ext cx="11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Img_LBP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6C8223E-4BB3-4F75-9BF5-44F6C34DE073}"/>
              </a:ext>
            </a:extLst>
          </p:cNvPr>
          <p:cNvSpPr txBox="1"/>
          <p:nvPr/>
        </p:nvSpPr>
        <p:spPr>
          <a:xfrm>
            <a:off x="5428760" y="6046727"/>
            <a:ext cx="11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比對結果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DECF66E-7FDE-4E8F-84E3-D6368801FAEE}"/>
              </a:ext>
            </a:extLst>
          </p:cNvPr>
          <p:cNvSpPr txBox="1"/>
          <p:nvPr/>
        </p:nvSpPr>
        <p:spPr>
          <a:xfrm>
            <a:off x="7890735" y="6046727"/>
            <a:ext cx="11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XY</a:t>
            </a:r>
            <a:r>
              <a:rPr lang="zh-TW" altLang="en-US" dirty="0"/>
              <a:t>座標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C87EB39-D3A3-4B44-B050-963518D65584}"/>
              </a:ext>
            </a:extLst>
          </p:cNvPr>
          <p:cNvSpPr txBox="1"/>
          <p:nvPr/>
        </p:nvSpPr>
        <p:spPr>
          <a:xfrm>
            <a:off x="10528528" y="6001362"/>
            <a:ext cx="11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障礙物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E82A611-7565-40F8-9206-53B0B3C265EF}"/>
              </a:ext>
            </a:extLst>
          </p:cNvPr>
          <p:cNvSpPr txBox="1"/>
          <p:nvPr/>
        </p:nvSpPr>
        <p:spPr>
          <a:xfrm>
            <a:off x="10558394" y="1480060"/>
            <a:ext cx="10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1F9FC39-3D1B-4554-B110-921010D27B22}"/>
              </a:ext>
            </a:extLst>
          </p:cNvPr>
          <p:cNvSpPr/>
          <p:nvPr/>
        </p:nvSpPr>
        <p:spPr>
          <a:xfrm>
            <a:off x="569203" y="1344586"/>
            <a:ext cx="11053594" cy="15308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9B60B6E-CF49-4645-9C13-6530EE62F68E}"/>
              </a:ext>
            </a:extLst>
          </p:cNvPr>
          <p:cNvSpPr/>
          <p:nvPr/>
        </p:nvSpPr>
        <p:spPr>
          <a:xfrm>
            <a:off x="569203" y="3216408"/>
            <a:ext cx="11053594" cy="15308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16B3417-68B6-41EF-9546-760F1245F5BF}"/>
              </a:ext>
            </a:extLst>
          </p:cNvPr>
          <p:cNvSpPr/>
          <p:nvPr/>
        </p:nvSpPr>
        <p:spPr>
          <a:xfrm>
            <a:off x="569203" y="5070291"/>
            <a:ext cx="11053594" cy="15308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655F4F9-4E65-4D56-8C21-61B8E271123C}"/>
              </a:ext>
            </a:extLst>
          </p:cNvPr>
          <p:cNvSpPr txBox="1"/>
          <p:nvPr/>
        </p:nvSpPr>
        <p:spPr>
          <a:xfrm>
            <a:off x="10558394" y="935340"/>
            <a:ext cx="177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道路範圍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EB5A4F1-EDBC-4AD0-A2A0-AF28C3414F66}"/>
              </a:ext>
            </a:extLst>
          </p:cNvPr>
          <p:cNvSpPr txBox="1"/>
          <p:nvPr/>
        </p:nvSpPr>
        <p:spPr>
          <a:xfrm>
            <a:off x="10558393" y="2844869"/>
            <a:ext cx="177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車道辨識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CCE13276-8D02-4D6F-B0AA-642E82132AAC}"/>
              </a:ext>
            </a:extLst>
          </p:cNvPr>
          <p:cNvSpPr txBox="1"/>
          <p:nvPr/>
        </p:nvSpPr>
        <p:spPr>
          <a:xfrm>
            <a:off x="10402339" y="4702370"/>
            <a:ext cx="177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辨識障礙物</a:t>
            </a:r>
          </a:p>
        </p:txBody>
      </p:sp>
    </p:spTree>
    <p:extLst>
      <p:ext uri="{BB962C8B-B14F-4D97-AF65-F5344CB8AC3E}">
        <p14:creationId xmlns:p14="http://schemas.microsoft.com/office/powerpoint/2010/main" val="386625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116647"/>
            <a:ext cx="10515600" cy="1325563"/>
          </a:xfrm>
        </p:spPr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82FC9F-D1E3-4B8B-BFCD-308A197A6FB9}"/>
              </a:ext>
            </a:extLst>
          </p:cNvPr>
          <p:cNvSpPr/>
          <p:nvPr/>
        </p:nvSpPr>
        <p:spPr>
          <a:xfrm>
            <a:off x="2002663" y="1881648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道路範圍</a:t>
            </a:r>
            <a:endParaRPr lang="en-US" altLang="zh-TW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16114A-DE8D-46A2-8EA0-F958114FCA66}"/>
              </a:ext>
            </a:extLst>
          </p:cNvPr>
          <p:cNvSpPr/>
          <p:nvPr/>
        </p:nvSpPr>
        <p:spPr>
          <a:xfrm>
            <a:off x="4243581" y="1881648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辨識障礙物</a:t>
            </a:r>
            <a:endParaRPr lang="en-US" altLang="zh-TW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AB297C8-C072-4D5C-8EC5-FAE89D8C4359}"/>
              </a:ext>
            </a:extLst>
          </p:cNvPr>
          <p:cNvSpPr/>
          <p:nvPr/>
        </p:nvSpPr>
        <p:spPr>
          <a:xfrm>
            <a:off x="6484499" y="1881647"/>
            <a:ext cx="1376516" cy="72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車道辨識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C5D08009-0479-41C1-B07D-B5FF1429081D}"/>
              </a:ext>
            </a:extLst>
          </p:cNvPr>
          <p:cNvCxnSpPr>
            <a:cxnSpLocks/>
          </p:cNvCxnSpPr>
          <p:nvPr/>
        </p:nvCxnSpPr>
        <p:spPr>
          <a:xfrm>
            <a:off x="1048097" y="2294604"/>
            <a:ext cx="9545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9C748F-EB19-44CF-891A-D6EAB90CE2DB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379179" y="2245442"/>
            <a:ext cx="8644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9901B5D-517F-4A88-91DE-9322BEB2130E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620097" y="2245441"/>
            <a:ext cx="86440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C2F0979-71FC-4C61-8E27-4631A04243C6}"/>
              </a:ext>
            </a:extLst>
          </p:cNvPr>
          <p:cNvCxnSpPr>
            <a:cxnSpLocks/>
          </p:cNvCxnSpPr>
          <p:nvPr/>
        </p:nvCxnSpPr>
        <p:spPr>
          <a:xfrm flipV="1">
            <a:off x="7861015" y="2245440"/>
            <a:ext cx="86440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7B5F16B-7C84-42CD-B0A3-E78128F36C74}"/>
              </a:ext>
            </a:extLst>
          </p:cNvPr>
          <p:cNvSpPr txBox="1"/>
          <p:nvPr/>
        </p:nvSpPr>
        <p:spPr>
          <a:xfrm>
            <a:off x="3009534" y="2788363"/>
            <a:ext cx="17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所有馬路區域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4BE0F1C-BBFA-449C-A0BC-E64F1E5985B1}"/>
              </a:ext>
            </a:extLst>
          </p:cNvPr>
          <p:cNvSpPr txBox="1"/>
          <p:nvPr/>
        </p:nvSpPr>
        <p:spPr>
          <a:xfrm>
            <a:off x="7833008" y="2788363"/>
            <a:ext cx="17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車道內障礙物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600C7EB-8472-48B9-AA75-A7D82FE1911D}"/>
              </a:ext>
            </a:extLst>
          </p:cNvPr>
          <p:cNvSpPr txBox="1"/>
          <p:nvPr/>
        </p:nvSpPr>
        <p:spPr>
          <a:xfrm>
            <a:off x="5620097" y="2788361"/>
            <a:ext cx="163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障礙物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478CA7D-14A8-4EE1-B3CD-FFAE56C33836}"/>
              </a:ext>
            </a:extLst>
          </p:cNvPr>
          <p:cNvSpPr txBox="1"/>
          <p:nvPr/>
        </p:nvSpPr>
        <p:spPr>
          <a:xfrm>
            <a:off x="811844" y="2788361"/>
            <a:ext cx="17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45A213F-CC61-416B-8CEC-10CC3FD57A19}"/>
              </a:ext>
            </a:extLst>
          </p:cNvPr>
          <p:cNvSpPr txBox="1"/>
          <p:nvPr/>
        </p:nvSpPr>
        <p:spPr>
          <a:xfrm>
            <a:off x="694253" y="1718794"/>
            <a:ext cx="7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D6B49E3-56D7-40C2-9350-1F3ACD8AF749}"/>
              </a:ext>
            </a:extLst>
          </p:cNvPr>
          <p:cNvSpPr txBox="1"/>
          <p:nvPr/>
        </p:nvSpPr>
        <p:spPr>
          <a:xfrm>
            <a:off x="8293216" y="1694212"/>
            <a:ext cx="10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7249AB6-78BF-419C-831A-E43D7724F5A1}"/>
              </a:ext>
            </a:extLst>
          </p:cNvPr>
          <p:cNvSpPr/>
          <p:nvPr/>
        </p:nvSpPr>
        <p:spPr>
          <a:xfrm>
            <a:off x="605646" y="1660544"/>
            <a:ext cx="8888361" cy="153081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8B908B2-2B06-4146-826F-ABD06D67443B}"/>
              </a:ext>
            </a:extLst>
          </p:cNvPr>
          <p:cNvSpPr txBox="1"/>
          <p:nvPr/>
        </p:nvSpPr>
        <p:spPr>
          <a:xfrm>
            <a:off x="7670800" y="1257544"/>
            <a:ext cx="257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車道障礙物偵測</a:t>
            </a:r>
          </a:p>
        </p:txBody>
      </p:sp>
    </p:spTree>
    <p:extLst>
      <p:ext uri="{BB962C8B-B14F-4D97-AF65-F5344CB8AC3E}">
        <p14:creationId xmlns:p14="http://schemas.microsoft.com/office/powerpoint/2010/main" val="152846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209</Words>
  <Application>Microsoft Office PowerPoint</Application>
  <PresentationFormat>寬螢幕</PresentationFormat>
  <Paragraphs>86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車道障礙物檢測</vt:lpstr>
      <vt:lpstr>目錄</vt:lpstr>
      <vt:lpstr>需求</vt:lpstr>
      <vt:lpstr>Breakdown 分析</vt:lpstr>
      <vt:lpstr>設計</vt:lpstr>
      <vt:lpstr>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抓馬路</dc:title>
  <dc:creator>電子系三甲-葉易德</dc:creator>
  <cp:lastModifiedBy>電子系三甲-葉易德</cp:lastModifiedBy>
  <cp:revision>32</cp:revision>
  <dcterms:created xsi:type="dcterms:W3CDTF">2021-04-15T17:59:25Z</dcterms:created>
  <dcterms:modified xsi:type="dcterms:W3CDTF">2021-04-23T05:05:00Z</dcterms:modified>
</cp:coreProperties>
</file>