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A6592-E53D-4694-B021-AAE9786BE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D2F20A-2CA3-4A2D-9F87-145D49C44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AA3FF-F982-4457-A429-493BE869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4C2C09-73EA-4F8E-9CE6-416B4F63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ABE141-7E07-4092-AB9D-1574C4E9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1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6471A-DC28-4BA2-BFD7-AA7B775C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A0E741-DB7D-4A80-B5B9-CCBB52803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2345C-7476-4599-80CA-9C1BEFAB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C9DB17-6BE2-4BC6-BFCF-B2088A4E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4759F-0076-4D4B-9B57-EE726962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82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271A3A-1251-43A0-BFD2-7BA3BF964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2DE62F-7859-42BB-AFAD-E5F1EFE04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F42462-2DB8-4F5A-9F42-71EFCBDB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0690A-C976-4ABC-8C0D-C940B37A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320CFE-5502-4712-91F7-66C6665F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46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1CA37-45F6-450C-A649-50A3F242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21157-37BE-4F11-B1A6-0428230C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FEDFF-307F-402F-94C2-2AF0A05B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7262FD-2840-41B4-A39C-3B134C00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4A6AFF-9C89-4D72-80E2-571EDF6F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9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BEE4E-2AC7-4013-A490-AE270502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48B484-2298-4573-9322-9ECA1D4A7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A429A7-5557-44A1-B81B-B17569F5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336AC-F422-4F60-874A-661DA709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7513A-7F6E-4A68-BCCA-36BF035B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0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F1758-443B-46D7-B1B8-48E6BC66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D7C6E-03C9-4086-97F2-2BD860746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405B83-2716-445E-AC2B-CF464F1E6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F7728F-93A3-4A09-9EA2-B4DB85A0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C81536-AF32-471B-9206-CBD7B08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73C042-A70A-4474-B895-89D1CF23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24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A1BCB-2B1D-4F64-AC23-DC348E8A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31B337-95C7-449C-8D1D-2ADEFD712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7C5782-0A88-4975-A0D9-FE0C84783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6DFB63-A5A7-4B27-9416-031E5E719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BE0CBD-669B-462E-9A76-2972FAC55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40BD21-DC7C-4A80-832F-DDE1E61C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AAF1B4-16C5-46D2-A110-610C0646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C33586-FDA1-44F8-84C6-52DB4A73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9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5BE687-9F8F-4519-B09A-79FD13B0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63E789-9368-4AD8-AD7A-25AF2583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22959B-3A8A-4544-913B-FE2D0D53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1C223F-76A7-40CC-A541-641E33CC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51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85D4FC-FEAC-409D-AA9A-BDBE73A7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3D4CEB-026C-460E-A11D-316D96BE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07A11F-5C55-40D3-BF74-11C2BEBB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3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4E2D4-DC7E-4217-911E-A59D9E40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DAAA4B-A236-408F-BE3C-D0BC6A67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DDCC5D-5BE6-46D8-AA60-B81D4CD2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CE2118-57DD-4849-B69F-AFF073C6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B54D1-9D9D-4600-8FC9-B5337061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6C5208-A7CB-4E68-8A45-E3CB6429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37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61C2A-D208-43FA-BE42-CC0EE78E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4676EC-9535-478C-88E6-218D6D037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0A9C91-C78F-40C7-9D56-25739BC5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BF5407-03AC-4591-A21A-D31D4F46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8E21-FA62-4C10-97D2-93058866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7EF877-0CB7-46CF-BA50-B51B4432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56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D94CA7-27D0-4286-900C-B7ED23F3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E171DA-55BF-45B5-8A44-D8B97502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1E99D-CD81-4AAF-93B5-BEF6483E9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22AA4C-F74B-4FAD-A3B8-42747AA17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1338E0-A4C5-4159-ADA1-C3DC83439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01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7A098-3382-40B8-885D-3C1BCB1E2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LyonEats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DA3AA5-5BFA-40D7-90C2-4794B818F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réalisé par MESSAOUDI Amin, EL BOUAZZAOUI Ali, BEN AMMAR </a:t>
            </a:r>
            <a:r>
              <a:rPr lang="fr-FR" dirty="0" err="1"/>
              <a:t>Rayen</a:t>
            </a:r>
            <a:r>
              <a:rPr lang="fr-FR" dirty="0"/>
              <a:t>, BENNANI </a:t>
            </a:r>
            <a:r>
              <a:rPr lang="fr-FR" dirty="0" err="1"/>
              <a:t>Ilyass</a:t>
            </a:r>
            <a:r>
              <a:rPr lang="fr-FR" dirty="0"/>
              <a:t>, NADIR Ayoub</a:t>
            </a:r>
          </a:p>
        </p:txBody>
      </p:sp>
    </p:spTree>
    <p:extLst>
      <p:ext uri="{BB962C8B-B14F-4D97-AF65-F5344CB8AC3E}">
        <p14:creationId xmlns:p14="http://schemas.microsoft.com/office/powerpoint/2010/main" val="65896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A75AF-2CEA-4F23-8002-4AA155F7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05035-4622-4DBB-80ED-51B083D8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cherche à mettre en place un « Google </a:t>
            </a:r>
            <a:r>
              <a:rPr lang="fr-FR" dirty="0" err="1"/>
              <a:t>Maps</a:t>
            </a:r>
            <a:r>
              <a:rPr lang="fr-FR" dirty="0"/>
              <a:t> » de restaurants :</a:t>
            </a:r>
          </a:p>
          <a:p>
            <a:pPr lvl="1"/>
            <a:r>
              <a:rPr lang="fr-FR" dirty="0"/>
              <a:t>On doit pouvoir afficher les restaurants autours d’un utilisateur</a:t>
            </a:r>
          </a:p>
          <a:p>
            <a:pPr lvl="1"/>
            <a:r>
              <a:rPr lang="fr-FR" dirty="0"/>
              <a:t>Afficher les détails d’un restaurant en particulier</a:t>
            </a:r>
          </a:p>
          <a:p>
            <a:pPr lvl="1"/>
            <a:r>
              <a:rPr lang="fr-FR" dirty="0"/>
              <a:t>Consulter le Menu du jour</a:t>
            </a:r>
          </a:p>
          <a:p>
            <a:pPr lvl="1"/>
            <a:r>
              <a:rPr lang="fr-FR" dirty="0"/>
              <a:t>Réserver/Commander</a:t>
            </a:r>
          </a:p>
          <a:p>
            <a:pPr lvl="1"/>
            <a:r>
              <a:rPr lang="fr-FR"/>
              <a:t>Commenter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210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4AACD-6F05-4A3B-9CCB-9399D877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+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949554-6D2E-45C1-BF15-9213DC2C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Equipe :</a:t>
            </a:r>
          </a:p>
          <a:p>
            <a:pPr lvl="1"/>
            <a:r>
              <a:rPr lang="fr-FR" dirty="0" err="1"/>
              <a:t>Ilyass</a:t>
            </a:r>
            <a:r>
              <a:rPr lang="fr-FR" dirty="0"/>
              <a:t> (Product </a:t>
            </a:r>
            <a:r>
              <a:rPr lang="fr-FR"/>
              <a:t>Owner) </a:t>
            </a:r>
            <a:r>
              <a:rPr lang="fr-FR" dirty="0"/>
              <a:t>– Ali : Coder la partie statique du site</a:t>
            </a:r>
          </a:p>
          <a:p>
            <a:pPr lvl="1"/>
            <a:r>
              <a:rPr lang="fr-FR" dirty="0"/>
              <a:t>Amin : Javascript</a:t>
            </a:r>
          </a:p>
          <a:p>
            <a:pPr lvl="1"/>
            <a:r>
              <a:rPr lang="fr-FR" dirty="0" err="1"/>
              <a:t>Rayen</a:t>
            </a:r>
            <a:r>
              <a:rPr lang="fr-FR" dirty="0"/>
              <a:t> – Ayoub (Scrum Master) : Mettre en place la base de données + les contrôleurs</a:t>
            </a:r>
          </a:p>
          <a:p>
            <a:r>
              <a:rPr lang="fr-FR" dirty="0"/>
              <a:t>Outils : </a:t>
            </a:r>
          </a:p>
          <a:p>
            <a:pPr lvl="1"/>
            <a:r>
              <a:rPr lang="fr-FR" dirty="0"/>
              <a:t>Mise en place de GitHub + </a:t>
            </a:r>
            <a:r>
              <a:rPr lang="fr-FR" dirty="0" err="1"/>
              <a:t>Twig</a:t>
            </a:r>
            <a:r>
              <a:rPr lang="fr-FR" dirty="0"/>
              <a:t> + </a:t>
            </a:r>
            <a:r>
              <a:rPr lang="fr-FR" dirty="0" err="1"/>
              <a:t>BootStrap</a:t>
            </a:r>
            <a:r>
              <a:rPr lang="fr-FR" dirty="0"/>
              <a:t> + Leaflet</a:t>
            </a:r>
          </a:p>
          <a:p>
            <a:pPr lvl="1"/>
            <a:r>
              <a:rPr lang="fr-FR" dirty="0"/>
              <a:t>Visual Studio Code pour coder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3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54DC0-9CB8-4C59-A06F-C8043220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version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0AF634-6482-4C96-A994-66025D504B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9216" y="1348342"/>
            <a:ext cx="5240465" cy="29719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86AF4F-2100-43DC-B72C-3EE5A72408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119188"/>
            <a:ext cx="5760720" cy="1143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6B313F-EA58-43E5-818A-EAE2C8B359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84397" y="4477623"/>
            <a:ext cx="6459663" cy="186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881B6-721F-425E-BB19-4D9A0BD3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Kanban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DB1F0-A764-4157-A053-3E43EB17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5125673"/>
          </a:xfrm>
        </p:spPr>
        <p:txBody>
          <a:bodyPr>
            <a:normAutofit/>
          </a:bodyPr>
          <a:lstStyle/>
          <a:p>
            <a:r>
              <a:rPr lang="fr-FR" dirty="0"/>
              <a:t>Bac a sable : </a:t>
            </a:r>
          </a:p>
          <a:p>
            <a:pPr lvl="1"/>
            <a:r>
              <a:rPr lang="fr-FR" dirty="0"/>
              <a:t>Mise en place du service de réservation/commande</a:t>
            </a:r>
          </a:p>
          <a:p>
            <a:pPr lvl="1"/>
            <a:r>
              <a:rPr lang="fr-FR" dirty="0"/>
              <a:t>Mise en place un système d’authentification pour écrire des commentaires</a:t>
            </a:r>
          </a:p>
          <a:p>
            <a:r>
              <a:rPr lang="fr-FR" dirty="0"/>
              <a:t>Affinage :</a:t>
            </a:r>
          </a:p>
          <a:p>
            <a:pPr lvl="1"/>
            <a:r>
              <a:rPr lang="fr-FR" dirty="0"/>
              <a:t>Mise en place des filtres pour les restaurants </a:t>
            </a:r>
          </a:p>
          <a:p>
            <a:r>
              <a:rPr lang="fr-FR" dirty="0"/>
              <a:t>A faire : </a:t>
            </a:r>
          </a:p>
          <a:p>
            <a:pPr lvl="1"/>
            <a:r>
              <a:rPr lang="fr-FR" dirty="0"/>
              <a:t>Création de la base de données</a:t>
            </a:r>
          </a:p>
          <a:p>
            <a:pPr lvl="1"/>
            <a:r>
              <a:rPr lang="fr-FR" dirty="0"/>
              <a:t>Javascript</a:t>
            </a:r>
          </a:p>
          <a:p>
            <a:r>
              <a:rPr lang="fr-FR" dirty="0"/>
              <a:t>En cours : </a:t>
            </a:r>
          </a:p>
          <a:p>
            <a:pPr lvl="1"/>
            <a:r>
              <a:rPr lang="fr-FR" dirty="0"/>
              <a:t>Pages du site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855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175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LyonEats</vt:lpstr>
      <vt:lpstr>Cahier des charges</vt:lpstr>
      <vt:lpstr>L’équipe + Outils</vt:lpstr>
      <vt:lpstr>Première version</vt:lpstr>
      <vt:lpstr>Tableau 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</dc:title>
  <dc:creator>NADIR AYOUB p2101440</dc:creator>
  <cp:lastModifiedBy>NADIR AYOUB p2101440</cp:lastModifiedBy>
  <cp:revision>6</cp:revision>
  <dcterms:created xsi:type="dcterms:W3CDTF">2025-01-13T11:50:45Z</dcterms:created>
  <dcterms:modified xsi:type="dcterms:W3CDTF">2025-01-13T15:12:58Z</dcterms:modified>
</cp:coreProperties>
</file>