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31"/>
  </p:notesMasterIdLst>
  <p:sldIdLst>
    <p:sldId id="295" r:id="rId3"/>
    <p:sldId id="279" r:id="rId4"/>
    <p:sldId id="363" r:id="rId5"/>
    <p:sldId id="324" r:id="rId6"/>
    <p:sldId id="386" r:id="rId7"/>
    <p:sldId id="403" r:id="rId8"/>
    <p:sldId id="404" r:id="rId9"/>
    <p:sldId id="405" r:id="rId10"/>
    <p:sldId id="383" r:id="rId11"/>
    <p:sldId id="381" r:id="rId12"/>
    <p:sldId id="387" r:id="rId13"/>
    <p:sldId id="401" r:id="rId14"/>
    <p:sldId id="389" r:id="rId15"/>
    <p:sldId id="388" r:id="rId16"/>
    <p:sldId id="391" r:id="rId17"/>
    <p:sldId id="390" r:id="rId18"/>
    <p:sldId id="402" r:id="rId19"/>
    <p:sldId id="384" r:id="rId20"/>
    <p:sldId id="392" r:id="rId21"/>
    <p:sldId id="406" r:id="rId22"/>
    <p:sldId id="382" r:id="rId23"/>
    <p:sldId id="393" r:id="rId24"/>
    <p:sldId id="394" r:id="rId25"/>
    <p:sldId id="395" r:id="rId26"/>
    <p:sldId id="397" r:id="rId27"/>
    <p:sldId id="399" r:id="rId28"/>
    <p:sldId id="400" r:id="rId29"/>
    <p:sldId id="31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74C334-9DB5-C658-B608-5401B57ED803}" name="Tô Đức Khánh" initials="KT" userId="S::tdkhanh@mso.hcmus.edu.vn::63f1ca3e-aa8b-4194-bbd2-a5ca441613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E59A5-0AF4-C74F-9B29-0FDDCEACFBAF}" v="575" dt="2024-12-07T11:02:01.140"/>
    <p1510:client id="{30B084BE-A17D-6220-7816-9EEC04F4A9DE}" v="410" dt="2024-12-07T12:28:29.053"/>
    <p1510:client id="{63C88B55-C0C0-1F07-464D-0885A76B74A5}" v="860" dt="2024-12-07T11:28:16.224"/>
    <p1510:client id="{6EC7F36D-F5B4-4758-8F7A-591D52F43FC4}" v="1027" dt="2024-12-07T11:47:13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UY QUANG" userId="S::23c01038@student.hcmus.edu.vn::ccda0267-1e67-45cc-bf93-597f4f63d353" providerId="AD" clId="Web-{37A12EA5-563D-E19D-586A-4AF2CC231944}"/>
    <pc:docChg chg="addSld delSld modSld sldOrd">
      <pc:chgData name="NGUYỄN HUY QUANG" userId="S::23c01038@student.hcmus.edu.vn::ccda0267-1e67-45cc-bf93-597f4f63d353" providerId="AD" clId="Web-{37A12EA5-563D-E19D-586A-4AF2CC231944}" dt="2024-11-06T19:56:06.659" v="1025" actId="1076"/>
      <pc:docMkLst>
        <pc:docMk/>
      </pc:docMkLst>
      <pc:sldChg chg="add del ord">
        <pc:chgData name="NGUYỄN HUY QUANG" userId="S::23c01038@student.hcmus.edu.vn::ccda0267-1e67-45cc-bf93-597f4f63d353" providerId="AD" clId="Web-{37A12EA5-563D-E19D-586A-4AF2CC231944}" dt="2024-11-06T18:14:38.164" v="408"/>
        <pc:sldMkLst>
          <pc:docMk/>
          <pc:sldMk cId="4250142878" sldId="335"/>
        </pc:sldMkLst>
      </pc:sldChg>
      <pc:sldChg chg="add del ord">
        <pc:chgData name="NGUYỄN HUY QUANG" userId="S::23c01038@student.hcmus.edu.vn::ccda0267-1e67-45cc-bf93-597f4f63d353" providerId="AD" clId="Web-{37A12EA5-563D-E19D-586A-4AF2CC231944}" dt="2024-11-06T18:14:51.977" v="411"/>
        <pc:sldMkLst>
          <pc:docMk/>
          <pc:sldMk cId="4014172074" sldId="351"/>
        </pc:sldMkLst>
      </pc:sldChg>
      <pc:sldChg chg="del ord">
        <pc:chgData name="NGUYỄN HUY QUANG" userId="S::23c01038@student.hcmus.edu.vn::ccda0267-1e67-45cc-bf93-597f4f63d353" providerId="AD" clId="Web-{37A12EA5-563D-E19D-586A-4AF2CC231944}" dt="2024-11-06T16:59:21.872" v="11"/>
        <pc:sldMkLst>
          <pc:docMk/>
          <pc:sldMk cId="3169972012" sldId="352"/>
        </pc:sldMkLst>
      </pc:sldChg>
      <pc:sldChg chg="addSp delSp modSp add del ord">
        <pc:chgData name="NGUYỄN HUY QUANG" userId="S::23c01038@student.hcmus.edu.vn::ccda0267-1e67-45cc-bf93-597f4f63d353" providerId="AD" clId="Web-{37A12EA5-563D-E19D-586A-4AF2CC231944}" dt="2024-11-06T18:39:42.808" v="581" actId="1076"/>
        <pc:sldMkLst>
          <pc:docMk/>
          <pc:sldMk cId="286270198" sldId="355"/>
        </pc:sldMkLst>
      </pc:sldChg>
      <pc:sldChg chg="addSp delSp modSp">
        <pc:chgData name="NGUYỄN HUY QUANG" userId="S::23c01038@student.hcmus.edu.vn::ccda0267-1e67-45cc-bf93-597f4f63d353" providerId="AD" clId="Web-{37A12EA5-563D-E19D-586A-4AF2CC231944}" dt="2024-11-06T16:59:17.137" v="10" actId="1076"/>
        <pc:sldMkLst>
          <pc:docMk/>
          <pc:sldMk cId="918960451" sldId="358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6:58:51.574" v="4" actId="1076"/>
        <pc:sldMkLst>
          <pc:docMk/>
          <pc:sldMk cId="2338948331" sldId="364"/>
        </pc:sldMkLst>
      </pc:sldChg>
      <pc:sldChg chg="add del ord replId">
        <pc:chgData name="NGUYỄN HUY QUANG" userId="S::23c01038@student.hcmus.edu.vn::ccda0267-1e67-45cc-bf93-597f4f63d353" providerId="AD" clId="Web-{37A12EA5-563D-E19D-586A-4AF2CC231944}" dt="2024-11-06T17:32:54.308" v="270"/>
        <pc:sldMkLst>
          <pc:docMk/>
          <pc:sldMk cId="2004721512" sldId="365"/>
        </pc:sldMkLst>
      </pc:sldChg>
      <pc:sldChg chg="addSp delSp modSp add ord replId">
        <pc:chgData name="NGUYỄN HUY QUANG" userId="S::23c01038@student.hcmus.edu.vn::ccda0267-1e67-45cc-bf93-597f4f63d353" providerId="AD" clId="Web-{37A12EA5-563D-E19D-586A-4AF2CC231944}" dt="2024-11-06T18:05:13.354" v="367" actId="20577"/>
        <pc:sldMkLst>
          <pc:docMk/>
          <pc:sldMk cId="2965071148" sldId="366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8:05:04.198" v="365" actId="20577"/>
        <pc:sldMkLst>
          <pc:docMk/>
          <pc:sldMk cId="2523552828" sldId="367"/>
        </pc:sldMkLst>
      </pc:sldChg>
      <pc:sldChg chg="modSp add replId">
        <pc:chgData name="NGUYỄN HUY QUANG" userId="S::23c01038@student.hcmus.edu.vn::ccda0267-1e67-45cc-bf93-597f4f63d353" providerId="AD" clId="Web-{37A12EA5-563D-E19D-586A-4AF2CC231944}" dt="2024-11-06T17:54:45.481" v="324" actId="20577"/>
        <pc:sldMkLst>
          <pc:docMk/>
          <pc:sldMk cId="1620071217" sldId="368"/>
        </pc:sldMkLst>
      </pc:sldChg>
      <pc:sldChg chg="modSp add replId">
        <pc:chgData name="NGUYỄN HUY QUANG" userId="S::23c01038@student.hcmus.edu.vn::ccda0267-1e67-45cc-bf93-597f4f63d353" providerId="AD" clId="Web-{37A12EA5-563D-E19D-586A-4AF2CC231944}" dt="2024-11-06T17:56:17.186" v="352" actId="1076"/>
        <pc:sldMkLst>
          <pc:docMk/>
          <pc:sldMk cId="674035704" sldId="369"/>
        </pc:sldMkLst>
      </pc:sldChg>
      <pc:sldChg chg="addSp delSp modSp add ord replId">
        <pc:chgData name="NGUYỄN HUY QUANG" userId="S::23c01038@student.hcmus.edu.vn::ccda0267-1e67-45cc-bf93-597f4f63d353" providerId="AD" clId="Web-{37A12EA5-563D-E19D-586A-4AF2CC231944}" dt="2024-11-06T18:48:40.092" v="630" actId="20577"/>
        <pc:sldMkLst>
          <pc:docMk/>
          <pc:sldMk cId="760355461" sldId="370"/>
        </pc:sldMkLst>
      </pc:sldChg>
      <pc:sldChg chg="add del replId">
        <pc:chgData name="NGUYỄN HUY QUANG" userId="S::23c01038@student.hcmus.edu.vn::ccda0267-1e67-45cc-bf93-597f4f63d353" providerId="AD" clId="Web-{37A12EA5-563D-E19D-586A-4AF2CC231944}" dt="2024-11-06T18:16:39.667" v="414"/>
        <pc:sldMkLst>
          <pc:docMk/>
          <pc:sldMk cId="1653694188" sldId="371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8:56:42.354" v="753" actId="20577"/>
        <pc:sldMkLst>
          <pc:docMk/>
          <pc:sldMk cId="2042963576" sldId="371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9:21:52.825" v="875" actId="14100"/>
        <pc:sldMkLst>
          <pc:docMk/>
          <pc:sldMk cId="1621176960" sldId="372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9:56:06.659" v="1025" actId="1076"/>
        <pc:sldMkLst>
          <pc:docMk/>
          <pc:sldMk cId="3023249255" sldId="373"/>
        </pc:sldMkLst>
      </pc:sldChg>
      <pc:sldMasterChg chg="addSldLayout">
        <pc:chgData name="NGUYỄN HUY QUANG" userId="S::23c01038@student.hcmus.edu.vn::ccda0267-1e67-45cc-bf93-597f4f63d353" providerId="AD" clId="Web-{37A12EA5-563D-E19D-586A-4AF2CC231944}" dt="2024-11-06T18:14:51.977" v="411"/>
        <pc:sldMasterMkLst>
          <pc:docMk/>
          <pc:sldMasterMk cId="3934639602" sldId="2147483663"/>
        </pc:sldMasterMkLst>
        <pc:sldLayoutChg chg="add">
          <pc:chgData name="NGUYỄN HUY QUANG" userId="S::23c01038@student.hcmus.edu.vn::ccda0267-1e67-45cc-bf93-597f4f63d353" providerId="AD" clId="Web-{37A12EA5-563D-E19D-586A-4AF2CC231944}" dt="2024-11-06T18:14:51.977" v="411"/>
          <pc:sldLayoutMkLst>
            <pc:docMk/>
            <pc:sldMasterMk cId="3934639602" sldId="2147483663"/>
            <pc:sldLayoutMk cId="2616253117" sldId="2147483665"/>
          </pc:sldLayoutMkLst>
        </pc:sldLayoutChg>
      </pc:sldMasterChg>
    </pc:docChg>
  </pc:docChgLst>
  <pc:docChgLst>
    <pc:chgData name="Tô Đức Khánh" userId="63f1ca3e-aa8b-4194-bbd2-a5ca44161383" providerId="ADAL" clId="{1BBE9FD9-8436-4A87-BA7C-3AC0D7AD57BB}"/>
    <pc:docChg chg="undo custSel modSld">
      <pc:chgData name="Tô Đức Khánh" userId="63f1ca3e-aa8b-4194-bbd2-a5ca44161383" providerId="ADAL" clId="{1BBE9FD9-8436-4A87-BA7C-3AC0D7AD57BB}" dt="2024-10-15T03:35:49.783" v="57" actId="14100"/>
      <pc:docMkLst>
        <pc:docMk/>
      </pc:docMkLst>
      <pc:sldChg chg="modSp mod">
        <pc:chgData name="Tô Đức Khánh" userId="63f1ca3e-aa8b-4194-bbd2-a5ca44161383" providerId="ADAL" clId="{1BBE9FD9-8436-4A87-BA7C-3AC0D7AD57BB}" dt="2024-10-15T03:34:53.317" v="53" actId="1076"/>
        <pc:sldMkLst>
          <pc:docMk/>
          <pc:sldMk cId="3602707125" sldId="324"/>
        </pc:sldMkLst>
      </pc:sldChg>
      <pc:sldChg chg="modSp mod">
        <pc:chgData name="Tô Đức Khánh" userId="63f1ca3e-aa8b-4194-bbd2-a5ca44161383" providerId="ADAL" clId="{1BBE9FD9-8436-4A87-BA7C-3AC0D7AD57BB}" dt="2024-10-15T03:23:51.125" v="5" actId="14100"/>
        <pc:sldMkLst>
          <pc:docMk/>
          <pc:sldMk cId="2659730737" sldId="334"/>
        </pc:sldMkLst>
      </pc:sldChg>
      <pc:sldChg chg="modSp mod">
        <pc:chgData name="Tô Đức Khánh" userId="63f1ca3e-aa8b-4194-bbd2-a5ca44161383" providerId="ADAL" clId="{1BBE9FD9-8436-4A87-BA7C-3AC0D7AD57BB}" dt="2024-10-15T03:35:49.783" v="57" actId="14100"/>
        <pc:sldMkLst>
          <pc:docMk/>
          <pc:sldMk cId="4250142878" sldId="335"/>
        </pc:sldMkLst>
      </pc:sldChg>
      <pc:sldChg chg="modSp mod">
        <pc:chgData name="Tô Đức Khánh" userId="63f1ca3e-aa8b-4194-bbd2-a5ca44161383" providerId="ADAL" clId="{1BBE9FD9-8436-4A87-BA7C-3AC0D7AD57BB}" dt="2024-10-15T03:31:17.222" v="50" actId="14100"/>
        <pc:sldMkLst>
          <pc:docMk/>
          <pc:sldMk cId="1992136460" sldId="343"/>
        </pc:sldMkLst>
      </pc:sldChg>
      <pc:sldChg chg="modSp mod">
        <pc:chgData name="Tô Đức Khánh" userId="63f1ca3e-aa8b-4194-bbd2-a5ca44161383" providerId="ADAL" clId="{1BBE9FD9-8436-4A87-BA7C-3AC0D7AD57BB}" dt="2024-10-15T03:29:21.585" v="23" actId="1036"/>
        <pc:sldMkLst>
          <pc:docMk/>
          <pc:sldMk cId="115959542" sldId="346"/>
        </pc:sldMkLst>
      </pc:sldChg>
      <pc:sldChg chg="modSp mod">
        <pc:chgData name="Tô Đức Khánh" userId="63f1ca3e-aa8b-4194-bbd2-a5ca44161383" providerId="ADAL" clId="{1BBE9FD9-8436-4A87-BA7C-3AC0D7AD57BB}" dt="2024-10-15T03:30:42.366" v="47" actId="1037"/>
        <pc:sldMkLst>
          <pc:docMk/>
          <pc:sldMk cId="3182540046" sldId="348"/>
        </pc:sldMkLst>
      </pc:sldChg>
    </pc:docChg>
  </pc:docChgLst>
  <pc:docChgLst>
    <pc:chgData name="bich.ngo.thi.ngoc77@gmail.com" userId="S::urn:spo:guest#bich.ngo.thi.ngoc77@gmail.com::" providerId="AD" clId="Web-{74F2A04E-8B5E-14B5-4AA4-B36D13848BF7}"/>
    <pc:docChg chg="modSld">
      <pc:chgData name="bich.ngo.thi.ngoc77@gmail.com" userId="S::urn:spo:guest#bich.ngo.thi.ngoc77@gmail.com::" providerId="AD" clId="Web-{74F2A04E-8B5E-14B5-4AA4-B36D13848BF7}" dt="2024-10-09T14:51:50.007" v="6" actId="20577"/>
      <pc:docMkLst>
        <pc:docMk/>
      </pc:docMkLst>
      <pc:sldChg chg="modSp">
        <pc:chgData name="bich.ngo.thi.ngoc77@gmail.com" userId="S::urn:spo:guest#bich.ngo.thi.ngoc77@gmail.com::" providerId="AD" clId="Web-{74F2A04E-8B5E-14B5-4AA4-B36D13848BF7}" dt="2024-10-09T14:51:50.007" v="6" actId="20577"/>
        <pc:sldMkLst>
          <pc:docMk/>
          <pc:sldMk cId="2922742058" sldId="336"/>
        </pc:sldMkLst>
      </pc:sldChg>
    </pc:docChg>
  </pc:docChgLst>
  <pc:docChgLst>
    <pc:chgData name="Tô Đức Khánh" userId="63f1ca3e-aa8b-4194-bbd2-a5ca44161383" providerId="ADAL" clId="{6EC7F36D-F5B4-4758-8F7A-591D52F43FC4}"/>
    <pc:docChg chg="undo custSel addSld delSld modSld">
      <pc:chgData name="Tô Đức Khánh" userId="63f1ca3e-aa8b-4194-bbd2-a5ca44161383" providerId="ADAL" clId="{6EC7F36D-F5B4-4758-8F7A-591D52F43FC4}" dt="2024-12-07T11:53:08.419" v="1040" actId="2696"/>
      <pc:docMkLst>
        <pc:docMk/>
      </pc:docMkLst>
      <pc:sldChg chg="modSp mod">
        <pc:chgData name="Tô Đức Khánh" userId="63f1ca3e-aa8b-4194-bbd2-a5ca44161383" providerId="ADAL" clId="{6EC7F36D-F5B4-4758-8F7A-591D52F43FC4}" dt="2024-12-07T11:18:03.810" v="697" actId="1038"/>
        <pc:sldMkLst>
          <pc:docMk/>
          <pc:sldMk cId="588803099" sldId="392"/>
        </pc:sldMkLst>
        <pc:spChg chg="mod">
          <ac:chgData name="Tô Đức Khánh" userId="63f1ca3e-aa8b-4194-bbd2-a5ca44161383" providerId="ADAL" clId="{6EC7F36D-F5B4-4758-8F7A-591D52F43FC4}" dt="2024-12-07T11:17:59.486" v="696" actId="1035"/>
          <ac:spMkLst>
            <pc:docMk/>
            <pc:sldMk cId="588803099" sldId="392"/>
            <ac:spMk id="4" creationId="{6E8149AE-BA71-F617-8697-5BC55619BCAD}"/>
          </ac:spMkLst>
        </pc:spChg>
        <pc:spChg chg="mod">
          <ac:chgData name="Tô Đức Khánh" userId="63f1ca3e-aa8b-4194-bbd2-a5ca44161383" providerId="ADAL" clId="{6EC7F36D-F5B4-4758-8F7A-591D52F43FC4}" dt="2024-12-07T11:18:03.810" v="697" actId="1038"/>
          <ac:spMkLst>
            <pc:docMk/>
            <pc:sldMk cId="588803099" sldId="392"/>
            <ac:spMk id="5" creationId="{AB2E17E5-5CE8-B81D-16FD-01EBE677A522}"/>
          </ac:spMkLst>
        </pc:spChg>
        <pc:spChg chg="mod">
          <ac:chgData name="Tô Đức Khánh" userId="63f1ca3e-aa8b-4194-bbd2-a5ca44161383" providerId="ADAL" clId="{6EC7F36D-F5B4-4758-8F7A-591D52F43FC4}" dt="2024-12-07T11:14:12.503" v="341" actId="1036"/>
          <ac:spMkLst>
            <pc:docMk/>
            <pc:sldMk cId="588803099" sldId="392"/>
            <ac:spMk id="11" creationId="{4E589640-7830-6257-83AB-7921BF833423}"/>
          </ac:spMkLst>
        </pc:spChg>
        <pc:spChg chg="mod">
          <ac:chgData name="Tô Đức Khánh" userId="63f1ca3e-aa8b-4194-bbd2-a5ca44161383" providerId="ADAL" clId="{6EC7F36D-F5B4-4758-8F7A-591D52F43FC4}" dt="2024-12-07T11:14:12.503" v="341" actId="1036"/>
          <ac:spMkLst>
            <pc:docMk/>
            <pc:sldMk cId="588803099" sldId="392"/>
            <ac:spMk id="14" creationId="{F7B3CFAD-B677-E3B4-4091-3E62287DC6C0}"/>
          </ac:spMkLst>
        </pc:spChg>
        <pc:spChg chg="mod">
          <ac:chgData name="Tô Đức Khánh" userId="63f1ca3e-aa8b-4194-bbd2-a5ca44161383" providerId="ADAL" clId="{6EC7F36D-F5B4-4758-8F7A-591D52F43FC4}" dt="2024-12-07T11:14:12.503" v="341" actId="1036"/>
          <ac:spMkLst>
            <pc:docMk/>
            <pc:sldMk cId="588803099" sldId="392"/>
            <ac:spMk id="16" creationId="{EF7BD15A-E6EA-6F8A-D4B6-6837FF36E33E}"/>
          </ac:spMkLst>
        </pc:spChg>
        <pc:spChg chg="mod">
          <ac:chgData name="Tô Đức Khánh" userId="63f1ca3e-aa8b-4194-bbd2-a5ca44161383" providerId="ADAL" clId="{6EC7F36D-F5B4-4758-8F7A-591D52F43FC4}" dt="2024-12-07T11:14:12.503" v="341" actId="1036"/>
          <ac:spMkLst>
            <pc:docMk/>
            <pc:sldMk cId="588803099" sldId="392"/>
            <ac:spMk id="17" creationId="{E5DF7C62-30EA-6643-87AC-5AD72055217C}"/>
          </ac:spMkLst>
        </pc:spChg>
        <pc:spChg chg="mod">
          <ac:chgData name="Tô Đức Khánh" userId="63f1ca3e-aa8b-4194-bbd2-a5ca44161383" providerId="ADAL" clId="{6EC7F36D-F5B4-4758-8F7A-591D52F43FC4}" dt="2024-12-07T11:14:12.503" v="341" actId="1036"/>
          <ac:spMkLst>
            <pc:docMk/>
            <pc:sldMk cId="588803099" sldId="392"/>
            <ac:spMk id="18" creationId="{D1EFA34E-64FA-268C-52EB-BA1C4760F312}"/>
          </ac:spMkLst>
        </pc:spChg>
      </pc:sldChg>
      <pc:sldChg chg="modSp mod">
        <pc:chgData name="Tô Đức Khánh" userId="63f1ca3e-aa8b-4194-bbd2-a5ca44161383" providerId="ADAL" clId="{6EC7F36D-F5B4-4758-8F7A-591D52F43FC4}" dt="2024-12-07T11:52:58.213" v="1038"/>
        <pc:sldMkLst>
          <pc:docMk/>
          <pc:sldMk cId="3937431773" sldId="393"/>
        </pc:sldMkLst>
        <pc:spChg chg="mod">
          <ac:chgData name="Tô Đức Khánh" userId="63f1ca3e-aa8b-4194-bbd2-a5ca44161383" providerId="ADAL" clId="{6EC7F36D-F5B4-4758-8F7A-591D52F43FC4}" dt="2024-12-07T11:52:58.213" v="1038"/>
          <ac:spMkLst>
            <pc:docMk/>
            <pc:sldMk cId="3937431773" sldId="393"/>
            <ac:spMk id="5" creationId="{AB2E17E5-5CE8-B81D-16FD-01EBE677A522}"/>
          </ac:spMkLst>
        </pc:spChg>
      </pc:sldChg>
      <pc:sldChg chg="modSp mod">
        <pc:chgData name="Tô Đức Khánh" userId="63f1ca3e-aa8b-4194-bbd2-a5ca44161383" providerId="ADAL" clId="{6EC7F36D-F5B4-4758-8F7A-591D52F43FC4}" dt="2024-12-07T11:39:31.845" v="801" actId="20577"/>
        <pc:sldMkLst>
          <pc:docMk/>
          <pc:sldMk cId="4272252441" sldId="395"/>
        </pc:sldMkLst>
        <pc:spChg chg="mod">
          <ac:chgData name="Tô Đức Khánh" userId="63f1ca3e-aa8b-4194-bbd2-a5ca44161383" providerId="ADAL" clId="{6EC7F36D-F5B4-4758-8F7A-591D52F43FC4}" dt="2024-12-07T11:39:31.845" v="801" actId="20577"/>
          <ac:spMkLst>
            <pc:docMk/>
            <pc:sldMk cId="4272252441" sldId="395"/>
            <ac:spMk id="5" creationId="{AB2E17E5-5CE8-B81D-16FD-01EBE677A522}"/>
          </ac:spMkLst>
        </pc:spChg>
      </pc:sldChg>
      <pc:sldChg chg="delSp del mod">
        <pc:chgData name="Tô Đức Khánh" userId="63f1ca3e-aa8b-4194-bbd2-a5ca44161383" providerId="ADAL" clId="{6EC7F36D-F5B4-4758-8F7A-591D52F43FC4}" dt="2024-12-07T11:42:38.336" v="855" actId="2696"/>
        <pc:sldMkLst>
          <pc:docMk/>
          <pc:sldMk cId="1484067014" sldId="396"/>
        </pc:sldMkLst>
        <pc:picChg chg="del">
          <ac:chgData name="Tô Đức Khánh" userId="63f1ca3e-aa8b-4194-bbd2-a5ca44161383" providerId="ADAL" clId="{6EC7F36D-F5B4-4758-8F7A-591D52F43FC4}" dt="2024-12-07T11:42:30.678" v="854" actId="478"/>
          <ac:picMkLst>
            <pc:docMk/>
            <pc:sldMk cId="1484067014" sldId="396"/>
            <ac:picMk id="7" creationId="{49A0E654-D526-497D-6F48-66A98CA7CE54}"/>
          </ac:picMkLst>
        </pc:picChg>
      </pc:sldChg>
      <pc:sldChg chg="addSp delSp modSp mod">
        <pc:chgData name="Tô Đức Khánh" userId="63f1ca3e-aa8b-4194-bbd2-a5ca44161383" providerId="ADAL" clId="{6EC7F36D-F5B4-4758-8F7A-591D52F43FC4}" dt="2024-12-07T11:42:25.693" v="853" actId="1036"/>
        <pc:sldMkLst>
          <pc:docMk/>
          <pc:sldMk cId="1491798636" sldId="397"/>
        </pc:sldMkLst>
        <pc:spChg chg="mod">
          <ac:chgData name="Tô Đức Khánh" userId="63f1ca3e-aa8b-4194-bbd2-a5ca44161383" providerId="ADAL" clId="{6EC7F36D-F5B4-4758-8F7A-591D52F43FC4}" dt="2024-12-07T11:42:25.693" v="853" actId="1036"/>
          <ac:spMkLst>
            <pc:docMk/>
            <pc:sldMk cId="1491798636" sldId="397"/>
            <ac:spMk id="5" creationId="{AB2E17E5-5CE8-B81D-16FD-01EBE677A522}"/>
          </ac:spMkLst>
        </pc:spChg>
        <pc:spChg chg="del">
          <ac:chgData name="Tô Đức Khánh" userId="63f1ca3e-aa8b-4194-bbd2-a5ca44161383" providerId="ADAL" clId="{6EC7F36D-F5B4-4758-8F7A-591D52F43FC4}" dt="2024-12-07T11:39:47.262" v="803" actId="478"/>
          <ac:spMkLst>
            <pc:docMk/>
            <pc:sldMk cId="1491798636" sldId="397"/>
            <ac:spMk id="7" creationId="{61E773DB-25D7-5A9D-14D6-85475508BA5B}"/>
          </ac:spMkLst>
        </pc:spChg>
        <pc:picChg chg="add mod">
          <ac:chgData name="Tô Đức Khánh" userId="63f1ca3e-aa8b-4194-bbd2-a5ca44161383" providerId="ADAL" clId="{6EC7F36D-F5B4-4758-8F7A-591D52F43FC4}" dt="2024-12-07T11:42:18.031" v="830" actId="14100"/>
          <ac:picMkLst>
            <pc:docMk/>
            <pc:sldMk cId="1491798636" sldId="397"/>
            <ac:picMk id="6" creationId="{14CFDDDF-CDAE-1899-5CD7-E1602660DAF2}"/>
          </ac:picMkLst>
        </pc:picChg>
      </pc:sldChg>
      <pc:sldChg chg="add del">
        <pc:chgData name="Tô Đức Khánh" userId="63f1ca3e-aa8b-4194-bbd2-a5ca44161383" providerId="ADAL" clId="{6EC7F36D-F5B4-4758-8F7A-591D52F43FC4}" dt="2024-12-07T11:53:08.419" v="1040" actId="2696"/>
        <pc:sldMkLst>
          <pc:docMk/>
          <pc:sldMk cId="1841037668" sldId="398"/>
        </pc:sldMkLst>
      </pc:sldChg>
      <pc:sldChg chg="modSp mod">
        <pc:chgData name="Tô Đức Khánh" userId="63f1ca3e-aa8b-4194-bbd2-a5ca44161383" providerId="ADAL" clId="{6EC7F36D-F5B4-4758-8F7A-591D52F43FC4}" dt="2024-12-07T11:46:01.488" v="861" actId="20577"/>
        <pc:sldMkLst>
          <pc:docMk/>
          <pc:sldMk cId="3513037529" sldId="399"/>
        </pc:sldMkLst>
        <pc:spChg chg="mod">
          <ac:chgData name="Tô Đức Khánh" userId="63f1ca3e-aa8b-4194-bbd2-a5ca44161383" providerId="ADAL" clId="{6EC7F36D-F5B4-4758-8F7A-591D52F43FC4}" dt="2024-12-07T11:46:01.488" v="861" actId="20577"/>
          <ac:spMkLst>
            <pc:docMk/>
            <pc:sldMk cId="3513037529" sldId="399"/>
            <ac:spMk id="5" creationId="{AB2E17E5-5CE8-B81D-16FD-01EBE677A522}"/>
          </ac:spMkLst>
        </pc:spChg>
      </pc:sldChg>
      <pc:sldChg chg="addSp delSp modSp mod">
        <pc:chgData name="Tô Đức Khánh" userId="63f1ca3e-aa8b-4194-bbd2-a5ca44161383" providerId="ADAL" clId="{6EC7F36D-F5B4-4758-8F7A-591D52F43FC4}" dt="2024-12-07T11:47:04.551" v="1024" actId="1036"/>
        <pc:sldMkLst>
          <pc:docMk/>
          <pc:sldMk cId="517528090" sldId="400"/>
        </pc:sldMkLst>
        <pc:spChg chg="mod">
          <ac:chgData name="Tô Đức Khánh" userId="63f1ca3e-aa8b-4194-bbd2-a5ca44161383" providerId="ADAL" clId="{6EC7F36D-F5B4-4758-8F7A-591D52F43FC4}" dt="2024-12-07T11:47:02.134" v="1022" actId="1035"/>
          <ac:spMkLst>
            <pc:docMk/>
            <pc:sldMk cId="517528090" sldId="400"/>
            <ac:spMk id="5" creationId="{AB2E17E5-5CE8-B81D-16FD-01EBE677A522}"/>
          </ac:spMkLst>
        </pc:spChg>
        <pc:spChg chg="del">
          <ac:chgData name="Tô Đức Khánh" userId="63f1ca3e-aa8b-4194-bbd2-a5ca44161383" providerId="ADAL" clId="{6EC7F36D-F5B4-4758-8F7A-591D52F43FC4}" dt="2024-12-07T11:46:09.884" v="863" actId="478"/>
          <ac:spMkLst>
            <pc:docMk/>
            <pc:sldMk cId="517528090" sldId="400"/>
            <ac:spMk id="7" creationId="{61E773DB-25D7-5A9D-14D6-85475508BA5B}"/>
          </ac:spMkLst>
        </pc:spChg>
        <pc:picChg chg="add mod">
          <ac:chgData name="Tô Đức Khánh" userId="63f1ca3e-aa8b-4194-bbd2-a5ca44161383" providerId="ADAL" clId="{6EC7F36D-F5B4-4758-8F7A-591D52F43FC4}" dt="2024-12-07T11:47:04.551" v="1024" actId="1036"/>
          <ac:picMkLst>
            <pc:docMk/>
            <pc:sldMk cId="517528090" sldId="400"/>
            <ac:picMk id="6" creationId="{11C3EDD8-5EE1-DC3E-E5C7-54EFA1EEBC7F}"/>
          </ac:picMkLst>
        </pc:picChg>
      </pc:sldChg>
    </pc:docChg>
  </pc:docChgLst>
  <pc:docChgLst>
    <pc:chgData name="Người dùng Khách" userId="S::urn:spo:anon#716f111210b5f8d2d66980a9e70ae9d4cc6d2c2bba71e05056afccd7925506e7::" providerId="AD" clId="Web-{575195DF-A6B1-AB7D-93BA-AC76E4C8BB3A}"/>
    <pc:docChg chg="modSld">
      <pc:chgData name="Người dùng Khách" userId="S::urn:spo:anon#716f111210b5f8d2d66980a9e70ae9d4cc6d2c2bba71e05056afccd7925506e7::" providerId="AD" clId="Web-{575195DF-A6B1-AB7D-93BA-AC76E4C8BB3A}" dt="2024-10-10T15:59:19.630" v="1" actId="1076"/>
      <pc:docMkLst>
        <pc:docMk/>
      </pc:docMkLst>
      <pc:sldChg chg="modSp">
        <pc:chgData name="Người dùng Khách" userId="S::urn:spo:anon#716f111210b5f8d2d66980a9e70ae9d4cc6d2c2bba71e05056afccd7925506e7::" providerId="AD" clId="Web-{575195DF-A6B1-AB7D-93BA-AC76E4C8BB3A}" dt="2024-10-10T15:59:19.630" v="1" actId="1076"/>
        <pc:sldMkLst>
          <pc:docMk/>
          <pc:sldMk cId="2659730737" sldId="334"/>
        </pc:sldMkLst>
      </pc:sldChg>
      <pc:sldChg chg="delSp">
        <pc:chgData name="Người dùng Khách" userId="S::urn:spo:anon#716f111210b5f8d2d66980a9e70ae9d4cc6d2c2bba71e05056afccd7925506e7::" providerId="AD" clId="Web-{575195DF-A6B1-AB7D-93BA-AC76E4C8BB3A}" dt="2024-10-10T15:58:22.143" v="0"/>
        <pc:sldMkLst>
          <pc:docMk/>
          <pc:sldMk cId="4067347445" sldId="344"/>
        </pc:sldMkLst>
      </pc:sldChg>
    </pc:docChg>
  </pc:docChgLst>
  <pc:docChgLst>
    <pc:chgData name="NGUYỄN HUY QUANG" userId="S::23c01038@student.hcmus.edu.vn::ccda0267-1e67-45cc-bf93-597f4f63d353" providerId="AD" clId="Web-{AEAF5B54-41B5-68FA-2819-749A6DDFD3AD}"/>
    <pc:docChg chg="modSld">
      <pc:chgData name="NGUYỄN HUY QUANG" userId="S::23c01038@student.hcmus.edu.vn::ccda0267-1e67-45cc-bf93-597f4f63d353" providerId="AD" clId="Web-{AEAF5B54-41B5-68FA-2819-749A6DDFD3AD}" dt="2024-11-07T18:56:13.350" v="28" actId="20577"/>
      <pc:docMkLst>
        <pc:docMk/>
      </pc:docMkLst>
      <pc:sldChg chg="addSp delSp modSp">
        <pc:chgData name="NGUYỄN HUY QUANG" userId="S::23c01038@student.hcmus.edu.vn::ccda0267-1e67-45cc-bf93-597f4f63d353" providerId="AD" clId="Web-{AEAF5B54-41B5-68FA-2819-749A6DDFD3AD}" dt="2024-11-07T18:55:54.819" v="23"/>
        <pc:sldMkLst>
          <pc:docMk/>
          <pc:sldMk cId="2439509234" sldId="339"/>
        </pc:sldMkLst>
      </pc:sldChg>
      <pc:sldChg chg="addSp delSp modSp">
        <pc:chgData name="NGUYỄN HUY QUANG" userId="S::23c01038@student.hcmus.edu.vn::ccda0267-1e67-45cc-bf93-597f4f63d353" providerId="AD" clId="Web-{AEAF5B54-41B5-68FA-2819-749A6DDFD3AD}" dt="2024-11-07T18:56:13.350" v="28" actId="20577"/>
        <pc:sldMkLst>
          <pc:docMk/>
          <pc:sldMk cId="408304743" sldId="342"/>
        </pc:sldMkLst>
      </pc:sldChg>
    </pc:docChg>
  </pc:docChgLst>
  <pc:docChgLst>
    <pc:chgData name="Tô Đức Khánh" userId="63f1ca3e-aa8b-4194-bbd2-a5ca44161383" providerId="ADAL" clId="{01F0DB3E-F151-4ABF-9211-0D8DCBB45EC6}"/>
    <pc:docChg chg="custSel modSld">
      <pc:chgData name="Tô Đức Khánh" userId="63f1ca3e-aa8b-4194-bbd2-a5ca44161383" providerId="ADAL" clId="{01F0DB3E-F151-4ABF-9211-0D8DCBB45EC6}" dt="2024-10-10T15:59:18.916" v="23" actId="14100"/>
      <pc:docMkLst>
        <pc:docMk/>
      </pc:docMkLst>
      <pc:sldChg chg="modSp mod">
        <pc:chgData name="Tô Đức Khánh" userId="63f1ca3e-aa8b-4194-bbd2-a5ca44161383" providerId="ADAL" clId="{01F0DB3E-F151-4ABF-9211-0D8DCBB45EC6}" dt="2024-10-10T15:53:40.617" v="1" actId="14100"/>
        <pc:sldMkLst>
          <pc:docMk/>
          <pc:sldMk cId="2863163569" sldId="328"/>
        </pc:sldMkLst>
      </pc:sldChg>
      <pc:sldChg chg="modSp mod">
        <pc:chgData name="Tô Đức Khánh" userId="63f1ca3e-aa8b-4194-bbd2-a5ca44161383" providerId="ADAL" clId="{01F0DB3E-F151-4ABF-9211-0D8DCBB45EC6}" dt="2024-10-10T15:59:18.916" v="23" actId="14100"/>
        <pc:sldMkLst>
          <pc:docMk/>
          <pc:sldMk cId="1992136460" sldId="343"/>
        </pc:sldMkLst>
      </pc:sldChg>
      <pc:sldChg chg="delSp modSp mod">
        <pc:chgData name="Tô Đức Khánh" userId="63f1ca3e-aa8b-4194-bbd2-a5ca44161383" providerId="ADAL" clId="{01F0DB3E-F151-4ABF-9211-0D8DCBB45EC6}" dt="2024-10-10T15:58:57.213" v="22" actId="478"/>
        <pc:sldMkLst>
          <pc:docMk/>
          <pc:sldMk cId="4067347445" sldId="344"/>
        </pc:sldMkLst>
      </pc:sldChg>
    </pc:docChg>
  </pc:docChgLst>
  <pc:docChgLst>
    <pc:chgData name="bich.ngo.thi.ngoc77@gmail.com" userId="S::urn:spo:guest#bich.ngo.thi.ngoc77@gmail.com::" providerId="AD" clId="Web-{63C88B55-C0C0-1F07-464D-0885A76B74A5}"/>
    <pc:docChg chg="addSld modSld sldOrd">
      <pc:chgData name="bich.ngo.thi.ngoc77@gmail.com" userId="S::urn:spo:guest#bich.ngo.thi.ngoc77@gmail.com::" providerId="AD" clId="Web-{63C88B55-C0C0-1F07-464D-0885A76B74A5}" dt="2024-12-07T11:28:16.224" v="631" actId="20577"/>
      <pc:docMkLst>
        <pc:docMk/>
      </pc:docMkLst>
      <pc:sldChg chg="addSp modSp">
        <pc:chgData name="bich.ngo.thi.ngoc77@gmail.com" userId="S::urn:spo:guest#bich.ngo.thi.ngoc77@gmail.com::" providerId="AD" clId="Web-{63C88B55-C0C0-1F07-464D-0885A76B74A5}" dt="2024-12-07T10:29:34.679" v="40" actId="20577"/>
        <pc:sldMkLst>
          <pc:docMk/>
          <pc:sldMk cId="347241884" sldId="381"/>
        </pc:sldMkLst>
        <pc:spChg chg="mod">
          <ac:chgData name="bich.ngo.thi.ngoc77@gmail.com" userId="S::urn:spo:guest#bich.ngo.thi.ngoc77@gmail.com::" providerId="AD" clId="Web-{63C88B55-C0C0-1F07-464D-0885A76B74A5}" dt="2024-12-07T10:29:25.225" v="34" actId="20577"/>
          <ac:spMkLst>
            <pc:docMk/>
            <pc:sldMk cId="347241884" sldId="381"/>
            <ac:spMk id="5" creationId="{AB2E17E5-5CE8-B81D-16FD-01EBE677A522}"/>
          </ac:spMkLst>
        </pc:spChg>
        <pc:spChg chg="add mod">
          <ac:chgData name="bich.ngo.thi.ngoc77@gmail.com" userId="S::urn:spo:guest#bich.ngo.thi.ngoc77@gmail.com::" providerId="AD" clId="Web-{63C88B55-C0C0-1F07-464D-0885A76B74A5}" dt="2024-12-07T10:27:02.909" v="9" actId="20577"/>
          <ac:spMkLst>
            <pc:docMk/>
            <pc:sldMk cId="347241884" sldId="381"/>
            <ac:spMk id="6" creationId="{3DCFE444-0090-B857-AA3F-5712A6DDC889}"/>
          </ac:spMkLst>
        </pc:spChg>
        <pc:spChg chg="mod">
          <ac:chgData name="bich.ngo.thi.ngoc77@gmail.com" userId="S::urn:spo:guest#bich.ngo.thi.ngoc77@gmail.com::" providerId="AD" clId="Web-{63C88B55-C0C0-1F07-464D-0885A76B74A5}" dt="2024-12-07T10:29:34.679" v="40" actId="20577"/>
          <ac:spMkLst>
            <pc:docMk/>
            <pc:sldMk cId="347241884" sldId="381"/>
            <ac:spMk id="18" creationId="{D1EFA34E-64FA-268C-52EB-BA1C4760F312}"/>
          </ac:spMkLst>
        </pc:spChg>
      </pc:sldChg>
      <pc:sldChg chg="addSp delSp modSp">
        <pc:chgData name="bich.ngo.thi.ngoc77@gmail.com" userId="S::urn:spo:guest#bich.ngo.thi.ngoc77@gmail.com::" providerId="AD" clId="Web-{63C88B55-C0C0-1F07-464D-0885A76B74A5}" dt="2024-12-07T10:50:16.643" v="447"/>
        <pc:sldMkLst>
          <pc:docMk/>
          <pc:sldMk cId="3403670174" sldId="387"/>
        </pc:sldMkLst>
        <pc:spChg chg="add mod">
          <ac:chgData name="bich.ngo.thi.ngoc77@gmail.com" userId="S::urn:spo:guest#bich.ngo.thi.ngoc77@gmail.com::" providerId="AD" clId="Web-{63C88B55-C0C0-1F07-464D-0885A76B74A5}" dt="2024-12-07T10:32:48.543" v="97" actId="1076"/>
          <ac:spMkLst>
            <pc:docMk/>
            <pc:sldMk cId="3403670174" sldId="387"/>
            <ac:spMk id="7" creationId="{687EF97C-C729-A06E-CD4A-BE5CEB9254E7}"/>
          </ac:spMkLst>
        </pc:spChg>
        <pc:spChg chg="add">
          <ac:chgData name="bich.ngo.thi.ngoc77@gmail.com" userId="S::urn:spo:guest#bich.ngo.thi.ngoc77@gmail.com::" providerId="AD" clId="Web-{63C88B55-C0C0-1F07-464D-0885A76B74A5}" dt="2024-12-07T10:50:16.643" v="447"/>
          <ac:spMkLst>
            <pc:docMk/>
            <pc:sldMk cId="3403670174" sldId="387"/>
            <ac:spMk id="9" creationId="{686951BC-F239-8EED-23A1-9181554ADC00}"/>
          </ac:spMkLst>
        </pc:spChg>
        <pc:spChg chg="mod">
          <ac:chgData name="bich.ngo.thi.ngoc77@gmail.com" userId="S::urn:spo:guest#bich.ngo.thi.ngoc77@gmail.com::" providerId="AD" clId="Web-{63C88B55-C0C0-1F07-464D-0885A76B74A5}" dt="2024-12-07T10:30:27.305" v="52" actId="14100"/>
          <ac:spMkLst>
            <pc:docMk/>
            <pc:sldMk cId="3403670174" sldId="387"/>
            <ac:spMk id="20" creationId="{C49B22AC-CD1F-7FB0-E99C-4131D8F1C9D9}"/>
          </ac:spMkLst>
        </pc:spChg>
        <pc:picChg chg="del">
          <ac:chgData name="bich.ngo.thi.ngoc77@gmail.com" userId="S::urn:spo:guest#bich.ngo.thi.ngoc77@gmail.com::" providerId="AD" clId="Web-{63C88B55-C0C0-1F07-464D-0885A76B74A5}" dt="2024-12-07T10:30:03.617" v="41"/>
          <ac:picMkLst>
            <pc:docMk/>
            <pc:sldMk cId="3403670174" sldId="387"/>
            <ac:picMk id="4" creationId="{407093AE-7CE0-00B1-289A-BF9222CAAFD2}"/>
          </ac:picMkLst>
        </pc:picChg>
        <pc:picChg chg="add mod">
          <ac:chgData name="bich.ngo.thi.ngoc77@gmail.com" userId="S::urn:spo:guest#bich.ngo.thi.ngoc77@gmail.com::" providerId="AD" clId="Web-{63C88B55-C0C0-1F07-464D-0885A76B74A5}" dt="2024-12-07T10:30:30.290" v="53" actId="1076"/>
          <ac:picMkLst>
            <pc:docMk/>
            <pc:sldMk cId="3403670174" sldId="387"/>
            <ac:picMk id="5" creationId="{B763FE10-7E30-162E-BBE4-514F478AA979}"/>
          </ac:picMkLst>
        </pc:picChg>
      </pc:sldChg>
      <pc:sldChg chg="addSp modSp">
        <pc:chgData name="bich.ngo.thi.ngoc77@gmail.com" userId="S::urn:spo:guest#bich.ngo.thi.ngoc77@gmail.com::" providerId="AD" clId="Web-{63C88B55-C0C0-1F07-464D-0885A76B74A5}" dt="2024-12-07T10:53:17.945" v="469" actId="20577"/>
        <pc:sldMkLst>
          <pc:docMk/>
          <pc:sldMk cId="1485399748" sldId="388"/>
        </pc:sldMkLst>
        <pc:spChg chg="add mod">
          <ac:chgData name="bich.ngo.thi.ngoc77@gmail.com" userId="S::urn:spo:guest#bich.ngo.thi.ngoc77@gmail.com::" providerId="AD" clId="Web-{63C88B55-C0C0-1F07-464D-0885A76B74A5}" dt="2024-12-07T10:52:49.319" v="458" actId="20577"/>
          <ac:spMkLst>
            <pc:docMk/>
            <pc:sldMk cId="1485399748" sldId="388"/>
            <ac:spMk id="4" creationId="{D6A59FF7-9D3C-BF1E-AF65-8F4D0F1B7B3D}"/>
          </ac:spMkLst>
        </pc:spChg>
        <pc:spChg chg="mod">
          <ac:chgData name="bich.ngo.thi.ngoc77@gmail.com" userId="S::urn:spo:guest#bich.ngo.thi.ngoc77@gmail.com::" providerId="AD" clId="Web-{63C88B55-C0C0-1F07-464D-0885A76B74A5}" dt="2024-12-07T10:53:17.945" v="469" actId="20577"/>
          <ac:spMkLst>
            <pc:docMk/>
            <pc:sldMk cId="1485399748" sldId="388"/>
            <ac:spMk id="16" creationId="{068A1D43-320A-E336-2FCE-0D7F025CB144}"/>
          </ac:spMkLst>
        </pc:spChg>
      </pc:sldChg>
      <pc:sldChg chg="addSp delSp modSp ord">
        <pc:chgData name="bich.ngo.thi.ngoc77@gmail.com" userId="S::urn:spo:guest#bich.ngo.thi.ngoc77@gmail.com::" providerId="AD" clId="Web-{63C88B55-C0C0-1F07-464D-0885A76B74A5}" dt="2024-12-07T10:50:05.643" v="446"/>
        <pc:sldMkLst>
          <pc:docMk/>
          <pc:sldMk cId="4220600419" sldId="389"/>
        </pc:sldMkLst>
        <pc:spChg chg="mod">
          <ac:chgData name="bich.ngo.thi.ngoc77@gmail.com" userId="S::urn:spo:guest#bich.ngo.thi.ngoc77@gmail.com::" providerId="AD" clId="Web-{63C88B55-C0C0-1F07-464D-0885A76B74A5}" dt="2024-12-07T10:49:59.846" v="445" actId="20577"/>
          <ac:spMkLst>
            <pc:docMk/>
            <pc:sldMk cId="4220600419" sldId="389"/>
            <ac:spMk id="3" creationId="{00000000-0000-0000-0000-000000000000}"/>
          </ac:spMkLst>
        </pc:spChg>
        <pc:spChg chg="mod">
          <ac:chgData name="bich.ngo.thi.ngoc77@gmail.com" userId="S::urn:spo:guest#bich.ngo.thi.ngoc77@gmail.com::" providerId="AD" clId="Web-{63C88B55-C0C0-1F07-464D-0885A76B74A5}" dt="2024-12-07T10:47:53.170" v="390" actId="20577"/>
          <ac:spMkLst>
            <pc:docMk/>
            <pc:sldMk cId="4220600419" sldId="389"/>
            <ac:spMk id="7" creationId="{9E9741B3-2C62-15D6-E90F-F0A3C36A2EB8}"/>
          </ac:spMkLst>
        </pc:spChg>
        <pc:spChg chg="add mod">
          <ac:chgData name="bich.ngo.thi.ngoc77@gmail.com" userId="S::urn:spo:guest#bich.ngo.thi.ngoc77@gmail.com::" providerId="AD" clId="Web-{63C88B55-C0C0-1F07-464D-0885A76B74A5}" dt="2024-12-07T10:48:40.953" v="441"/>
          <ac:spMkLst>
            <pc:docMk/>
            <pc:sldMk cId="4220600419" sldId="389"/>
            <ac:spMk id="8" creationId="{3924BDBD-BAA8-9000-2FE9-F0A64E8C26C9}"/>
          </ac:spMkLst>
        </pc:spChg>
        <pc:spChg chg="add">
          <ac:chgData name="bich.ngo.thi.ngoc77@gmail.com" userId="S::urn:spo:guest#bich.ngo.thi.ngoc77@gmail.com::" providerId="AD" clId="Web-{63C88B55-C0C0-1F07-464D-0885A76B74A5}" dt="2024-12-07T10:50:05.643" v="446"/>
          <ac:spMkLst>
            <pc:docMk/>
            <pc:sldMk cId="4220600419" sldId="389"/>
            <ac:spMk id="10" creationId="{4F342F29-A299-10C1-14F2-D9AF62531B42}"/>
          </ac:spMkLst>
        </pc:spChg>
        <pc:picChg chg="add del mod">
          <ac:chgData name="bich.ngo.thi.ngoc77@gmail.com" userId="S::urn:spo:guest#bich.ngo.thi.ngoc77@gmail.com::" providerId="AD" clId="Web-{63C88B55-C0C0-1F07-464D-0885A76B74A5}" dt="2024-12-07T10:46:42.731" v="373"/>
          <ac:picMkLst>
            <pc:docMk/>
            <pc:sldMk cId="4220600419" sldId="389"/>
            <ac:picMk id="4" creationId="{630E2D17-7514-6271-28BA-9AAF1B18E431}"/>
          </ac:picMkLst>
        </pc:picChg>
        <pc:picChg chg="del">
          <ac:chgData name="bich.ngo.thi.ngoc77@gmail.com" userId="S::urn:spo:guest#bich.ngo.thi.ngoc77@gmail.com::" providerId="AD" clId="Web-{63C88B55-C0C0-1F07-464D-0885A76B74A5}" dt="2024-12-07T10:46:15.542" v="370"/>
          <ac:picMkLst>
            <pc:docMk/>
            <pc:sldMk cId="4220600419" sldId="389"/>
            <ac:picMk id="5" creationId="{B3DDF5F9-DA41-61DF-685F-A4DDD099CB15}"/>
          </ac:picMkLst>
        </pc:picChg>
        <pc:picChg chg="add mod">
          <ac:chgData name="bich.ngo.thi.ngoc77@gmail.com" userId="S::urn:spo:guest#bich.ngo.thi.ngoc77@gmail.com::" providerId="AD" clId="Web-{63C88B55-C0C0-1F07-464D-0885A76B74A5}" dt="2024-12-07T10:47:12.169" v="376" actId="1076"/>
          <ac:picMkLst>
            <pc:docMk/>
            <pc:sldMk cId="4220600419" sldId="389"/>
            <ac:picMk id="6" creationId="{277FAED5-9F4C-D4B6-3CE7-B79DE842960E}"/>
          </ac:picMkLst>
        </pc:picChg>
      </pc:sldChg>
      <pc:sldChg chg="addSp delSp modSp ord">
        <pc:chgData name="bich.ngo.thi.ngoc77@gmail.com" userId="S::urn:spo:guest#bich.ngo.thi.ngoc77@gmail.com::" providerId="AD" clId="Web-{63C88B55-C0C0-1F07-464D-0885A76B74A5}" dt="2024-12-07T10:54:27.931" v="478"/>
        <pc:sldMkLst>
          <pc:docMk/>
          <pc:sldMk cId="308939975" sldId="391"/>
        </pc:sldMkLst>
        <pc:spChg chg="mod">
          <ac:chgData name="bich.ngo.thi.ngoc77@gmail.com" userId="S::urn:spo:guest#bich.ngo.thi.ngoc77@gmail.com::" providerId="AD" clId="Web-{63C88B55-C0C0-1F07-464D-0885A76B74A5}" dt="2024-12-07T10:54:22.541" v="477" actId="20577"/>
          <ac:spMkLst>
            <pc:docMk/>
            <pc:sldMk cId="308939975" sldId="391"/>
            <ac:spMk id="3" creationId="{00000000-0000-0000-0000-000000000000}"/>
          </ac:spMkLst>
        </pc:spChg>
        <pc:spChg chg="add">
          <ac:chgData name="bich.ngo.thi.ngoc77@gmail.com" userId="S::urn:spo:guest#bich.ngo.thi.ngoc77@gmail.com::" providerId="AD" clId="Web-{63C88B55-C0C0-1F07-464D-0885A76B74A5}" dt="2024-12-07T10:54:27.931" v="478"/>
          <ac:spMkLst>
            <pc:docMk/>
            <pc:sldMk cId="308939975" sldId="391"/>
            <ac:spMk id="8" creationId="{1E5D961B-D6A9-C62E-D9C5-3CC46A3DE8CE}"/>
          </ac:spMkLst>
        </pc:spChg>
        <pc:picChg chg="del">
          <ac:chgData name="bich.ngo.thi.ngoc77@gmail.com" userId="S::urn:spo:guest#bich.ngo.thi.ngoc77@gmail.com::" providerId="AD" clId="Web-{63C88B55-C0C0-1F07-464D-0885A76B74A5}" dt="2024-12-07T10:50:37.972" v="450"/>
          <ac:picMkLst>
            <pc:docMk/>
            <pc:sldMk cId="308939975" sldId="391"/>
            <ac:picMk id="4" creationId="{04A1A100-1833-6488-3D41-C6DE88E5783D}"/>
          </ac:picMkLst>
        </pc:picChg>
        <pc:picChg chg="add mod">
          <ac:chgData name="bich.ngo.thi.ngoc77@gmail.com" userId="S::urn:spo:guest#bich.ngo.thi.ngoc77@gmail.com::" providerId="AD" clId="Web-{63C88B55-C0C0-1F07-464D-0885A76B74A5}" dt="2024-12-07T10:54:11.665" v="474" actId="1076"/>
          <ac:picMkLst>
            <pc:docMk/>
            <pc:sldMk cId="308939975" sldId="391"/>
            <ac:picMk id="5" creationId="{CFF32AD9-E42C-5462-7D68-79C30198F9B9}"/>
          </ac:picMkLst>
        </pc:picChg>
      </pc:sldChg>
      <pc:sldChg chg="modSp add ord replId">
        <pc:chgData name="bich.ngo.thi.ngoc77@gmail.com" userId="S::urn:spo:guest#bich.ngo.thi.ngoc77@gmail.com::" providerId="AD" clId="Web-{63C88B55-C0C0-1F07-464D-0885A76B74A5}" dt="2024-12-07T10:46:08.292" v="369" actId="1076"/>
        <pc:sldMkLst>
          <pc:docMk/>
          <pc:sldMk cId="2601082436" sldId="401"/>
        </pc:sldMkLst>
        <pc:spChg chg="mod">
          <ac:chgData name="bich.ngo.thi.ngoc77@gmail.com" userId="S::urn:spo:guest#bich.ngo.thi.ngoc77@gmail.com::" providerId="AD" clId="Web-{63C88B55-C0C0-1F07-464D-0885A76B74A5}" dt="2024-12-07T10:46:08.292" v="369" actId="1076"/>
          <ac:spMkLst>
            <pc:docMk/>
            <pc:sldMk cId="2601082436" sldId="401"/>
            <ac:spMk id="4" creationId="{6E8149AE-BA71-F617-8697-5BC55619BCAD}"/>
          </ac:spMkLst>
        </pc:spChg>
        <pc:spChg chg="mod">
          <ac:chgData name="bich.ngo.thi.ngoc77@gmail.com" userId="S::urn:spo:guest#bich.ngo.thi.ngoc77@gmail.com::" providerId="AD" clId="Web-{63C88B55-C0C0-1F07-464D-0885A76B74A5}" dt="2024-12-07T10:43:13.943" v="278" actId="1076"/>
          <ac:spMkLst>
            <pc:docMk/>
            <pc:sldMk cId="2601082436" sldId="401"/>
            <ac:spMk id="5" creationId="{AB2E17E5-5CE8-B81D-16FD-01EBE677A522}"/>
          </ac:spMkLst>
        </pc:spChg>
        <pc:spChg chg="mod">
          <ac:chgData name="bich.ngo.thi.ngoc77@gmail.com" userId="S::urn:spo:guest#bich.ngo.thi.ngoc77@gmail.com::" providerId="AD" clId="Web-{63C88B55-C0C0-1F07-464D-0885A76B74A5}" dt="2024-12-07T10:34:00.535" v="113" actId="14100"/>
          <ac:spMkLst>
            <pc:docMk/>
            <pc:sldMk cId="2601082436" sldId="401"/>
            <ac:spMk id="6" creationId="{3DCFE444-0090-B857-AA3F-5712A6DDC889}"/>
          </ac:spMkLst>
        </pc:spChg>
        <pc:spChg chg="mod">
          <ac:chgData name="bich.ngo.thi.ngoc77@gmail.com" userId="S::urn:spo:guest#bich.ngo.thi.ngoc77@gmail.com::" providerId="AD" clId="Web-{63C88B55-C0C0-1F07-464D-0885A76B74A5}" dt="2024-12-07T10:43:06.990" v="277" actId="20577"/>
          <ac:spMkLst>
            <pc:docMk/>
            <pc:sldMk cId="2601082436" sldId="401"/>
            <ac:spMk id="18" creationId="{D1EFA34E-64FA-268C-52EB-BA1C4760F312}"/>
          </ac:spMkLst>
        </pc:spChg>
      </pc:sldChg>
      <pc:sldChg chg="addSp modSp add replId">
        <pc:chgData name="bich.ngo.thi.ngoc77@gmail.com" userId="S::urn:spo:guest#bich.ngo.thi.ngoc77@gmail.com::" providerId="AD" clId="Web-{63C88B55-C0C0-1F07-464D-0885A76B74A5}" dt="2024-12-07T10:55:31.964" v="487" actId="20577"/>
        <pc:sldMkLst>
          <pc:docMk/>
          <pc:sldMk cId="1734601895" sldId="402"/>
        </pc:sldMkLst>
        <pc:spChg chg="add mod">
          <ac:chgData name="bich.ngo.thi.ngoc77@gmail.com" userId="S::urn:spo:guest#bich.ngo.thi.ngoc77@gmail.com::" providerId="AD" clId="Web-{63C88B55-C0C0-1F07-464D-0885A76B74A5}" dt="2024-12-07T10:55:31.964" v="487" actId="20577"/>
          <ac:spMkLst>
            <pc:docMk/>
            <pc:sldMk cId="1734601895" sldId="402"/>
            <ac:spMk id="6" creationId="{73FF92EC-93E6-A320-9C1D-B7208CE304F6}"/>
          </ac:spMkLst>
        </pc:spChg>
      </pc:sldChg>
      <pc:sldChg chg="delSp modSp add replId">
        <pc:chgData name="bich.ngo.thi.ngoc77@gmail.com" userId="S::urn:spo:guest#bich.ngo.thi.ngoc77@gmail.com::" providerId="AD" clId="Web-{63C88B55-C0C0-1F07-464D-0885A76B74A5}" dt="2024-12-07T11:28:16.224" v="631" actId="20577"/>
        <pc:sldMkLst>
          <pc:docMk/>
          <pc:sldMk cId="1128399337" sldId="403"/>
        </pc:sldMkLst>
        <pc:spChg chg="mod">
          <ac:chgData name="bich.ngo.thi.ngoc77@gmail.com" userId="S::urn:spo:guest#bich.ngo.thi.ngoc77@gmail.com::" providerId="AD" clId="Web-{63C88B55-C0C0-1F07-464D-0885A76B74A5}" dt="2024-12-07T11:13:25.371" v="518" actId="20577"/>
          <ac:spMkLst>
            <pc:docMk/>
            <pc:sldMk cId="1128399337" sldId="403"/>
            <ac:spMk id="3" creationId="{00000000-0000-0000-0000-000000000000}"/>
          </ac:spMkLst>
        </pc:spChg>
        <pc:spChg chg="mod">
          <ac:chgData name="bich.ngo.thi.ngoc77@gmail.com" userId="S::urn:spo:guest#bich.ngo.thi.ngoc77@gmail.com::" providerId="AD" clId="Web-{63C88B55-C0C0-1F07-464D-0885A76B74A5}" dt="2024-12-07T11:28:16.224" v="631" actId="20577"/>
          <ac:spMkLst>
            <pc:docMk/>
            <pc:sldMk cId="1128399337" sldId="403"/>
            <ac:spMk id="5" creationId="{0942E574-B091-4657-91EF-F0C6903B75C5}"/>
          </ac:spMkLst>
        </pc:spChg>
        <pc:picChg chg="del">
          <ac:chgData name="bich.ngo.thi.ngoc77@gmail.com" userId="S::urn:spo:guest#bich.ngo.thi.ngoc77@gmail.com::" providerId="AD" clId="Web-{63C88B55-C0C0-1F07-464D-0885A76B74A5}" dt="2024-12-07T11:13:28.761" v="519"/>
          <ac:picMkLst>
            <pc:docMk/>
            <pc:sldMk cId="1128399337" sldId="403"/>
            <ac:picMk id="7" creationId="{83DD2C42-B424-4F49-9E58-BFB29E5EA1C4}"/>
          </ac:picMkLst>
        </pc:picChg>
      </pc:sldChg>
      <pc:sldChg chg="modSp add replId">
        <pc:chgData name="bich.ngo.thi.ngoc77@gmail.com" userId="S::urn:spo:guest#bich.ngo.thi.ngoc77@gmail.com::" providerId="AD" clId="Web-{63C88B55-C0C0-1F07-464D-0885A76B74A5}" dt="2024-12-07T11:22:41.308" v="573" actId="20577"/>
        <pc:sldMkLst>
          <pc:docMk/>
          <pc:sldMk cId="412896246" sldId="404"/>
        </pc:sldMkLst>
        <pc:spChg chg="mod">
          <ac:chgData name="bich.ngo.thi.ngoc77@gmail.com" userId="S::urn:spo:guest#bich.ngo.thi.ngoc77@gmail.com::" providerId="AD" clId="Web-{63C88B55-C0C0-1F07-464D-0885A76B74A5}" dt="2024-12-07T11:19:39.444" v="554" actId="20577"/>
          <ac:spMkLst>
            <pc:docMk/>
            <pc:sldMk cId="412896246" sldId="404"/>
            <ac:spMk id="3" creationId="{00000000-0000-0000-0000-000000000000}"/>
          </ac:spMkLst>
        </pc:spChg>
        <pc:spChg chg="mod">
          <ac:chgData name="bich.ngo.thi.ngoc77@gmail.com" userId="S::urn:spo:guest#bich.ngo.thi.ngoc77@gmail.com::" providerId="AD" clId="Web-{63C88B55-C0C0-1F07-464D-0885A76B74A5}" dt="2024-12-07T11:22:41.308" v="573" actId="20577"/>
          <ac:spMkLst>
            <pc:docMk/>
            <pc:sldMk cId="412896246" sldId="404"/>
            <ac:spMk id="5" creationId="{0942E574-B091-4657-91EF-F0C6903B75C5}"/>
          </ac:spMkLst>
        </pc:spChg>
      </pc:sldChg>
      <pc:sldChg chg="modSp add replId">
        <pc:chgData name="bich.ngo.thi.ngoc77@gmail.com" userId="S::urn:spo:guest#bich.ngo.thi.ngoc77@gmail.com::" providerId="AD" clId="Web-{63C88B55-C0C0-1F07-464D-0885A76B74A5}" dt="2024-12-07T11:28:00.474" v="629" actId="20577"/>
        <pc:sldMkLst>
          <pc:docMk/>
          <pc:sldMk cId="1164284846" sldId="405"/>
        </pc:sldMkLst>
        <pc:spChg chg="mod">
          <ac:chgData name="bich.ngo.thi.ngoc77@gmail.com" userId="S::urn:spo:guest#bich.ngo.thi.ngoc77@gmail.com::" providerId="AD" clId="Web-{63C88B55-C0C0-1F07-464D-0885A76B74A5}" dt="2024-12-07T11:28:00.474" v="629" actId="20577"/>
          <ac:spMkLst>
            <pc:docMk/>
            <pc:sldMk cId="1164284846" sldId="405"/>
            <ac:spMk id="5" creationId="{0942E574-B091-4657-91EF-F0C6903B75C5}"/>
          </ac:spMkLst>
        </pc:spChg>
      </pc:sldChg>
    </pc:docChg>
  </pc:docChgLst>
  <pc:docChgLst>
    <pc:chgData name="bich.ngo.thi.ngoc77@gmail.com" userId="S::urn:spo:guest#bich.ngo.thi.ngoc77@gmail.com::" providerId="AD" clId="Web-{5327EA5A-711D-F8A4-D7E5-0C08AD0604A0}"/>
    <pc:docChg chg="addSld modSld sldOrd">
      <pc:chgData name="bich.ngo.thi.ngoc77@gmail.com" userId="S::urn:spo:guest#bich.ngo.thi.ngoc77@gmail.com::" providerId="AD" clId="Web-{5327EA5A-711D-F8A4-D7E5-0C08AD0604A0}" dt="2024-12-01T08:05:00.650" v="652" actId="20577"/>
      <pc:docMkLst>
        <pc:docMk/>
      </pc:docMkLst>
      <pc:sldChg chg="addSp delSp modSp">
        <pc:chgData name="bich.ngo.thi.ngoc77@gmail.com" userId="S::urn:spo:guest#bich.ngo.thi.ngoc77@gmail.com::" providerId="AD" clId="Web-{5327EA5A-711D-F8A4-D7E5-0C08AD0604A0}" dt="2024-12-01T08:05:00.650" v="652" actId="20577"/>
        <pc:sldMkLst>
          <pc:docMk/>
          <pc:sldMk cId="2935316409" sldId="378"/>
        </pc:sldMkLst>
      </pc:sldChg>
      <pc:sldChg chg="addSp modSp">
        <pc:chgData name="bich.ngo.thi.ngoc77@gmail.com" userId="S::urn:spo:guest#bich.ngo.thi.ngoc77@gmail.com::" providerId="AD" clId="Web-{5327EA5A-711D-F8A4-D7E5-0C08AD0604A0}" dt="2024-12-01T07:57:08.429" v="361" actId="14100"/>
        <pc:sldMkLst>
          <pc:docMk/>
          <pc:sldMk cId="347241884" sldId="381"/>
        </pc:sldMkLst>
        <pc:spChg chg="mod">
          <ac:chgData name="bich.ngo.thi.ngoc77@gmail.com" userId="S::urn:spo:guest#bich.ngo.thi.ngoc77@gmail.com::" providerId="AD" clId="Web-{5327EA5A-711D-F8A4-D7E5-0C08AD0604A0}" dt="2024-12-01T07:54:25.376" v="291" actId="1076"/>
          <ac:spMkLst>
            <pc:docMk/>
            <pc:sldMk cId="347241884" sldId="381"/>
            <ac:spMk id="3" creationId="{00000000-0000-0000-0000-000000000000}"/>
          </ac:spMkLst>
        </pc:spChg>
        <pc:spChg chg="add mod">
          <ac:chgData name="bich.ngo.thi.ngoc77@gmail.com" userId="S::urn:spo:guest#bich.ngo.thi.ngoc77@gmail.com::" providerId="AD" clId="Web-{5327EA5A-711D-F8A4-D7E5-0C08AD0604A0}" dt="2024-12-01T07:57:08.429" v="361" actId="14100"/>
          <ac:spMkLst>
            <pc:docMk/>
            <pc:sldMk cId="347241884" sldId="381"/>
            <ac:spMk id="4" creationId="{6E8149AE-BA71-F617-8697-5BC55619BCAD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658" v="294" actId="1076"/>
          <ac:spMkLst>
            <pc:docMk/>
            <pc:sldMk cId="347241884" sldId="381"/>
            <ac:spMk id="11" creationId="{4E589640-7830-6257-83AB-7921BF833423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689" v="295" actId="1076"/>
          <ac:spMkLst>
            <pc:docMk/>
            <pc:sldMk cId="347241884" sldId="381"/>
            <ac:spMk id="14" creationId="{F7B3CFAD-B677-E3B4-4091-3E62287DC6C0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736" v="296" actId="1076"/>
          <ac:spMkLst>
            <pc:docMk/>
            <pc:sldMk cId="347241884" sldId="381"/>
            <ac:spMk id="16" creationId="{EF7BD15A-E6EA-6F8A-D4B6-6837FF36E33E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767" v="297" actId="1076"/>
          <ac:spMkLst>
            <pc:docMk/>
            <pc:sldMk cId="347241884" sldId="381"/>
            <ac:spMk id="17" creationId="{E5DF7C62-30EA-6643-87AC-5AD72055217C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814" v="298" actId="1076"/>
          <ac:spMkLst>
            <pc:docMk/>
            <pc:sldMk cId="347241884" sldId="381"/>
            <ac:spMk id="18" creationId="{D1EFA34E-64FA-268C-52EB-BA1C4760F312}"/>
          </ac:spMkLst>
        </pc:spChg>
      </pc:sldChg>
      <pc:sldChg chg="modSp add ord replId">
        <pc:chgData name="bich.ngo.thi.ngoc77@gmail.com" userId="S::urn:spo:guest#bich.ngo.thi.ngoc77@gmail.com::" providerId="AD" clId="Web-{5327EA5A-711D-F8A4-D7E5-0C08AD0604A0}" dt="2024-12-01T08:04:17.836" v="636" actId="14100"/>
        <pc:sldMkLst>
          <pc:docMk/>
          <pc:sldMk cId="3860089572" sldId="382"/>
        </pc:sldMkLst>
        <pc:spChg chg="mod">
          <ac:chgData name="bich.ngo.thi.ngoc77@gmail.com" userId="S::urn:spo:guest#bich.ngo.thi.ngoc77@gmail.com::" providerId="AD" clId="Web-{5327EA5A-711D-F8A4-D7E5-0C08AD0604A0}" dt="2024-12-01T08:04:17.836" v="636" actId="14100"/>
          <ac:spMkLst>
            <pc:docMk/>
            <pc:sldMk cId="3860089572" sldId="382"/>
            <ac:spMk id="15" creationId="{E3ADFDD6-BEF6-AC7E-020C-9A8FD868C4E5}"/>
          </ac:spMkLst>
        </pc:spChg>
      </pc:sldChg>
    </pc:docChg>
  </pc:docChgLst>
  <pc:docChgLst>
    <pc:chgData name="NGUYỄN HUY QUANG" userId="S::23c01038@student.hcmus.edu.vn::ccda0267-1e67-45cc-bf93-597f4f63d353" providerId="AD" clId="Web-{BFD5CD14-C30F-D339-8202-5EA2C1948691}"/>
    <pc:docChg chg="addSld modSld sldOrd">
      <pc:chgData name="NGUYỄN HUY QUANG" userId="S::23c01038@student.hcmus.edu.vn::ccda0267-1e67-45cc-bf93-597f4f63d353" providerId="AD" clId="Web-{BFD5CD14-C30F-D339-8202-5EA2C1948691}" dt="2024-12-05T19:43:32.751" v="280"/>
      <pc:docMkLst>
        <pc:docMk/>
      </pc:docMkLst>
      <pc:sldChg chg="addSp delSp modSp">
        <pc:chgData name="NGUYỄN HUY QUANG" userId="S::23c01038@student.hcmus.edu.vn::ccda0267-1e67-45cc-bf93-597f4f63d353" providerId="AD" clId="Web-{BFD5CD14-C30F-D339-8202-5EA2C1948691}" dt="2024-12-05T19:35:26.846" v="222" actId="20577"/>
        <pc:sldMkLst>
          <pc:docMk/>
          <pc:sldMk cId="3860089572" sldId="382"/>
        </pc:sldMkLst>
        <pc:spChg chg="mod">
          <ac:chgData name="NGUYỄN HUY QUANG" userId="S::23c01038@student.hcmus.edu.vn::ccda0267-1e67-45cc-bf93-597f4f63d353" providerId="AD" clId="Web-{BFD5CD14-C30F-D339-8202-5EA2C1948691}" dt="2024-12-05T19:35:26.846" v="222" actId="20577"/>
          <ac:spMkLst>
            <pc:docMk/>
            <pc:sldMk cId="3860089572" sldId="382"/>
            <ac:spMk id="3" creationId="{00000000-0000-0000-0000-000000000000}"/>
          </ac:spMkLst>
        </pc:spChg>
        <pc:spChg chg="add">
          <ac:chgData name="NGUYỄN HUY QUANG" userId="S::23c01038@student.hcmus.edu.vn::ccda0267-1e67-45cc-bf93-597f4f63d353" providerId="AD" clId="Web-{BFD5CD14-C30F-D339-8202-5EA2C1948691}" dt="2024-12-05T19:10:54.954" v="46"/>
          <ac:spMkLst>
            <pc:docMk/>
            <pc:sldMk cId="3860089572" sldId="382"/>
            <ac:spMk id="6" creationId="{1950212B-5FDC-3757-00FD-8CA1533F3CCC}"/>
          </ac:spMkLst>
        </pc:spChg>
        <pc:spChg chg="del">
          <ac:chgData name="NGUYỄN HUY QUANG" userId="S::23c01038@student.hcmus.edu.vn::ccda0267-1e67-45cc-bf93-597f4f63d353" providerId="AD" clId="Web-{BFD5CD14-C30F-D339-8202-5EA2C1948691}" dt="2024-12-05T19:10:16.031" v="39"/>
          <ac:spMkLst>
            <pc:docMk/>
            <pc:sldMk cId="3860089572" sldId="382"/>
            <ac:spMk id="15" creationId="{E3ADFDD6-BEF6-AC7E-020C-9A8FD868C4E5}"/>
          </ac:spMkLst>
        </pc:spChg>
        <pc:picChg chg="add del mod">
          <ac:chgData name="NGUYỄN HUY QUANG" userId="S::23c01038@student.hcmus.edu.vn::ccda0267-1e67-45cc-bf93-597f4f63d353" providerId="AD" clId="Web-{BFD5CD14-C30F-D339-8202-5EA2C1948691}" dt="2024-12-05T19:20:22.393" v="202"/>
          <ac:picMkLst>
            <pc:docMk/>
            <pc:sldMk cId="3860089572" sldId="382"/>
            <ac:picMk id="4" creationId="{716357ED-CB32-CAB9-BD48-D89BC8923674}"/>
          </ac:picMkLst>
        </pc:picChg>
        <pc:picChg chg="add mod">
          <ac:chgData name="NGUYỄN HUY QUANG" userId="S::23c01038@student.hcmus.edu.vn::ccda0267-1e67-45cc-bf93-597f4f63d353" providerId="AD" clId="Web-{BFD5CD14-C30F-D339-8202-5EA2C1948691}" dt="2024-12-05T19:20:25.143" v="204" actId="1076"/>
          <ac:picMkLst>
            <pc:docMk/>
            <pc:sldMk cId="3860089572" sldId="382"/>
            <ac:picMk id="7" creationId="{2E4CED30-FCD2-4098-53A4-7FD0135D0C85}"/>
          </ac:picMkLst>
        </pc:picChg>
      </pc:sldChg>
      <pc:sldChg chg="modSp">
        <pc:chgData name="NGUYỄN HUY QUANG" userId="S::23c01038@student.hcmus.edu.vn::ccda0267-1e67-45cc-bf93-597f4f63d353" providerId="AD" clId="Web-{BFD5CD14-C30F-D339-8202-5EA2C1948691}" dt="2024-12-05T19:35:17.909" v="215" actId="20577"/>
        <pc:sldMkLst>
          <pc:docMk/>
          <pc:sldMk cId="588803099" sldId="392"/>
        </pc:sldMkLst>
        <pc:spChg chg="mod">
          <ac:chgData name="NGUYỄN HUY QUANG" userId="S::23c01038@student.hcmus.edu.vn::ccda0267-1e67-45cc-bf93-597f4f63d353" providerId="AD" clId="Web-{BFD5CD14-C30F-D339-8202-5EA2C1948691}" dt="2024-12-05T19:35:17.909" v="215" actId="20577"/>
          <ac:spMkLst>
            <pc:docMk/>
            <pc:sldMk cId="588803099" sldId="392"/>
            <ac:spMk id="3" creationId="{00000000-0000-0000-0000-000000000000}"/>
          </ac:spMkLst>
        </pc:spChg>
        <pc:spChg chg="mod">
          <ac:chgData name="NGUYỄN HUY QUANG" userId="S::23c01038@student.hcmus.edu.vn::ccda0267-1e67-45cc-bf93-597f4f63d353" providerId="AD" clId="Web-{BFD5CD14-C30F-D339-8202-5EA2C1948691}" dt="2024-12-05T19:15:50.667" v="98" actId="1076"/>
          <ac:spMkLst>
            <pc:docMk/>
            <pc:sldMk cId="588803099" sldId="392"/>
            <ac:spMk id="4" creationId="{6E8149AE-BA71-F617-8697-5BC55619BCAD}"/>
          </ac:spMkLst>
        </pc:spChg>
        <pc:spChg chg="mod">
          <ac:chgData name="NGUYỄN HUY QUANG" userId="S::23c01038@student.hcmus.edu.vn::ccda0267-1e67-45cc-bf93-597f4f63d353" providerId="AD" clId="Web-{BFD5CD14-C30F-D339-8202-5EA2C1948691}" dt="2024-12-05T19:19:41.485" v="201" actId="20577"/>
          <ac:spMkLst>
            <pc:docMk/>
            <pc:sldMk cId="588803099" sldId="392"/>
            <ac:spMk id="5" creationId="{AB2E17E5-5CE8-B81D-16FD-01EBE677A522}"/>
          </ac:spMkLst>
        </pc:spChg>
        <pc:spChg chg="mod">
          <ac:chgData name="NGUYỄN HUY QUANG" userId="S::23c01038@student.hcmus.edu.vn::ccda0267-1e67-45cc-bf93-597f4f63d353" providerId="AD" clId="Web-{BFD5CD14-C30F-D339-8202-5EA2C1948691}" dt="2024-12-05T19:02:27.438" v="31" actId="20577"/>
          <ac:spMkLst>
            <pc:docMk/>
            <pc:sldMk cId="588803099" sldId="392"/>
            <ac:spMk id="16" creationId="{EF7BD15A-E6EA-6F8A-D4B6-6837FF36E33E}"/>
          </ac:spMkLst>
        </pc:spChg>
        <pc:spChg chg="mod">
          <ac:chgData name="NGUYỄN HUY QUANG" userId="S::23c01038@student.hcmus.edu.vn::ccda0267-1e67-45cc-bf93-597f4f63d353" providerId="AD" clId="Web-{BFD5CD14-C30F-D339-8202-5EA2C1948691}" dt="2024-12-05T19:05:35.524" v="33" actId="20577"/>
          <ac:spMkLst>
            <pc:docMk/>
            <pc:sldMk cId="588803099" sldId="392"/>
            <ac:spMk id="18" creationId="{D1EFA34E-64FA-268C-52EB-BA1C4760F312}"/>
          </ac:spMkLst>
        </pc:spChg>
      </pc:sldChg>
      <pc:sldChg chg="modSp add ord replId">
        <pc:chgData name="NGUYỄN HUY QUANG" userId="S::23c01038@student.hcmus.edu.vn::ccda0267-1e67-45cc-bf93-597f4f63d353" providerId="AD" clId="Web-{BFD5CD14-C30F-D339-8202-5EA2C1948691}" dt="2024-12-05T19:43:15.360" v="267" actId="20577"/>
        <pc:sldMkLst>
          <pc:docMk/>
          <pc:sldMk cId="3937431773" sldId="393"/>
        </pc:sldMkLst>
        <pc:spChg chg="mod">
          <ac:chgData name="NGUYỄN HUY QUANG" userId="S::23c01038@student.hcmus.edu.vn::ccda0267-1e67-45cc-bf93-597f4f63d353" providerId="AD" clId="Web-{BFD5CD14-C30F-D339-8202-5EA2C1948691}" dt="2024-12-05T19:43:15.360" v="267" actId="20577"/>
          <ac:spMkLst>
            <pc:docMk/>
            <pc:sldMk cId="3937431773" sldId="393"/>
            <ac:spMk id="3" creationId="{00000000-0000-0000-0000-000000000000}"/>
          </ac:spMkLst>
        </pc:spChg>
        <pc:spChg chg="mod">
          <ac:chgData name="NGUYỄN HUY QUANG" userId="S::23c01038@student.hcmus.edu.vn::ccda0267-1e67-45cc-bf93-597f4f63d353" providerId="AD" clId="Web-{BFD5CD14-C30F-D339-8202-5EA2C1948691}" dt="2024-12-05T19:36:54.396" v="235" actId="20577"/>
          <ac:spMkLst>
            <pc:docMk/>
            <pc:sldMk cId="3937431773" sldId="393"/>
            <ac:spMk id="4" creationId="{6E8149AE-BA71-F617-8697-5BC55619BCAD}"/>
          </ac:spMkLst>
        </pc:spChg>
        <pc:spChg chg="mod">
          <ac:chgData name="NGUYỄN HUY QUANG" userId="S::23c01038@student.hcmus.edu.vn::ccda0267-1e67-45cc-bf93-597f4f63d353" providerId="AD" clId="Web-{BFD5CD14-C30F-D339-8202-5EA2C1948691}" dt="2024-12-05T19:38:37.196" v="254" actId="20577"/>
          <ac:spMkLst>
            <pc:docMk/>
            <pc:sldMk cId="3937431773" sldId="393"/>
            <ac:spMk id="5" creationId="{AB2E17E5-5CE8-B81D-16FD-01EBE677A522}"/>
          </ac:spMkLst>
        </pc:spChg>
        <pc:spChg chg="mod">
          <ac:chgData name="NGUYỄN HUY QUANG" userId="S::23c01038@student.hcmus.edu.vn::ccda0267-1e67-45cc-bf93-597f4f63d353" providerId="AD" clId="Web-{BFD5CD14-C30F-D339-8202-5EA2C1948691}" dt="2024-12-05T19:37:23.382" v="238" actId="20577"/>
          <ac:spMkLst>
            <pc:docMk/>
            <pc:sldMk cId="3937431773" sldId="393"/>
            <ac:spMk id="16" creationId="{EF7BD15A-E6EA-6F8A-D4B6-6837FF36E33E}"/>
          </ac:spMkLst>
        </pc:spChg>
      </pc:sldChg>
      <pc:sldChg chg="addSp delSp modSp add ord replId">
        <pc:chgData name="NGUYỄN HUY QUANG" userId="S::23c01038@student.hcmus.edu.vn::ccda0267-1e67-45cc-bf93-597f4f63d353" providerId="AD" clId="Web-{BFD5CD14-C30F-D339-8202-5EA2C1948691}" dt="2024-12-05T19:43:22.157" v="276" actId="20577"/>
        <pc:sldMkLst>
          <pc:docMk/>
          <pc:sldMk cId="2473164135" sldId="394"/>
        </pc:sldMkLst>
        <pc:spChg chg="mod">
          <ac:chgData name="NGUYỄN HUY QUANG" userId="S::23c01038@student.hcmus.edu.vn::ccda0267-1e67-45cc-bf93-597f4f63d353" providerId="AD" clId="Web-{BFD5CD14-C30F-D339-8202-5EA2C1948691}" dt="2024-12-05T19:43:22.157" v="276" actId="20577"/>
          <ac:spMkLst>
            <pc:docMk/>
            <pc:sldMk cId="2473164135" sldId="394"/>
            <ac:spMk id="3" creationId="{00000000-0000-0000-0000-000000000000}"/>
          </ac:spMkLst>
        </pc:spChg>
        <pc:picChg chg="add mod">
          <ac:chgData name="NGUYỄN HUY QUANG" userId="S::23c01038@student.hcmus.edu.vn::ccda0267-1e67-45cc-bf93-597f4f63d353" providerId="AD" clId="Web-{BFD5CD14-C30F-D339-8202-5EA2C1948691}" dt="2024-12-05T19:40:31.293" v="260" actId="14100"/>
          <ac:picMkLst>
            <pc:docMk/>
            <pc:sldMk cId="2473164135" sldId="394"/>
            <ac:picMk id="4" creationId="{ADD56829-FC20-AFF8-AA76-38134A1F7E96}"/>
          </ac:picMkLst>
        </pc:picChg>
        <pc:picChg chg="del">
          <ac:chgData name="NGUYỄN HUY QUANG" userId="S::23c01038@student.hcmus.edu.vn::ccda0267-1e67-45cc-bf93-597f4f63d353" providerId="AD" clId="Web-{BFD5CD14-C30F-D339-8202-5EA2C1948691}" dt="2024-12-05T19:40:25.293" v="257"/>
          <ac:picMkLst>
            <pc:docMk/>
            <pc:sldMk cId="2473164135" sldId="394"/>
            <ac:picMk id="7" creationId="{2E4CED30-FCD2-4098-53A4-7FD0135D0C85}"/>
          </ac:picMkLst>
        </pc:picChg>
      </pc:sldChg>
      <pc:sldChg chg="add ord replId">
        <pc:chgData name="NGUYỄN HUY QUANG" userId="S::23c01038@student.hcmus.edu.vn::ccda0267-1e67-45cc-bf93-597f4f63d353" providerId="AD" clId="Web-{BFD5CD14-C30F-D339-8202-5EA2C1948691}" dt="2024-12-05T19:43:28.391" v="278"/>
        <pc:sldMkLst>
          <pc:docMk/>
          <pc:sldMk cId="4272252441" sldId="395"/>
        </pc:sldMkLst>
      </pc:sldChg>
      <pc:sldChg chg="add ord replId">
        <pc:chgData name="NGUYỄN HUY QUANG" userId="S::23c01038@student.hcmus.edu.vn::ccda0267-1e67-45cc-bf93-597f4f63d353" providerId="AD" clId="Web-{BFD5CD14-C30F-D339-8202-5EA2C1948691}" dt="2024-12-05T19:43:32.751" v="280"/>
        <pc:sldMkLst>
          <pc:docMk/>
          <pc:sldMk cId="1484067014" sldId="396"/>
        </pc:sldMkLst>
      </pc:sldChg>
    </pc:docChg>
  </pc:docChgLst>
  <pc:docChgLst>
    <pc:chgData name="NGUYỄN HUY QUANG" userId="S::23c01038@student.hcmus.edu.vn::ccda0267-1e67-45cc-bf93-597f4f63d353" providerId="AD" clId="Web-{DD9A03BC-03B6-9ACA-9639-6CC801E5462C}"/>
    <pc:docChg chg="addSld modSld sldOrd">
      <pc:chgData name="NGUYỄN HUY QUANG" userId="S::23c01038@student.hcmus.edu.vn::ccda0267-1e67-45cc-bf93-597f4f63d353" providerId="AD" clId="Web-{DD9A03BC-03B6-9ACA-9639-6CC801E5462C}" dt="2024-12-05T18:55:24.841" v="29" actId="20577"/>
      <pc:docMkLst>
        <pc:docMk/>
      </pc:docMkLst>
      <pc:sldChg chg="addSp delSp modSp add ord replId">
        <pc:chgData name="NGUYỄN HUY QUANG" userId="S::23c01038@student.hcmus.edu.vn::ccda0267-1e67-45cc-bf93-597f4f63d353" providerId="AD" clId="Web-{DD9A03BC-03B6-9ACA-9639-6CC801E5462C}" dt="2024-12-05T18:55:24.841" v="29" actId="20577"/>
        <pc:sldMkLst>
          <pc:docMk/>
          <pc:sldMk cId="588803099" sldId="392"/>
        </pc:sldMkLst>
        <pc:spChg chg="add del mod">
          <ac:chgData name="NGUYỄN HUY QUANG" userId="S::23c01038@student.hcmus.edu.vn::ccda0267-1e67-45cc-bf93-597f4f63d353" providerId="AD" clId="Web-{DD9A03BC-03B6-9ACA-9639-6CC801E5462C}" dt="2024-12-05T18:55:24.841" v="29" actId="20577"/>
          <ac:spMkLst>
            <pc:docMk/>
            <pc:sldMk cId="588803099" sldId="392"/>
            <ac:spMk id="5" creationId="{AB2E17E5-5CE8-B81D-16FD-01EBE677A522}"/>
          </ac:spMkLst>
        </pc:spChg>
      </pc:sldChg>
    </pc:docChg>
  </pc:docChgLst>
  <pc:docChgLst>
    <pc:chgData name="NGUYỄN HUY QUANG" userId="S::23c01038@student.hcmus.edu.vn::ccda0267-1e67-45cc-bf93-597f4f63d353" providerId="AD" clId="Web-{0AEE59A5-0AF4-C74F-9B29-0FDDCEACFBAF}"/>
    <pc:docChg chg="addSld delSld modSld sldOrd">
      <pc:chgData name="NGUYỄN HUY QUANG" userId="S::23c01038@student.hcmus.edu.vn::ccda0267-1e67-45cc-bf93-597f4f63d353" providerId="AD" clId="Web-{0AEE59A5-0AF4-C74F-9B29-0FDDCEACFBAF}" dt="2024-12-07T08:25:08.715" v="313" actId="14100"/>
      <pc:docMkLst>
        <pc:docMk/>
      </pc:docMkLst>
      <pc:sldChg chg="modSp">
        <pc:chgData name="NGUYỄN HUY QUANG" userId="S::23c01038@student.hcmus.edu.vn::ccda0267-1e67-45cc-bf93-597f4f63d353" providerId="AD" clId="Web-{0AEE59A5-0AF4-C74F-9B29-0FDDCEACFBAF}" dt="2024-12-07T08:17:21.695" v="265" actId="20577"/>
        <pc:sldMkLst>
          <pc:docMk/>
          <pc:sldMk cId="4272252441" sldId="395"/>
        </pc:sldMkLst>
        <pc:spChg chg="mod">
          <ac:chgData name="NGUYỄN HUY QUANG" userId="S::23c01038@student.hcmus.edu.vn::ccda0267-1e67-45cc-bf93-597f4f63d353" providerId="AD" clId="Web-{0AEE59A5-0AF4-C74F-9B29-0FDDCEACFBAF}" dt="2024-12-07T07:11:57.754" v="82" actId="20577"/>
          <ac:spMkLst>
            <pc:docMk/>
            <pc:sldMk cId="4272252441" sldId="395"/>
            <ac:spMk id="3" creationId="{00000000-0000-0000-0000-000000000000}"/>
          </ac:spMkLst>
        </pc:spChg>
        <pc:spChg chg="mod">
          <ac:chgData name="NGUYỄN HUY QUANG" userId="S::23c01038@student.hcmus.edu.vn::ccda0267-1e67-45cc-bf93-597f4f63d353" providerId="AD" clId="Web-{0AEE59A5-0AF4-C74F-9B29-0FDDCEACFBAF}" dt="2024-12-07T08:16:42.584" v="261" actId="14100"/>
          <ac:spMkLst>
            <pc:docMk/>
            <pc:sldMk cId="4272252441" sldId="395"/>
            <ac:spMk id="4" creationId="{6E8149AE-BA71-F617-8697-5BC55619BCAD}"/>
          </ac:spMkLst>
        </pc:spChg>
        <pc:spChg chg="mod">
          <ac:chgData name="NGUYỄN HUY QUANG" userId="S::23c01038@student.hcmus.edu.vn::ccda0267-1e67-45cc-bf93-597f4f63d353" providerId="AD" clId="Web-{0AEE59A5-0AF4-C74F-9B29-0FDDCEACFBAF}" dt="2024-12-07T08:17:21.695" v="265" actId="20577"/>
          <ac:spMkLst>
            <pc:docMk/>
            <pc:sldMk cId="4272252441" sldId="395"/>
            <ac:spMk id="5" creationId="{AB2E17E5-5CE8-B81D-16FD-01EBE677A522}"/>
          </ac:spMkLst>
        </pc:spChg>
      </pc:sldChg>
      <pc:sldChg chg="addSp delSp modSp">
        <pc:chgData name="NGUYỄN HUY QUANG" userId="S::23c01038@student.hcmus.edu.vn::ccda0267-1e67-45cc-bf93-597f4f63d353" providerId="AD" clId="Web-{0AEE59A5-0AF4-C74F-9B29-0FDDCEACFBAF}" dt="2024-12-07T08:21:26.471" v="298" actId="20577"/>
        <pc:sldMkLst>
          <pc:docMk/>
          <pc:sldMk cId="1484067014" sldId="396"/>
        </pc:sldMkLst>
        <pc:spChg chg="mod">
          <ac:chgData name="NGUYỄN HUY QUANG" userId="S::23c01038@student.hcmus.edu.vn::ccda0267-1e67-45cc-bf93-597f4f63d353" providerId="AD" clId="Web-{0AEE59A5-0AF4-C74F-9B29-0FDDCEACFBAF}" dt="2024-12-07T08:21:26.471" v="298" actId="20577"/>
          <ac:spMkLst>
            <pc:docMk/>
            <pc:sldMk cId="1484067014" sldId="396"/>
            <ac:spMk id="3" creationId="{00000000-0000-0000-0000-000000000000}"/>
          </ac:spMkLst>
        </pc:spChg>
        <pc:picChg chg="add del mod">
          <ac:chgData name="NGUYỄN HUY QUANG" userId="S::23c01038@student.hcmus.edu.vn::ccda0267-1e67-45cc-bf93-597f4f63d353" providerId="AD" clId="Web-{0AEE59A5-0AF4-C74F-9B29-0FDDCEACFBAF}" dt="2024-12-07T08:20:51.767" v="293"/>
          <ac:picMkLst>
            <pc:docMk/>
            <pc:sldMk cId="1484067014" sldId="396"/>
            <ac:picMk id="4" creationId="{60DD5718-4599-318B-F88C-87E646BA4FE7}"/>
          </ac:picMkLst>
        </pc:picChg>
        <pc:picChg chg="del">
          <ac:chgData name="NGUYỄN HUY QUANG" userId="S::23c01038@student.hcmus.edu.vn::ccda0267-1e67-45cc-bf93-597f4f63d353" providerId="AD" clId="Web-{0AEE59A5-0AF4-C74F-9B29-0FDDCEACFBAF}" dt="2024-12-07T07:03:22.719" v="0"/>
          <ac:picMkLst>
            <pc:docMk/>
            <pc:sldMk cId="1484067014" sldId="396"/>
            <ac:picMk id="4" creationId="{ADD56829-FC20-AFF8-AA76-38134A1F7E96}"/>
          </ac:picMkLst>
        </pc:picChg>
        <pc:picChg chg="add del mod">
          <ac:chgData name="NGUYỄN HUY QUANG" userId="S::23c01038@student.hcmus.edu.vn::ccda0267-1e67-45cc-bf93-597f4f63d353" providerId="AD" clId="Web-{0AEE59A5-0AF4-C74F-9B29-0FDDCEACFBAF}" dt="2024-12-07T08:18:07.666" v="281"/>
          <ac:picMkLst>
            <pc:docMk/>
            <pc:sldMk cId="1484067014" sldId="396"/>
            <ac:picMk id="5" creationId="{DAE1720E-E3CC-C04E-F393-1E6266A61F20}"/>
          </ac:picMkLst>
        </pc:picChg>
        <pc:picChg chg="add mod">
          <ac:chgData name="NGUYỄN HUY QUANG" userId="S::23c01038@student.hcmus.edu.vn::ccda0267-1e67-45cc-bf93-597f4f63d353" providerId="AD" clId="Web-{0AEE59A5-0AF4-C74F-9B29-0FDDCEACFBAF}" dt="2024-12-07T08:21:03.861" v="296" actId="1076"/>
          <ac:picMkLst>
            <pc:docMk/>
            <pc:sldMk cId="1484067014" sldId="396"/>
            <ac:picMk id="7" creationId="{49A0E654-D526-497D-6F48-66A98CA7CE54}"/>
          </ac:picMkLst>
        </pc:picChg>
      </pc:sldChg>
      <pc:sldChg chg="addSp delSp modSp add replId">
        <pc:chgData name="NGUYỄN HUY QUANG" userId="S::23c01038@student.hcmus.edu.vn::ccda0267-1e67-45cc-bf93-597f4f63d353" providerId="AD" clId="Web-{0AEE59A5-0AF4-C74F-9B29-0FDDCEACFBAF}" dt="2024-12-07T08:18:03.056" v="280" actId="20577"/>
        <pc:sldMkLst>
          <pc:docMk/>
          <pc:sldMk cId="1491798636" sldId="397"/>
        </pc:sldMkLst>
        <pc:spChg chg="mod">
          <ac:chgData name="NGUYỄN HUY QUANG" userId="S::23c01038@student.hcmus.edu.vn::ccda0267-1e67-45cc-bf93-597f4f63d353" providerId="AD" clId="Web-{0AEE59A5-0AF4-C74F-9B29-0FDDCEACFBAF}" dt="2024-12-07T07:11:51.238" v="75" actId="20577"/>
          <ac:spMkLst>
            <pc:docMk/>
            <pc:sldMk cId="1491798636" sldId="397"/>
            <ac:spMk id="3" creationId="{00000000-0000-0000-0000-000000000000}"/>
          </ac:spMkLst>
        </pc:spChg>
        <pc:spChg chg="del">
          <ac:chgData name="NGUYỄN HUY QUANG" userId="S::23c01038@student.hcmus.edu.vn::ccda0267-1e67-45cc-bf93-597f4f63d353" providerId="AD" clId="Web-{0AEE59A5-0AF4-C74F-9B29-0FDDCEACFBAF}" dt="2024-12-07T07:25:38.593" v="149"/>
          <ac:spMkLst>
            <pc:docMk/>
            <pc:sldMk cId="1491798636" sldId="397"/>
            <ac:spMk id="4" creationId="{6E8149AE-BA71-F617-8697-5BC55619BCAD}"/>
          </ac:spMkLst>
        </pc:spChg>
        <pc:spChg chg="mod">
          <ac:chgData name="NGUYỄN HUY QUANG" userId="S::23c01038@student.hcmus.edu.vn::ccda0267-1e67-45cc-bf93-597f4f63d353" providerId="AD" clId="Web-{0AEE59A5-0AF4-C74F-9B29-0FDDCEACFBAF}" dt="2024-12-07T08:17:52.665" v="267" actId="20577"/>
          <ac:spMkLst>
            <pc:docMk/>
            <pc:sldMk cId="1491798636" sldId="397"/>
            <ac:spMk id="5" creationId="{AB2E17E5-5CE8-B81D-16FD-01EBE677A522}"/>
          </ac:spMkLst>
        </pc:spChg>
        <pc:spChg chg="add mod">
          <ac:chgData name="NGUYỄN HUY QUANG" userId="S::23c01038@student.hcmus.edu.vn::ccda0267-1e67-45cc-bf93-597f4f63d353" providerId="AD" clId="Web-{0AEE59A5-0AF4-C74F-9B29-0FDDCEACFBAF}" dt="2024-12-07T08:18:03.056" v="280" actId="20577"/>
          <ac:spMkLst>
            <pc:docMk/>
            <pc:sldMk cId="1491798636" sldId="397"/>
            <ac:spMk id="7" creationId="{61E773DB-25D7-5A9D-14D6-85475508BA5B}"/>
          </ac:spMkLst>
        </pc:spChg>
        <pc:spChg chg="del">
          <ac:chgData name="NGUYỄN HUY QUANG" userId="S::23c01038@student.hcmus.edu.vn::ccda0267-1e67-45cc-bf93-597f4f63d353" providerId="AD" clId="Web-{0AEE59A5-0AF4-C74F-9B29-0FDDCEACFBAF}" dt="2024-12-07T07:09:34.893" v="60"/>
          <ac:spMkLst>
            <pc:docMk/>
            <pc:sldMk cId="1491798636" sldId="397"/>
            <ac:spMk id="11" creationId="{4E589640-7830-6257-83AB-7921BF833423}"/>
          </ac:spMkLst>
        </pc:spChg>
        <pc:spChg chg="del">
          <ac:chgData name="NGUYỄN HUY QUANG" userId="S::23c01038@student.hcmus.edu.vn::ccda0267-1e67-45cc-bf93-597f4f63d353" providerId="AD" clId="Web-{0AEE59A5-0AF4-C74F-9B29-0FDDCEACFBAF}" dt="2024-12-07T07:09:35.862" v="61"/>
          <ac:spMkLst>
            <pc:docMk/>
            <pc:sldMk cId="1491798636" sldId="397"/>
            <ac:spMk id="14" creationId="{F7B3CFAD-B677-E3B4-4091-3E62287DC6C0}"/>
          </ac:spMkLst>
        </pc:spChg>
        <pc:spChg chg="del">
          <ac:chgData name="NGUYỄN HUY QUANG" userId="S::23c01038@student.hcmus.edu.vn::ccda0267-1e67-45cc-bf93-597f4f63d353" providerId="AD" clId="Web-{0AEE59A5-0AF4-C74F-9B29-0FDDCEACFBAF}" dt="2024-12-07T07:09:36.440" v="62"/>
          <ac:spMkLst>
            <pc:docMk/>
            <pc:sldMk cId="1491798636" sldId="397"/>
            <ac:spMk id="16" creationId="{EF7BD15A-E6EA-6F8A-D4B6-6837FF36E33E}"/>
          </ac:spMkLst>
        </pc:spChg>
        <pc:spChg chg="del">
          <ac:chgData name="NGUYỄN HUY QUANG" userId="S::23c01038@student.hcmus.edu.vn::ccda0267-1e67-45cc-bf93-597f4f63d353" providerId="AD" clId="Web-{0AEE59A5-0AF4-C74F-9B29-0FDDCEACFBAF}" dt="2024-12-07T07:09:38.096" v="64"/>
          <ac:spMkLst>
            <pc:docMk/>
            <pc:sldMk cId="1491798636" sldId="397"/>
            <ac:spMk id="17" creationId="{E5DF7C62-30EA-6643-87AC-5AD72055217C}"/>
          </ac:spMkLst>
        </pc:spChg>
        <pc:spChg chg="del">
          <ac:chgData name="NGUYỄN HUY QUANG" userId="S::23c01038@student.hcmus.edu.vn::ccda0267-1e67-45cc-bf93-597f4f63d353" providerId="AD" clId="Web-{0AEE59A5-0AF4-C74F-9B29-0FDDCEACFBAF}" dt="2024-12-07T07:09:37.971" v="63"/>
          <ac:spMkLst>
            <pc:docMk/>
            <pc:sldMk cId="1491798636" sldId="397"/>
            <ac:spMk id="18" creationId="{D1EFA34E-64FA-268C-52EB-BA1C4760F312}"/>
          </ac:spMkLst>
        </pc:spChg>
      </pc:sldChg>
      <pc:sldChg chg="addSp delSp modSp add replId">
        <pc:chgData name="NGUYỄN HUY QUANG" userId="S::23c01038@student.hcmus.edu.vn::ccda0267-1e67-45cc-bf93-597f4f63d353" providerId="AD" clId="Web-{0AEE59A5-0AF4-C74F-9B29-0FDDCEACFBAF}" dt="2024-12-07T08:23:33.211" v="305" actId="1076"/>
        <pc:sldMkLst>
          <pc:docMk/>
          <pc:sldMk cId="1841037668" sldId="398"/>
        </pc:sldMkLst>
        <pc:spChg chg="mod">
          <ac:chgData name="NGUYỄN HUY QUANG" userId="S::23c01038@student.hcmus.edu.vn::ccda0267-1e67-45cc-bf93-597f4f63d353" providerId="AD" clId="Web-{0AEE59A5-0AF4-C74F-9B29-0FDDCEACFBAF}" dt="2024-12-07T07:27:10.829" v="182" actId="20577"/>
          <ac:spMkLst>
            <pc:docMk/>
            <pc:sldMk cId="1841037668" sldId="398"/>
            <ac:spMk id="3" creationId="{00000000-0000-0000-0000-000000000000}"/>
          </ac:spMkLst>
        </pc:spChg>
        <pc:picChg chg="add del mod">
          <ac:chgData name="NGUYỄN HUY QUANG" userId="S::23c01038@student.hcmus.edu.vn::ccda0267-1e67-45cc-bf93-597f4f63d353" providerId="AD" clId="Web-{0AEE59A5-0AF4-C74F-9B29-0FDDCEACFBAF}" dt="2024-12-07T08:04:59.711" v="183"/>
          <ac:picMkLst>
            <pc:docMk/>
            <pc:sldMk cId="1841037668" sldId="398"/>
            <ac:picMk id="4" creationId="{3FC022E9-9212-FFA7-3B6A-DD4473E66998}"/>
          </ac:picMkLst>
        </pc:picChg>
        <pc:picChg chg="add del mod">
          <ac:chgData name="NGUYỄN HUY QUANG" userId="S::23c01038@student.hcmus.edu.vn::ccda0267-1e67-45cc-bf93-597f4f63d353" providerId="AD" clId="Web-{0AEE59A5-0AF4-C74F-9B29-0FDDCEACFBAF}" dt="2024-12-07T08:23:29.711" v="302"/>
          <ac:picMkLst>
            <pc:docMk/>
            <pc:sldMk cId="1841037668" sldId="398"/>
            <ac:picMk id="5" creationId="{CA4F6F77-1302-64B9-96E8-758EFC15832E}"/>
          </ac:picMkLst>
        </pc:picChg>
        <pc:picChg chg="del">
          <ac:chgData name="NGUYỄN HUY QUANG" userId="S::23c01038@student.hcmus.edu.vn::ccda0267-1e67-45cc-bf93-597f4f63d353" providerId="AD" clId="Web-{0AEE59A5-0AF4-C74F-9B29-0FDDCEACFBAF}" dt="2024-12-07T07:25:55.156" v="152"/>
          <ac:picMkLst>
            <pc:docMk/>
            <pc:sldMk cId="1841037668" sldId="398"/>
            <ac:picMk id="5" creationId="{DAE1720E-E3CC-C04E-F393-1E6266A61F20}"/>
          </ac:picMkLst>
        </pc:picChg>
        <pc:picChg chg="add mod">
          <ac:chgData name="NGUYỄN HUY QUANG" userId="S::23c01038@student.hcmus.edu.vn::ccda0267-1e67-45cc-bf93-597f4f63d353" providerId="AD" clId="Web-{0AEE59A5-0AF4-C74F-9B29-0FDDCEACFBAF}" dt="2024-12-07T08:23:33.211" v="305" actId="1076"/>
          <ac:picMkLst>
            <pc:docMk/>
            <pc:sldMk cId="1841037668" sldId="398"/>
            <ac:picMk id="7" creationId="{CCA27F70-0BC3-89D0-6451-83A6B83143EC}"/>
          </ac:picMkLst>
        </pc:picChg>
      </pc:sldChg>
      <pc:sldChg chg="new del">
        <pc:chgData name="NGUYỄN HUY QUANG" userId="S::23c01038@student.hcmus.edu.vn::ccda0267-1e67-45cc-bf93-597f4f63d353" providerId="AD" clId="Web-{0AEE59A5-0AF4-C74F-9B29-0FDDCEACFBAF}" dt="2024-12-07T07:20:34.024" v="86"/>
        <pc:sldMkLst>
          <pc:docMk/>
          <pc:sldMk cId="4162235934" sldId="398"/>
        </pc:sldMkLst>
      </pc:sldChg>
      <pc:sldChg chg="new del">
        <pc:chgData name="NGUYỄN HUY QUANG" userId="S::23c01038@student.hcmus.edu.vn::ccda0267-1e67-45cc-bf93-597f4f63d353" providerId="AD" clId="Web-{0AEE59A5-0AF4-C74F-9B29-0FDDCEACFBAF}" dt="2024-12-07T07:20:33.070" v="85"/>
        <pc:sldMkLst>
          <pc:docMk/>
          <pc:sldMk cId="3171205675" sldId="399"/>
        </pc:sldMkLst>
      </pc:sldChg>
      <pc:sldChg chg="modSp add ord replId">
        <pc:chgData name="NGUYỄN HUY QUANG" userId="S::23c01038@student.hcmus.edu.vn::ccda0267-1e67-45cc-bf93-597f4f63d353" providerId="AD" clId="Web-{0AEE59A5-0AF4-C74F-9B29-0FDDCEACFBAF}" dt="2024-12-07T08:22:29.052" v="301" actId="20577"/>
        <pc:sldMkLst>
          <pc:docMk/>
          <pc:sldMk cId="3513037529" sldId="399"/>
        </pc:sldMkLst>
        <pc:spChg chg="mod">
          <ac:chgData name="NGUYỄN HUY QUANG" userId="S::23c01038@student.hcmus.edu.vn::ccda0267-1e67-45cc-bf93-597f4f63d353" providerId="AD" clId="Web-{0AEE59A5-0AF4-C74F-9B29-0FDDCEACFBAF}" dt="2024-12-07T07:21:03.117" v="93" actId="20577"/>
          <ac:spMkLst>
            <pc:docMk/>
            <pc:sldMk cId="3513037529" sldId="399"/>
            <ac:spMk id="3" creationId="{00000000-0000-0000-0000-000000000000}"/>
          </ac:spMkLst>
        </pc:spChg>
        <pc:spChg chg="mod">
          <ac:chgData name="NGUYỄN HUY QUANG" userId="S::23c01038@student.hcmus.edu.vn::ccda0267-1e67-45cc-bf93-597f4f63d353" providerId="AD" clId="Web-{0AEE59A5-0AF4-C74F-9B29-0FDDCEACFBAF}" dt="2024-12-07T08:19:18.169" v="288" actId="20577"/>
          <ac:spMkLst>
            <pc:docMk/>
            <pc:sldMk cId="3513037529" sldId="399"/>
            <ac:spMk id="4" creationId="{6E8149AE-BA71-F617-8697-5BC55619BCAD}"/>
          </ac:spMkLst>
        </pc:spChg>
        <pc:spChg chg="mod">
          <ac:chgData name="NGUYỄN HUY QUANG" userId="S::23c01038@student.hcmus.edu.vn::ccda0267-1e67-45cc-bf93-597f4f63d353" providerId="AD" clId="Web-{0AEE59A5-0AF4-C74F-9B29-0FDDCEACFBAF}" dt="2024-12-07T08:22:29.052" v="301" actId="20577"/>
          <ac:spMkLst>
            <pc:docMk/>
            <pc:sldMk cId="3513037529" sldId="399"/>
            <ac:spMk id="5" creationId="{AB2E17E5-5CE8-B81D-16FD-01EBE677A522}"/>
          </ac:spMkLst>
        </pc:spChg>
      </pc:sldChg>
      <pc:sldChg chg="delSp modSp add ord replId">
        <pc:chgData name="NGUYỄN HUY QUANG" userId="S::23c01038@student.hcmus.edu.vn::ccda0267-1e67-45cc-bf93-597f4f63d353" providerId="AD" clId="Web-{0AEE59A5-0AF4-C74F-9B29-0FDDCEACFBAF}" dt="2024-12-07T08:25:08.715" v="313" actId="14100"/>
        <pc:sldMkLst>
          <pc:docMk/>
          <pc:sldMk cId="517528090" sldId="400"/>
        </pc:sldMkLst>
        <pc:spChg chg="mod">
          <ac:chgData name="NGUYỄN HUY QUANG" userId="S::23c01038@student.hcmus.edu.vn::ccda0267-1e67-45cc-bf93-597f4f63d353" providerId="AD" clId="Web-{0AEE59A5-0AF4-C74F-9B29-0FDDCEACFBAF}" dt="2024-12-07T07:27:06.001" v="172" actId="20577"/>
          <ac:spMkLst>
            <pc:docMk/>
            <pc:sldMk cId="517528090" sldId="400"/>
            <ac:spMk id="3" creationId="{00000000-0000-0000-0000-000000000000}"/>
          </ac:spMkLst>
        </pc:spChg>
        <pc:spChg chg="del">
          <ac:chgData name="NGUYỄN HUY QUANG" userId="S::23c01038@student.hcmus.edu.vn::ccda0267-1e67-45cc-bf93-597f4f63d353" providerId="AD" clId="Web-{0AEE59A5-0AF4-C74F-9B29-0FDDCEACFBAF}" dt="2024-12-07T07:25:27.937" v="146"/>
          <ac:spMkLst>
            <pc:docMk/>
            <pc:sldMk cId="517528090" sldId="400"/>
            <ac:spMk id="4" creationId="{6E8149AE-BA71-F617-8697-5BC55619BCAD}"/>
          </ac:spMkLst>
        </pc:spChg>
        <pc:spChg chg="mod">
          <ac:chgData name="NGUYỄN HUY QUANG" userId="S::23c01038@student.hcmus.edu.vn::ccda0267-1e67-45cc-bf93-597f4f63d353" providerId="AD" clId="Web-{0AEE59A5-0AF4-C74F-9B29-0FDDCEACFBAF}" dt="2024-12-07T08:24:55.199" v="309" actId="1076"/>
          <ac:spMkLst>
            <pc:docMk/>
            <pc:sldMk cId="517528090" sldId="400"/>
            <ac:spMk id="5" creationId="{AB2E17E5-5CE8-B81D-16FD-01EBE677A522}"/>
          </ac:spMkLst>
        </pc:spChg>
        <pc:spChg chg="mod">
          <ac:chgData name="NGUYỄN HUY QUANG" userId="S::23c01038@student.hcmus.edu.vn::ccda0267-1e67-45cc-bf93-597f4f63d353" providerId="AD" clId="Web-{0AEE59A5-0AF4-C74F-9B29-0FDDCEACFBAF}" dt="2024-12-07T08:25:08.715" v="313" actId="14100"/>
          <ac:spMkLst>
            <pc:docMk/>
            <pc:sldMk cId="517528090" sldId="400"/>
            <ac:spMk id="7" creationId="{61E773DB-25D7-5A9D-14D6-85475508BA5B}"/>
          </ac:spMkLst>
        </pc:spChg>
      </pc:sldChg>
      <pc:sldChg chg="add del ord replId">
        <pc:chgData name="NGUYỄN HUY QUANG" userId="S::23c01038@student.hcmus.edu.vn::ccda0267-1e67-45cc-bf93-597f4f63d353" providerId="AD" clId="Web-{0AEE59A5-0AF4-C74F-9B29-0FDDCEACFBAF}" dt="2024-12-07T08:20:21" v="292"/>
        <pc:sldMkLst>
          <pc:docMk/>
          <pc:sldMk cId="2309599883" sldId="401"/>
        </pc:sldMkLst>
      </pc:sldChg>
      <pc:sldChg chg="add del replId">
        <pc:chgData name="NGUYỄN HUY QUANG" userId="S::23c01038@student.hcmus.edu.vn::ccda0267-1e67-45cc-bf93-597f4f63d353" providerId="AD" clId="Web-{0AEE59A5-0AF4-C74F-9B29-0FDDCEACFBAF}" dt="2024-12-07T08:22:03.379" v="299"/>
        <pc:sldMkLst>
          <pc:docMk/>
          <pc:sldMk cId="2763608622" sldId="401"/>
        </pc:sldMkLst>
      </pc:sldChg>
    </pc:docChg>
  </pc:docChgLst>
  <pc:docChgLst>
    <pc:chgData name="bich.ngo.thi.ngoc77@gmail.com" userId="S::urn:spo:guest#bich.ngo.thi.ngoc77@gmail.com::" providerId="AD" clId="Web-{93E82EB3-2960-56AA-04B5-D504CE03AE2A}"/>
    <pc:docChg chg="addSld modSld sldOrd">
      <pc:chgData name="bich.ngo.thi.ngoc77@gmail.com" userId="S::urn:spo:guest#bich.ngo.thi.ngoc77@gmail.com::" providerId="AD" clId="Web-{93E82EB3-2960-56AA-04B5-D504CE03AE2A}" dt="2024-12-05T16:05:47.316" v="294" actId="20577"/>
      <pc:docMkLst>
        <pc:docMk/>
      </pc:docMkLst>
      <pc:sldChg chg="addSp modSp">
        <pc:chgData name="bich.ngo.thi.ngoc77@gmail.com" userId="S::urn:spo:guest#bich.ngo.thi.ngoc77@gmail.com::" providerId="AD" clId="Web-{93E82EB3-2960-56AA-04B5-D504CE03AE2A}" dt="2024-12-05T15:56:27.266" v="35" actId="20577"/>
        <pc:sldMkLst>
          <pc:docMk/>
          <pc:sldMk cId="1116226148" sldId="383"/>
        </pc:sldMkLst>
        <pc:spChg chg="mod">
          <ac:chgData name="bich.ngo.thi.ngoc77@gmail.com" userId="S::urn:spo:guest#bich.ngo.thi.ngoc77@gmail.com::" providerId="AD" clId="Web-{93E82EB3-2960-56AA-04B5-D504CE03AE2A}" dt="2024-12-05T15:56:27.266" v="35" actId="20577"/>
          <ac:spMkLst>
            <pc:docMk/>
            <pc:sldMk cId="1116226148" sldId="383"/>
            <ac:spMk id="11" creationId="{458C9A29-79C8-13DB-1B25-51FCB2134738}"/>
          </ac:spMkLst>
        </pc:spChg>
        <pc:grpChg chg="add mod">
          <ac:chgData name="bich.ngo.thi.ngoc77@gmail.com" userId="S::urn:spo:guest#bich.ngo.thi.ngoc77@gmail.com::" providerId="AD" clId="Web-{93E82EB3-2960-56AA-04B5-D504CE03AE2A}" dt="2024-12-05T15:55:50.735" v="1" actId="1076"/>
          <ac:grpSpMkLst>
            <pc:docMk/>
            <pc:sldMk cId="1116226148" sldId="383"/>
            <ac:grpSpMk id="5" creationId="{646E341B-571C-0799-A3C7-53BAD06ECD9F}"/>
          </ac:grpSpMkLst>
        </pc:grpChg>
      </pc:sldChg>
      <pc:sldChg chg="delSp modSp add ord replId">
        <pc:chgData name="bich.ngo.thi.ngoc77@gmail.com" userId="S::urn:spo:guest#bich.ngo.thi.ngoc77@gmail.com::" providerId="AD" clId="Web-{93E82EB3-2960-56AA-04B5-D504CE03AE2A}" dt="2024-12-05T16:05:40.488" v="292" actId="20577"/>
        <pc:sldMkLst>
          <pc:docMk/>
          <pc:sldMk cId="694892796" sldId="390"/>
        </pc:sldMkLst>
        <pc:spChg chg="mod">
          <ac:chgData name="bich.ngo.thi.ngoc77@gmail.com" userId="S::urn:spo:guest#bich.ngo.thi.ngoc77@gmail.com::" providerId="AD" clId="Web-{93E82EB3-2960-56AA-04B5-D504CE03AE2A}" dt="2024-12-05T16:05:40.488" v="292" actId="20577"/>
          <ac:spMkLst>
            <pc:docMk/>
            <pc:sldMk cId="694892796" sldId="390"/>
            <ac:spMk id="3" creationId="{00000000-0000-0000-0000-000000000000}"/>
          </ac:spMkLst>
        </pc:spChg>
        <pc:spChg chg="del">
          <ac:chgData name="bich.ngo.thi.ngoc77@gmail.com" userId="S::urn:spo:guest#bich.ngo.thi.ngoc77@gmail.com::" providerId="AD" clId="Web-{93E82EB3-2960-56AA-04B5-D504CE03AE2A}" dt="2024-12-05T16:02:16.752" v="211"/>
          <ac:spMkLst>
            <pc:docMk/>
            <pc:sldMk cId="694892796" sldId="390"/>
            <ac:spMk id="6" creationId="{B0A92753-C9F0-13B8-C9F5-B0F19EBCB90D}"/>
          </ac:spMkLst>
        </pc:spChg>
        <pc:spChg chg="del">
          <ac:chgData name="bich.ngo.thi.ngoc77@gmail.com" userId="S::urn:spo:guest#bich.ngo.thi.ngoc77@gmail.com::" providerId="AD" clId="Web-{93E82EB3-2960-56AA-04B5-D504CE03AE2A}" dt="2024-12-05T16:02:19.784" v="215"/>
          <ac:spMkLst>
            <pc:docMk/>
            <pc:sldMk cId="694892796" sldId="390"/>
            <ac:spMk id="8" creationId="{9CC77BEE-9F5F-B982-79D3-9BA1391BC70B}"/>
          </ac:spMkLst>
        </pc:spChg>
        <pc:spChg chg="del">
          <ac:chgData name="bich.ngo.thi.ngoc77@gmail.com" userId="S::urn:spo:guest#bich.ngo.thi.ngoc77@gmail.com::" providerId="AD" clId="Web-{93E82EB3-2960-56AA-04B5-D504CE03AE2A}" dt="2024-12-05T16:02:19.784" v="214"/>
          <ac:spMkLst>
            <pc:docMk/>
            <pc:sldMk cId="694892796" sldId="390"/>
            <ac:spMk id="10" creationId="{D9863A09-2675-1B0D-AD6A-3E5141469D7C}"/>
          </ac:spMkLst>
        </pc:spChg>
        <pc:spChg chg="del">
          <ac:chgData name="bich.ngo.thi.ngoc77@gmail.com" userId="S::urn:spo:guest#bich.ngo.thi.ngoc77@gmail.com::" providerId="AD" clId="Web-{93E82EB3-2960-56AA-04B5-D504CE03AE2A}" dt="2024-12-05T16:02:19.784" v="213"/>
          <ac:spMkLst>
            <pc:docMk/>
            <pc:sldMk cId="694892796" sldId="390"/>
            <ac:spMk id="12" creationId="{BC4F1459-7CF1-EE84-05A7-378E4D2F0666}"/>
          </ac:spMkLst>
        </pc:spChg>
        <pc:spChg chg="del">
          <ac:chgData name="bich.ngo.thi.ngoc77@gmail.com" userId="S::urn:spo:guest#bich.ngo.thi.ngoc77@gmail.com::" providerId="AD" clId="Web-{93E82EB3-2960-56AA-04B5-D504CE03AE2A}" dt="2024-12-05T16:02:19.784" v="212"/>
          <ac:spMkLst>
            <pc:docMk/>
            <pc:sldMk cId="694892796" sldId="390"/>
            <ac:spMk id="14" creationId="{55189AFD-1A56-84CB-99B7-9E10920EC27C}"/>
          </ac:spMkLst>
        </pc:spChg>
        <pc:spChg chg="mod">
          <ac:chgData name="bich.ngo.thi.ngoc77@gmail.com" userId="S::urn:spo:guest#bich.ngo.thi.ngoc77@gmail.com::" providerId="AD" clId="Web-{93E82EB3-2960-56AA-04B5-D504CE03AE2A}" dt="2024-12-05T16:04:18.737" v="252" actId="1076"/>
          <ac:spMkLst>
            <pc:docMk/>
            <pc:sldMk cId="694892796" sldId="390"/>
            <ac:spMk id="16" creationId="{068A1D43-320A-E336-2FCE-0D7F025CB144}"/>
          </ac:spMkLst>
        </pc:spChg>
        <pc:spChg chg="mod">
          <ac:chgData name="bich.ngo.thi.ngoc77@gmail.com" userId="S::urn:spo:guest#bich.ngo.thi.ngoc77@gmail.com::" providerId="AD" clId="Web-{93E82EB3-2960-56AA-04B5-D504CE03AE2A}" dt="2024-12-05T16:04:26.550" v="253" actId="1076"/>
          <ac:spMkLst>
            <pc:docMk/>
            <pc:sldMk cId="694892796" sldId="390"/>
            <ac:spMk id="17" creationId="{D939B87E-54B4-F637-B614-850AF8AF709A}"/>
          </ac:spMkLst>
        </pc:spChg>
      </pc:sldChg>
      <pc:sldChg chg="addSp delSp modSp add ord replId">
        <pc:chgData name="bich.ngo.thi.ngoc77@gmail.com" userId="S::urn:spo:guest#bich.ngo.thi.ngoc77@gmail.com::" providerId="AD" clId="Web-{93E82EB3-2960-56AA-04B5-D504CE03AE2A}" dt="2024-12-05T16:05:47.316" v="294" actId="20577"/>
        <pc:sldMkLst>
          <pc:docMk/>
          <pc:sldMk cId="308939975" sldId="391"/>
        </pc:sldMkLst>
        <pc:spChg chg="mod">
          <ac:chgData name="bich.ngo.thi.ngoc77@gmail.com" userId="S::urn:spo:guest#bich.ngo.thi.ngoc77@gmail.com::" providerId="AD" clId="Web-{93E82EB3-2960-56AA-04B5-D504CE03AE2A}" dt="2024-12-05T16:05:47.316" v="294" actId="20577"/>
          <ac:spMkLst>
            <pc:docMk/>
            <pc:sldMk cId="308939975" sldId="391"/>
            <ac:spMk id="3" creationId="{00000000-0000-0000-0000-000000000000}"/>
          </ac:spMkLst>
        </pc:spChg>
        <pc:picChg chg="add mod">
          <ac:chgData name="bich.ngo.thi.ngoc77@gmail.com" userId="S::urn:spo:guest#bich.ngo.thi.ngoc77@gmail.com::" providerId="AD" clId="Web-{93E82EB3-2960-56AA-04B5-D504CE03AE2A}" dt="2024-12-05T16:05:15.863" v="259" actId="14100"/>
          <ac:picMkLst>
            <pc:docMk/>
            <pc:sldMk cId="308939975" sldId="391"/>
            <ac:picMk id="4" creationId="{04A1A100-1833-6488-3D41-C6DE88E5783D}"/>
          </ac:picMkLst>
        </pc:picChg>
        <pc:picChg chg="del">
          <ac:chgData name="bich.ngo.thi.ngoc77@gmail.com" userId="S::urn:spo:guest#bich.ngo.thi.ngoc77@gmail.com::" providerId="AD" clId="Web-{93E82EB3-2960-56AA-04B5-D504CE03AE2A}" dt="2024-12-05T16:04:37.987" v="254"/>
          <ac:picMkLst>
            <pc:docMk/>
            <pc:sldMk cId="308939975" sldId="391"/>
            <ac:picMk id="5" creationId="{B3DDF5F9-DA41-61DF-685F-A4DDD099CB15}"/>
          </ac:picMkLst>
        </pc:picChg>
      </pc:sldChg>
    </pc:docChg>
  </pc:docChgLst>
  <pc:docChgLst>
    <pc:chgData name="bich.ngo.thi.ngoc77@gmail.com" userId="S::urn:spo:guest#bich.ngo.thi.ngoc77@gmail.com::" providerId="AD" clId="Web-{974F346C-B4E1-2A1D-7161-7C2F7EB0B05D}"/>
    <pc:docChg chg="modSld">
      <pc:chgData name="bich.ngo.thi.ngoc77@gmail.com" userId="S::urn:spo:guest#bich.ngo.thi.ngoc77@gmail.com::" providerId="AD" clId="Web-{974F346C-B4E1-2A1D-7161-7C2F7EB0B05D}" dt="2024-11-07T02:11:19.726" v="90" actId="1076"/>
      <pc:docMkLst>
        <pc:docMk/>
      </pc:docMkLst>
      <pc:sldChg chg="addSp modSp">
        <pc:chgData name="bich.ngo.thi.ngoc77@gmail.com" userId="S::urn:spo:guest#bich.ngo.thi.ngoc77@gmail.com::" providerId="AD" clId="Web-{974F346C-B4E1-2A1D-7161-7C2F7EB0B05D}" dt="2024-11-07T01:07:54.119" v="3" actId="1076"/>
        <pc:sldMkLst>
          <pc:docMk/>
          <pc:sldMk cId="4250142878" sldId="335"/>
        </pc:sldMkLst>
      </pc:sldChg>
      <pc:sldChg chg="addSp">
        <pc:chgData name="bich.ngo.thi.ngoc77@gmail.com" userId="S::urn:spo:guest#bich.ngo.thi.ngoc77@gmail.com::" providerId="AD" clId="Web-{974F346C-B4E1-2A1D-7161-7C2F7EB0B05D}" dt="2024-11-07T01:07:34.181" v="0"/>
        <pc:sldMkLst>
          <pc:docMk/>
          <pc:sldMk cId="3556880940" sldId="350"/>
        </pc:sldMkLst>
      </pc:sldChg>
      <pc:sldChg chg="addSp">
        <pc:chgData name="bich.ngo.thi.ngoc77@gmail.com" userId="S::urn:spo:guest#bich.ngo.thi.ngoc77@gmail.com::" providerId="AD" clId="Web-{974F346C-B4E1-2A1D-7161-7C2F7EB0B05D}" dt="2024-11-07T01:07:42.290" v="1"/>
        <pc:sldMkLst>
          <pc:docMk/>
          <pc:sldMk cId="2611343552" sldId="354"/>
        </pc:sldMkLst>
      </pc:sldChg>
      <pc:sldChg chg="modSp">
        <pc:chgData name="bich.ngo.thi.ngoc77@gmail.com" userId="S::urn:spo:guest#bich.ngo.thi.ngoc77@gmail.com::" providerId="AD" clId="Web-{974F346C-B4E1-2A1D-7161-7C2F7EB0B05D}" dt="2024-11-07T02:11:19.726" v="90" actId="1076"/>
        <pc:sldMkLst>
          <pc:docMk/>
          <pc:sldMk cId="1687150176" sldId="359"/>
        </pc:sldMkLst>
      </pc:sldChg>
      <pc:sldChg chg="addSp delSp modSp">
        <pc:chgData name="bich.ngo.thi.ngoc77@gmail.com" userId="S::urn:spo:guest#bich.ngo.thi.ngoc77@gmail.com::" providerId="AD" clId="Web-{974F346C-B4E1-2A1D-7161-7C2F7EB0B05D}" dt="2024-11-07T02:06:04.435" v="74" actId="20577"/>
        <pc:sldMkLst>
          <pc:docMk/>
          <pc:sldMk cId="1284319243" sldId="361"/>
        </pc:sldMkLst>
      </pc:sldChg>
    </pc:docChg>
  </pc:docChgLst>
  <pc:docChgLst>
    <pc:chgData name="bich.ngo.thi.ngoc77@gmail.com" userId="S::urn:spo:guest#bich.ngo.thi.ngoc77@gmail.com::" providerId="AD" clId="Web-{C782D500-668E-0A20-6527-DBD49021FE2C}"/>
    <pc:docChg chg="modSld">
      <pc:chgData name="bich.ngo.thi.ngoc77@gmail.com" userId="S::urn:spo:guest#bich.ngo.thi.ngoc77@gmail.com::" providerId="AD" clId="Web-{C782D500-668E-0A20-6527-DBD49021FE2C}" dt="2024-12-01T08:13:15.709" v="89" actId="20577"/>
      <pc:docMkLst>
        <pc:docMk/>
      </pc:docMkLst>
      <pc:sldChg chg="modSp">
        <pc:chgData name="bich.ngo.thi.ngoc77@gmail.com" userId="S::urn:spo:guest#bich.ngo.thi.ngoc77@gmail.com::" providerId="AD" clId="Web-{C782D500-668E-0A20-6527-DBD49021FE2C}" dt="2024-12-01T08:13:15.709" v="89" actId="20577"/>
        <pc:sldMkLst>
          <pc:docMk/>
          <pc:sldMk cId="2935316409" sldId="378"/>
        </pc:sldMkLst>
      </pc:sldChg>
      <pc:sldChg chg="delSp modSp">
        <pc:chgData name="bich.ngo.thi.ngoc77@gmail.com" userId="S::urn:spo:guest#bich.ngo.thi.ngoc77@gmail.com::" providerId="AD" clId="Web-{C782D500-668E-0A20-6527-DBD49021FE2C}" dt="2024-12-01T08:12:18.519" v="60" actId="20577"/>
        <pc:sldMkLst>
          <pc:docMk/>
          <pc:sldMk cId="347241884" sldId="381"/>
        </pc:sldMkLst>
        <pc:spChg chg="mod">
          <ac:chgData name="bich.ngo.thi.ngoc77@gmail.com" userId="S::urn:spo:guest#bich.ngo.thi.ngoc77@gmail.com::" providerId="AD" clId="Web-{C782D500-668E-0A20-6527-DBD49021FE2C}" dt="2024-12-01T08:11:47.940" v="55" actId="1076"/>
          <ac:spMkLst>
            <pc:docMk/>
            <pc:sldMk cId="347241884" sldId="381"/>
            <ac:spMk id="11" creationId="{4E589640-7830-6257-83AB-7921BF833423}"/>
          </ac:spMkLst>
        </pc:spChg>
        <pc:spChg chg="mod">
          <ac:chgData name="bich.ngo.thi.ngoc77@gmail.com" userId="S::urn:spo:guest#bich.ngo.thi.ngoc77@gmail.com::" providerId="AD" clId="Web-{C782D500-668E-0A20-6527-DBD49021FE2C}" dt="2024-12-01T08:12:03.722" v="58" actId="1076"/>
          <ac:spMkLst>
            <pc:docMk/>
            <pc:sldMk cId="347241884" sldId="381"/>
            <ac:spMk id="14" creationId="{F7B3CFAD-B677-E3B4-4091-3E62287DC6C0}"/>
          </ac:spMkLst>
        </pc:spChg>
        <pc:spChg chg="mod">
          <ac:chgData name="bich.ngo.thi.ngoc77@gmail.com" userId="S::urn:spo:guest#bich.ngo.thi.ngoc77@gmail.com::" providerId="AD" clId="Web-{C782D500-668E-0A20-6527-DBD49021FE2C}" dt="2024-12-01T08:12:18.519" v="60" actId="20577"/>
          <ac:spMkLst>
            <pc:docMk/>
            <pc:sldMk cId="347241884" sldId="381"/>
            <ac:spMk id="16" creationId="{EF7BD15A-E6EA-6F8A-D4B6-6837FF36E33E}"/>
          </ac:spMkLst>
        </pc:spChg>
      </pc:sldChg>
    </pc:docChg>
  </pc:docChgLst>
  <pc:docChgLst>
    <pc:chgData name="bich.ngo.thi.ngoc77@gmail.com" userId="S::urn:spo:guest#bich.ngo.thi.ngoc77@gmail.com::" providerId="AD" clId="Web-{0A39EC7A-BF95-9502-CEF3-CCC4B2F99E4F}"/>
    <pc:docChg chg="addSld delSld modSld sldOrd">
      <pc:chgData name="bich.ngo.thi.ngoc77@gmail.com" userId="S::urn:spo:guest#bich.ngo.thi.ngoc77@gmail.com::" providerId="AD" clId="Web-{0A39EC7A-BF95-9502-CEF3-CCC4B2F99E4F}" dt="2024-12-05T13:46:58.617" v="433" actId="1076"/>
      <pc:docMkLst>
        <pc:docMk/>
      </pc:docMkLst>
      <pc:sldChg chg="add del">
        <pc:chgData name="bich.ngo.thi.ngoc77@gmail.com" userId="S::urn:spo:guest#bich.ngo.thi.ngoc77@gmail.com::" providerId="AD" clId="Web-{0A39EC7A-BF95-9502-CEF3-CCC4B2F99E4F}" dt="2024-12-05T12:47:21.385" v="9"/>
        <pc:sldMkLst>
          <pc:docMk/>
          <pc:sldMk cId="585149683" sldId="318"/>
        </pc:sldMkLst>
      </pc:sldChg>
      <pc:sldChg chg="del">
        <pc:chgData name="bich.ngo.thi.ngoc77@gmail.com" userId="S::urn:spo:guest#bich.ngo.thi.ngoc77@gmail.com::" providerId="AD" clId="Web-{0A39EC7A-BF95-9502-CEF3-CCC4B2F99E4F}" dt="2024-12-05T12:47:35.854" v="11"/>
        <pc:sldMkLst>
          <pc:docMk/>
          <pc:sldMk cId="4250142878" sldId="335"/>
        </pc:sldMkLst>
      </pc:sldChg>
      <pc:sldChg chg="del">
        <pc:chgData name="bich.ngo.thi.ngoc77@gmail.com" userId="S::urn:spo:guest#bich.ngo.thi.ngoc77@gmail.com::" providerId="AD" clId="Web-{0A39EC7A-BF95-9502-CEF3-CCC4B2F99E4F}" dt="2024-12-05T12:47:52.354" v="20"/>
        <pc:sldMkLst>
          <pc:docMk/>
          <pc:sldMk cId="3754385234" sldId="349"/>
        </pc:sldMkLst>
      </pc:sldChg>
      <pc:sldChg chg="del">
        <pc:chgData name="bich.ngo.thi.ngoc77@gmail.com" userId="S::urn:spo:guest#bich.ngo.thi.ngoc77@gmail.com::" providerId="AD" clId="Web-{0A39EC7A-BF95-9502-CEF3-CCC4B2F99E4F}" dt="2024-12-05T12:47:52.167" v="19"/>
        <pc:sldMkLst>
          <pc:docMk/>
          <pc:sldMk cId="2523552828" sldId="367"/>
        </pc:sldMkLst>
      </pc:sldChg>
      <pc:sldChg chg="del">
        <pc:chgData name="bich.ngo.thi.ngoc77@gmail.com" userId="S::urn:spo:guest#bich.ngo.thi.ngoc77@gmail.com::" providerId="AD" clId="Web-{0A39EC7A-BF95-9502-CEF3-CCC4B2F99E4F}" dt="2024-12-05T12:47:36.245" v="13"/>
        <pc:sldMkLst>
          <pc:docMk/>
          <pc:sldMk cId="760355461" sldId="370"/>
        </pc:sldMkLst>
      </pc:sldChg>
      <pc:sldChg chg="del">
        <pc:chgData name="bich.ngo.thi.ngoc77@gmail.com" userId="S::urn:spo:guest#bich.ngo.thi.ngoc77@gmail.com::" providerId="AD" clId="Web-{0A39EC7A-BF95-9502-CEF3-CCC4B2F99E4F}" dt="2024-12-05T12:47:35.432" v="10"/>
        <pc:sldMkLst>
          <pc:docMk/>
          <pc:sldMk cId="3722982741" sldId="371"/>
        </pc:sldMkLst>
      </pc:sldChg>
      <pc:sldChg chg="del">
        <pc:chgData name="bich.ngo.thi.ngoc77@gmail.com" userId="S::urn:spo:guest#bich.ngo.thi.ngoc77@gmail.com::" providerId="AD" clId="Web-{0A39EC7A-BF95-9502-CEF3-CCC4B2F99E4F}" dt="2024-12-05T12:47:35.901" v="12"/>
        <pc:sldMkLst>
          <pc:docMk/>
          <pc:sldMk cId="2133827338" sldId="372"/>
        </pc:sldMkLst>
      </pc:sldChg>
      <pc:sldChg chg="del">
        <pc:chgData name="bich.ngo.thi.ngoc77@gmail.com" userId="S::urn:spo:guest#bich.ngo.thi.ngoc77@gmail.com::" providerId="AD" clId="Web-{0A39EC7A-BF95-9502-CEF3-CCC4B2F99E4F}" dt="2024-12-05T12:47:39.088" v="14"/>
        <pc:sldMkLst>
          <pc:docMk/>
          <pc:sldMk cId="1805710000" sldId="373"/>
        </pc:sldMkLst>
      </pc:sldChg>
      <pc:sldChg chg="add del">
        <pc:chgData name="bich.ngo.thi.ngoc77@gmail.com" userId="S::urn:spo:guest#bich.ngo.thi.ngoc77@gmail.com::" providerId="AD" clId="Web-{0A39EC7A-BF95-9502-CEF3-CCC4B2F99E4F}" dt="2024-12-05T12:47:41.198" v="17"/>
        <pc:sldMkLst>
          <pc:docMk/>
          <pc:sldMk cId="1527569706" sldId="374"/>
        </pc:sldMkLst>
      </pc:sldChg>
      <pc:sldChg chg="del">
        <pc:chgData name="bich.ngo.thi.ngoc77@gmail.com" userId="S::urn:spo:guest#bich.ngo.thi.ngoc77@gmail.com::" providerId="AD" clId="Web-{0A39EC7A-BF95-9502-CEF3-CCC4B2F99E4F}" dt="2024-12-05T12:47:40.589" v="15"/>
        <pc:sldMkLst>
          <pc:docMk/>
          <pc:sldMk cId="823063605" sldId="375"/>
        </pc:sldMkLst>
      </pc:sldChg>
      <pc:sldChg chg="del">
        <pc:chgData name="bich.ngo.thi.ngoc77@gmail.com" userId="S::urn:spo:guest#bich.ngo.thi.ngoc77@gmail.com::" providerId="AD" clId="Web-{0A39EC7A-BF95-9502-CEF3-CCC4B2F99E4F}" dt="2024-12-05T12:47:41.073" v="16"/>
        <pc:sldMkLst>
          <pc:docMk/>
          <pc:sldMk cId="2606972868" sldId="377"/>
        </pc:sldMkLst>
      </pc:sldChg>
      <pc:sldChg chg="add del">
        <pc:chgData name="bich.ngo.thi.ngoc77@gmail.com" userId="S::urn:spo:guest#bich.ngo.thi.ngoc77@gmail.com::" providerId="AD" clId="Web-{0A39EC7A-BF95-9502-CEF3-CCC4B2F99E4F}" dt="2024-12-05T12:47:41.417" v="18"/>
        <pc:sldMkLst>
          <pc:docMk/>
          <pc:sldMk cId="2935316409" sldId="378"/>
        </pc:sldMkLst>
      </pc:sldChg>
      <pc:sldChg chg="del">
        <pc:chgData name="bich.ngo.thi.ngoc77@gmail.com" userId="S::urn:spo:guest#bich.ngo.thi.ngoc77@gmail.com::" providerId="AD" clId="Web-{0A39EC7A-BF95-9502-CEF3-CCC4B2F99E4F}" dt="2024-12-05T12:47:00.650" v="1"/>
        <pc:sldMkLst>
          <pc:docMk/>
          <pc:sldMk cId="1343915827" sldId="379"/>
        </pc:sldMkLst>
      </pc:sldChg>
      <pc:sldChg chg="del">
        <pc:chgData name="bich.ngo.thi.ngoc77@gmail.com" userId="S::urn:spo:guest#bich.ngo.thi.ngoc77@gmail.com::" providerId="AD" clId="Web-{0A39EC7A-BF95-9502-CEF3-CCC4B2F99E4F}" dt="2024-12-05T12:46:56.525" v="0"/>
        <pc:sldMkLst>
          <pc:docMk/>
          <pc:sldMk cId="641779035" sldId="380"/>
        </pc:sldMkLst>
      </pc:sldChg>
      <pc:sldChg chg="addSp modSp">
        <pc:chgData name="bich.ngo.thi.ngoc77@gmail.com" userId="S::urn:spo:guest#bich.ngo.thi.ngoc77@gmail.com::" providerId="AD" clId="Web-{0A39EC7A-BF95-9502-CEF3-CCC4B2F99E4F}" dt="2024-12-05T13:46:06.288" v="428" actId="14100"/>
        <pc:sldMkLst>
          <pc:docMk/>
          <pc:sldMk cId="347241884" sldId="381"/>
        </pc:sldMkLst>
        <pc:spChg chg="mod">
          <ac:chgData name="bich.ngo.thi.ngoc77@gmail.com" userId="S::urn:spo:guest#bich.ngo.thi.ngoc77@gmail.com::" providerId="AD" clId="Web-{0A39EC7A-BF95-9502-CEF3-CCC4B2F99E4F}" dt="2024-12-05T13:17:01.907" v="88" actId="20577"/>
          <ac:spMkLst>
            <pc:docMk/>
            <pc:sldMk cId="347241884" sldId="381"/>
            <ac:spMk id="3" creationId="{00000000-0000-0000-0000-000000000000}"/>
          </ac:spMkLst>
        </pc:spChg>
        <pc:spChg chg="mod">
          <ac:chgData name="bich.ngo.thi.ngoc77@gmail.com" userId="S::urn:spo:guest#bich.ngo.thi.ngoc77@gmail.com::" providerId="AD" clId="Web-{0A39EC7A-BF95-9502-CEF3-CCC4B2F99E4F}" dt="2024-12-05T13:44:04.362" v="390" actId="1076"/>
          <ac:spMkLst>
            <pc:docMk/>
            <pc:sldMk cId="347241884" sldId="381"/>
            <ac:spMk id="4" creationId="{6E8149AE-BA71-F617-8697-5BC55619BCAD}"/>
          </ac:spMkLst>
        </pc:spChg>
        <pc:spChg chg="add mod">
          <ac:chgData name="bich.ngo.thi.ngoc77@gmail.com" userId="S::urn:spo:guest#bich.ngo.thi.ngoc77@gmail.com::" providerId="AD" clId="Web-{0A39EC7A-BF95-9502-CEF3-CCC4B2F99E4F}" dt="2024-12-05T13:23:45.982" v="235"/>
          <ac:spMkLst>
            <pc:docMk/>
            <pc:sldMk cId="347241884" sldId="381"/>
            <ac:spMk id="5" creationId="{AB2E17E5-5CE8-B81D-16FD-01EBE677A522}"/>
          </ac:spMkLst>
        </pc:spChg>
        <pc:spChg chg="mod">
          <ac:chgData name="bich.ngo.thi.ngoc77@gmail.com" userId="S::urn:spo:guest#bich.ngo.thi.ngoc77@gmail.com::" providerId="AD" clId="Web-{0A39EC7A-BF95-9502-CEF3-CCC4B2F99E4F}" dt="2024-12-05T13:19:23.958" v="138" actId="1076"/>
          <ac:spMkLst>
            <pc:docMk/>
            <pc:sldMk cId="347241884" sldId="381"/>
            <ac:spMk id="11" creationId="{4E589640-7830-6257-83AB-7921BF833423}"/>
          </ac:spMkLst>
        </pc:spChg>
        <pc:spChg chg="mod">
          <ac:chgData name="bich.ngo.thi.ngoc77@gmail.com" userId="S::urn:spo:guest#bich.ngo.thi.ngoc77@gmail.com::" providerId="AD" clId="Web-{0A39EC7A-BF95-9502-CEF3-CCC4B2F99E4F}" dt="2024-12-05T13:19:29.896" v="139" actId="1076"/>
          <ac:spMkLst>
            <pc:docMk/>
            <pc:sldMk cId="347241884" sldId="381"/>
            <ac:spMk id="14" creationId="{F7B3CFAD-B677-E3B4-4091-3E62287DC6C0}"/>
          </ac:spMkLst>
        </pc:spChg>
        <pc:spChg chg="mod">
          <ac:chgData name="bich.ngo.thi.ngoc77@gmail.com" userId="S::urn:spo:guest#bich.ngo.thi.ngoc77@gmail.com::" providerId="AD" clId="Web-{0A39EC7A-BF95-9502-CEF3-CCC4B2F99E4F}" dt="2024-12-05T13:19:19.036" v="137" actId="1076"/>
          <ac:spMkLst>
            <pc:docMk/>
            <pc:sldMk cId="347241884" sldId="381"/>
            <ac:spMk id="16" creationId="{EF7BD15A-E6EA-6F8A-D4B6-6837FF36E33E}"/>
          </ac:spMkLst>
        </pc:spChg>
        <pc:spChg chg="mod">
          <ac:chgData name="bich.ngo.thi.ngoc77@gmail.com" userId="S::urn:spo:guest#bich.ngo.thi.ngoc77@gmail.com::" providerId="AD" clId="Web-{0A39EC7A-BF95-9502-CEF3-CCC4B2F99E4F}" dt="2024-12-05T13:19:34.537" v="140" actId="1076"/>
          <ac:spMkLst>
            <pc:docMk/>
            <pc:sldMk cId="347241884" sldId="381"/>
            <ac:spMk id="17" creationId="{E5DF7C62-30EA-6643-87AC-5AD72055217C}"/>
          </ac:spMkLst>
        </pc:spChg>
        <pc:spChg chg="mod">
          <ac:chgData name="bich.ngo.thi.ngoc77@gmail.com" userId="S::urn:spo:guest#bich.ngo.thi.ngoc77@gmail.com::" providerId="AD" clId="Web-{0A39EC7A-BF95-9502-CEF3-CCC4B2F99E4F}" dt="2024-12-05T13:46:06.288" v="428" actId="14100"/>
          <ac:spMkLst>
            <pc:docMk/>
            <pc:sldMk cId="347241884" sldId="381"/>
            <ac:spMk id="18" creationId="{D1EFA34E-64FA-268C-52EB-BA1C4760F312}"/>
          </ac:spMkLst>
        </pc:spChg>
      </pc:sldChg>
      <pc:sldChg chg="delSp modSp add del">
        <pc:chgData name="bich.ngo.thi.ngoc77@gmail.com" userId="S::urn:spo:guest#bich.ngo.thi.ngoc77@gmail.com::" providerId="AD" clId="Web-{0A39EC7A-BF95-9502-CEF3-CCC4B2F99E4F}" dt="2024-12-05T12:49:28.389" v="23" actId="20577"/>
        <pc:sldMkLst>
          <pc:docMk/>
          <pc:sldMk cId="3860089572" sldId="382"/>
        </pc:sldMkLst>
        <pc:spChg chg="mod">
          <ac:chgData name="bich.ngo.thi.ngoc77@gmail.com" userId="S::urn:spo:guest#bich.ngo.thi.ngoc77@gmail.com::" providerId="AD" clId="Web-{0A39EC7A-BF95-9502-CEF3-CCC4B2F99E4F}" dt="2024-12-05T12:49:16.623" v="21" actId="20577"/>
          <ac:spMkLst>
            <pc:docMk/>
            <pc:sldMk cId="3860089572" sldId="382"/>
            <ac:spMk id="3" creationId="{00000000-0000-0000-0000-000000000000}"/>
          </ac:spMkLst>
        </pc:spChg>
        <pc:spChg chg="mod">
          <ac:chgData name="bich.ngo.thi.ngoc77@gmail.com" userId="S::urn:spo:guest#bich.ngo.thi.ngoc77@gmail.com::" providerId="AD" clId="Web-{0A39EC7A-BF95-9502-CEF3-CCC4B2F99E4F}" dt="2024-12-05T12:49:28.389" v="23" actId="20577"/>
          <ac:spMkLst>
            <pc:docMk/>
            <pc:sldMk cId="3860089572" sldId="382"/>
            <ac:spMk id="15" creationId="{E3ADFDD6-BEF6-AC7E-020C-9A8FD868C4E5}"/>
          </ac:spMkLst>
        </pc:spChg>
        <pc:picChg chg="del">
          <ac:chgData name="bich.ngo.thi.ngoc77@gmail.com" userId="S::urn:spo:guest#bich.ngo.thi.ngoc77@gmail.com::" providerId="AD" clId="Web-{0A39EC7A-BF95-9502-CEF3-CCC4B2F99E4F}" dt="2024-12-05T12:49:18.716" v="22"/>
          <ac:picMkLst>
            <pc:docMk/>
            <pc:sldMk cId="3860089572" sldId="382"/>
            <ac:picMk id="5" creationId="{BBC817EC-E8F8-1557-BC50-AE1F778FC0D1}"/>
          </ac:picMkLst>
        </pc:picChg>
      </pc:sldChg>
      <pc:sldChg chg="addSp delSp modSp add ord replId">
        <pc:chgData name="bich.ngo.thi.ngoc77@gmail.com" userId="S::urn:spo:guest#bich.ngo.thi.ngoc77@gmail.com::" providerId="AD" clId="Web-{0A39EC7A-BF95-9502-CEF3-CCC4B2F99E4F}" dt="2024-12-05T13:27:43.676" v="302" actId="1076"/>
        <pc:sldMkLst>
          <pc:docMk/>
          <pc:sldMk cId="3403670174" sldId="387"/>
        </pc:sldMkLst>
        <pc:spChg chg="mod">
          <ac:chgData name="bich.ngo.thi.ngoc77@gmail.com" userId="S::urn:spo:guest#bich.ngo.thi.ngoc77@gmail.com::" providerId="AD" clId="Web-{0A39EC7A-BF95-9502-CEF3-CCC4B2F99E4F}" dt="2024-12-05T13:25:13.938" v="244" actId="20577"/>
          <ac:spMkLst>
            <pc:docMk/>
            <pc:sldMk cId="3403670174" sldId="387"/>
            <ac:spMk id="3" creationId="{00000000-0000-0000-0000-000000000000}"/>
          </ac:spMkLst>
        </pc:spChg>
        <pc:spChg chg="del">
          <ac:chgData name="bich.ngo.thi.ngoc77@gmail.com" userId="S::urn:spo:guest#bich.ngo.thi.ngoc77@gmail.com::" providerId="AD" clId="Web-{0A39EC7A-BF95-9502-CEF3-CCC4B2F99E4F}" dt="2024-12-05T13:24:03.920" v="238"/>
          <ac:spMkLst>
            <pc:docMk/>
            <pc:sldMk cId="3403670174" sldId="387"/>
            <ac:spMk id="5" creationId="{0942E574-B091-4657-91EF-F0C6903B75C5}"/>
          </ac:spMkLst>
        </pc:spChg>
        <pc:spChg chg="add del">
          <ac:chgData name="bich.ngo.thi.ngoc77@gmail.com" userId="S::urn:spo:guest#bich.ngo.thi.ngoc77@gmail.com::" providerId="AD" clId="Web-{0A39EC7A-BF95-9502-CEF3-CCC4B2F99E4F}" dt="2024-12-05T13:27:14.660" v="289"/>
          <ac:spMkLst>
            <pc:docMk/>
            <pc:sldMk cId="3403670174" sldId="387"/>
            <ac:spMk id="8" creationId="{87A985EE-DAC9-7045-8C0B-DDA4AD4A9B1E}"/>
          </ac:spMkLst>
        </pc:spChg>
        <pc:spChg chg="add del">
          <ac:chgData name="bich.ngo.thi.ngoc77@gmail.com" userId="S::urn:spo:guest#bich.ngo.thi.ngoc77@gmail.com::" providerId="AD" clId="Web-{0A39EC7A-BF95-9502-CEF3-CCC4B2F99E4F}" dt="2024-12-05T13:27:14.660" v="288"/>
          <ac:spMkLst>
            <pc:docMk/>
            <pc:sldMk cId="3403670174" sldId="387"/>
            <ac:spMk id="10" creationId="{BB61017E-615B-DA3D-B792-42836D9598ED}"/>
          </ac:spMkLst>
        </pc:spChg>
        <pc:spChg chg="add del">
          <ac:chgData name="bich.ngo.thi.ngoc77@gmail.com" userId="S::urn:spo:guest#bich.ngo.thi.ngoc77@gmail.com::" providerId="AD" clId="Web-{0A39EC7A-BF95-9502-CEF3-CCC4B2F99E4F}" dt="2024-12-05T13:27:14.660" v="287"/>
          <ac:spMkLst>
            <pc:docMk/>
            <pc:sldMk cId="3403670174" sldId="387"/>
            <ac:spMk id="12" creationId="{2704C469-A855-451A-E405-F1AA42A08DF7}"/>
          </ac:spMkLst>
        </pc:spChg>
        <pc:spChg chg="add del">
          <ac:chgData name="bich.ngo.thi.ngoc77@gmail.com" userId="S::urn:spo:guest#bich.ngo.thi.ngoc77@gmail.com::" providerId="AD" clId="Web-{0A39EC7A-BF95-9502-CEF3-CCC4B2F99E4F}" dt="2024-12-05T13:27:14.660" v="286"/>
          <ac:spMkLst>
            <pc:docMk/>
            <pc:sldMk cId="3403670174" sldId="387"/>
            <ac:spMk id="14" creationId="{EB34B88D-8B88-4137-CD49-E8DABFC8EC17}"/>
          </ac:spMkLst>
        </pc:spChg>
        <pc:spChg chg="add del">
          <ac:chgData name="bich.ngo.thi.ngoc77@gmail.com" userId="S::urn:spo:guest#bich.ngo.thi.ngoc77@gmail.com::" providerId="AD" clId="Web-{0A39EC7A-BF95-9502-CEF3-CCC4B2F99E4F}" dt="2024-12-05T13:27:14.660" v="285"/>
          <ac:spMkLst>
            <pc:docMk/>
            <pc:sldMk cId="3403670174" sldId="387"/>
            <ac:spMk id="16" creationId="{A350A495-9667-1193-2C7B-5258119EEB9C}"/>
          </ac:spMkLst>
        </pc:spChg>
        <pc:spChg chg="add del">
          <ac:chgData name="bich.ngo.thi.ngoc77@gmail.com" userId="S::urn:spo:guest#bich.ngo.thi.ngoc77@gmail.com::" providerId="AD" clId="Web-{0A39EC7A-BF95-9502-CEF3-CCC4B2F99E4F}" dt="2024-12-05T13:27:14.660" v="284"/>
          <ac:spMkLst>
            <pc:docMk/>
            <pc:sldMk cId="3403670174" sldId="387"/>
            <ac:spMk id="18" creationId="{E12C3052-92BD-60AF-7C4D-49BE933EEA9C}"/>
          </ac:spMkLst>
        </pc:spChg>
        <pc:spChg chg="add mod">
          <ac:chgData name="bich.ngo.thi.ngoc77@gmail.com" userId="S::urn:spo:guest#bich.ngo.thi.ngoc77@gmail.com::" providerId="AD" clId="Web-{0A39EC7A-BF95-9502-CEF3-CCC4B2F99E4F}" dt="2024-12-05T13:27:39.301" v="301" actId="14100"/>
          <ac:spMkLst>
            <pc:docMk/>
            <pc:sldMk cId="3403670174" sldId="387"/>
            <ac:spMk id="20" creationId="{C49B22AC-CD1F-7FB0-E99C-4131D8F1C9D9}"/>
          </ac:spMkLst>
        </pc:spChg>
        <pc:picChg chg="add mod">
          <ac:chgData name="bich.ngo.thi.ngoc77@gmail.com" userId="S::urn:spo:guest#bich.ngo.thi.ngoc77@gmail.com::" providerId="AD" clId="Web-{0A39EC7A-BF95-9502-CEF3-CCC4B2F99E4F}" dt="2024-12-05T13:27:43.676" v="302" actId="1076"/>
          <ac:picMkLst>
            <pc:docMk/>
            <pc:sldMk cId="3403670174" sldId="387"/>
            <ac:picMk id="4" creationId="{407093AE-7CE0-00B1-289A-BF9222CAAFD2}"/>
          </ac:picMkLst>
        </pc:picChg>
        <pc:picChg chg="del">
          <ac:chgData name="bich.ngo.thi.ngoc77@gmail.com" userId="S::urn:spo:guest#bich.ngo.thi.ngoc77@gmail.com::" providerId="AD" clId="Web-{0A39EC7A-BF95-9502-CEF3-CCC4B2F99E4F}" dt="2024-12-05T13:24:09.232" v="239"/>
          <ac:picMkLst>
            <pc:docMk/>
            <pc:sldMk cId="3403670174" sldId="387"/>
            <ac:picMk id="7" creationId="{83DD2C42-B424-4F49-9E58-BFB29E5EA1C4}"/>
          </ac:picMkLst>
        </pc:picChg>
      </pc:sldChg>
      <pc:sldChg chg="addSp delSp modSp add replId">
        <pc:chgData name="bich.ngo.thi.ngoc77@gmail.com" userId="S::urn:spo:guest#bich.ngo.thi.ngoc77@gmail.com::" providerId="AD" clId="Web-{0A39EC7A-BF95-9502-CEF3-CCC4B2F99E4F}" dt="2024-12-05T13:45:51.334" v="416" actId="14100"/>
        <pc:sldMkLst>
          <pc:docMk/>
          <pc:sldMk cId="1485399748" sldId="388"/>
        </pc:sldMkLst>
        <pc:spChg chg="mod">
          <ac:chgData name="bich.ngo.thi.ngoc77@gmail.com" userId="S::urn:spo:guest#bich.ngo.thi.ngoc77@gmail.com::" providerId="AD" clId="Web-{0A39EC7A-BF95-9502-CEF3-CCC4B2F99E4F}" dt="2024-12-05T13:26:18.830" v="268" actId="20577"/>
          <ac:spMkLst>
            <pc:docMk/>
            <pc:sldMk cId="1485399748" sldId="388"/>
            <ac:spMk id="3" creationId="{00000000-0000-0000-0000-000000000000}"/>
          </ac:spMkLst>
        </pc:spChg>
        <pc:spChg chg="add">
          <ac:chgData name="bich.ngo.thi.ngoc77@gmail.com" userId="S::urn:spo:guest#bich.ngo.thi.ngoc77@gmail.com::" providerId="AD" clId="Web-{0A39EC7A-BF95-9502-CEF3-CCC4B2F99E4F}" dt="2024-12-05T13:26:44.175" v="271"/>
          <ac:spMkLst>
            <pc:docMk/>
            <pc:sldMk cId="1485399748" sldId="388"/>
            <ac:spMk id="6" creationId="{B0A92753-C9F0-13B8-C9F5-B0F19EBCB90D}"/>
          </ac:spMkLst>
        </pc:spChg>
        <pc:spChg chg="add">
          <ac:chgData name="bich.ngo.thi.ngoc77@gmail.com" userId="S::urn:spo:guest#bich.ngo.thi.ngoc77@gmail.com::" providerId="AD" clId="Web-{0A39EC7A-BF95-9502-CEF3-CCC4B2F99E4F}" dt="2024-12-05T13:26:44.190" v="272"/>
          <ac:spMkLst>
            <pc:docMk/>
            <pc:sldMk cId="1485399748" sldId="388"/>
            <ac:spMk id="8" creationId="{9CC77BEE-9F5F-B982-79D3-9BA1391BC70B}"/>
          </ac:spMkLst>
        </pc:spChg>
        <pc:spChg chg="add mod">
          <ac:chgData name="bich.ngo.thi.ngoc77@gmail.com" userId="S::urn:spo:guest#bich.ngo.thi.ngoc77@gmail.com::" providerId="AD" clId="Web-{0A39EC7A-BF95-9502-CEF3-CCC4B2F99E4F}" dt="2024-12-05T13:39:07.947" v="323" actId="20577"/>
          <ac:spMkLst>
            <pc:docMk/>
            <pc:sldMk cId="1485399748" sldId="388"/>
            <ac:spMk id="10" creationId="{D9863A09-2675-1B0D-AD6A-3E5141469D7C}"/>
          </ac:spMkLst>
        </pc:spChg>
        <pc:spChg chg="add mod">
          <ac:chgData name="bich.ngo.thi.ngoc77@gmail.com" userId="S::urn:spo:guest#bich.ngo.thi.ngoc77@gmail.com::" providerId="AD" clId="Web-{0A39EC7A-BF95-9502-CEF3-CCC4B2F99E4F}" dt="2024-12-05T13:40:20.902" v="325" actId="1076"/>
          <ac:spMkLst>
            <pc:docMk/>
            <pc:sldMk cId="1485399748" sldId="388"/>
            <ac:spMk id="12" creationId="{BC4F1459-7CF1-EE84-05A7-378E4D2F0666}"/>
          </ac:spMkLst>
        </pc:spChg>
        <pc:spChg chg="add mod">
          <ac:chgData name="bich.ngo.thi.ngoc77@gmail.com" userId="S::urn:spo:guest#bich.ngo.thi.ngoc77@gmail.com::" providerId="AD" clId="Web-{0A39EC7A-BF95-9502-CEF3-CCC4B2F99E4F}" dt="2024-12-05T13:45:51.334" v="416" actId="14100"/>
          <ac:spMkLst>
            <pc:docMk/>
            <pc:sldMk cId="1485399748" sldId="388"/>
            <ac:spMk id="14" creationId="{55189AFD-1A56-84CB-99B7-9E10920EC27C}"/>
          </ac:spMkLst>
        </pc:spChg>
        <pc:spChg chg="add mod">
          <ac:chgData name="bich.ngo.thi.ngoc77@gmail.com" userId="S::urn:spo:guest#bich.ngo.thi.ngoc77@gmail.com::" providerId="AD" clId="Web-{0A39EC7A-BF95-9502-CEF3-CCC4B2F99E4F}" dt="2024-12-05T13:45:15.021" v="396"/>
          <ac:spMkLst>
            <pc:docMk/>
            <pc:sldMk cId="1485399748" sldId="388"/>
            <ac:spMk id="16" creationId="{068A1D43-320A-E336-2FCE-0D7F025CB144}"/>
          </ac:spMkLst>
        </pc:spChg>
        <pc:spChg chg="add mod">
          <ac:chgData name="bich.ngo.thi.ngoc77@gmail.com" userId="S::urn:spo:guest#bich.ngo.thi.ngoc77@gmail.com::" providerId="AD" clId="Web-{0A39EC7A-BF95-9502-CEF3-CCC4B2F99E4F}" dt="2024-12-05T13:45:22.786" v="397"/>
          <ac:spMkLst>
            <pc:docMk/>
            <pc:sldMk cId="1485399748" sldId="388"/>
            <ac:spMk id="17" creationId="{D939B87E-54B4-F637-B614-850AF8AF709A}"/>
          </ac:spMkLst>
        </pc:spChg>
        <pc:picChg chg="del">
          <ac:chgData name="bich.ngo.thi.ngoc77@gmail.com" userId="S::urn:spo:guest#bich.ngo.thi.ngoc77@gmail.com::" providerId="AD" clId="Web-{0A39EC7A-BF95-9502-CEF3-CCC4B2F99E4F}" dt="2024-12-05T13:26:22.518" v="269"/>
          <ac:picMkLst>
            <pc:docMk/>
            <pc:sldMk cId="1485399748" sldId="388"/>
            <ac:picMk id="4" creationId="{407093AE-7CE0-00B1-289A-BF9222CAAFD2}"/>
          </ac:picMkLst>
        </pc:picChg>
      </pc:sldChg>
      <pc:sldChg chg="addSp delSp modSp add replId">
        <pc:chgData name="bich.ngo.thi.ngoc77@gmail.com" userId="S::urn:spo:guest#bich.ngo.thi.ngoc77@gmail.com::" providerId="AD" clId="Web-{0A39EC7A-BF95-9502-CEF3-CCC4B2F99E4F}" dt="2024-12-05T13:46:58.617" v="433" actId="1076"/>
        <pc:sldMkLst>
          <pc:docMk/>
          <pc:sldMk cId="4220600419" sldId="389"/>
        </pc:sldMkLst>
        <pc:spChg chg="mod">
          <ac:chgData name="bich.ngo.thi.ngoc77@gmail.com" userId="S::urn:spo:guest#bich.ngo.thi.ngoc77@gmail.com::" providerId="AD" clId="Web-{0A39EC7A-BF95-9502-CEF3-CCC4B2F99E4F}" dt="2024-12-05T13:26:01.892" v="265" actId="20577"/>
          <ac:spMkLst>
            <pc:docMk/>
            <pc:sldMk cId="4220600419" sldId="389"/>
            <ac:spMk id="3" creationId="{00000000-0000-0000-0000-000000000000}"/>
          </ac:spMkLst>
        </pc:spChg>
        <pc:spChg chg="add">
          <ac:chgData name="bich.ngo.thi.ngoc77@gmail.com" userId="S::urn:spo:guest#bich.ngo.thi.ngoc77@gmail.com::" providerId="AD" clId="Web-{0A39EC7A-BF95-9502-CEF3-CCC4B2F99E4F}" dt="2024-12-05T13:46:52.227" v="432"/>
          <ac:spMkLst>
            <pc:docMk/>
            <pc:sldMk cId="4220600419" sldId="389"/>
            <ac:spMk id="7" creationId="{9E9741B3-2C62-15D6-E90F-F0A3C36A2EB8}"/>
          </ac:spMkLst>
        </pc:spChg>
        <pc:picChg chg="del">
          <ac:chgData name="bich.ngo.thi.ngoc77@gmail.com" userId="S::urn:spo:guest#bich.ngo.thi.ngoc77@gmail.com::" providerId="AD" clId="Web-{0A39EC7A-BF95-9502-CEF3-CCC4B2F99E4F}" dt="2024-12-05T13:26:26.440" v="270"/>
          <ac:picMkLst>
            <pc:docMk/>
            <pc:sldMk cId="4220600419" sldId="389"/>
            <ac:picMk id="4" creationId="{407093AE-7CE0-00B1-289A-BF9222CAAFD2}"/>
          </ac:picMkLst>
        </pc:picChg>
        <pc:picChg chg="add mod">
          <ac:chgData name="bich.ngo.thi.ngoc77@gmail.com" userId="S::urn:spo:guest#bich.ngo.thi.ngoc77@gmail.com::" providerId="AD" clId="Web-{0A39EC7A-BF95-9502-CEF3-CCC4B2F99E4F}" dt="2024-12-05T13:46:58.617" v="433" actId="1076"/>
          <ac:picMkLst>
            <pc:docMk/>
            <pc:sldMk cId="4220600419" sldId="389"/>
            <ac:picMk id="5" creationId="{B3DDF5F9-DA41-61DF-685F-A4DDD099CB15}"/>
          </ac:picMkLst>
        </pc:picChg>
      </pc:sldChg>
    </pc:docChg>
  </pc:docChgLst>
  <pc:docChgLst>
    <pc:chgData name="Tô Đức Khánh" userId="63f1ca3e-aa8b-4194-bbd2-a5ca44161383" providerId="ADAL" clId="{55D35EE1-33E4-4A9D-936B-1D7DC5DCB31D}"/>
    <pc:docChg chg="undo custSel modSld">
      <pc:chgData name="Tô Đức Khánh" userId="63f1ca3e-aa8b-4194-bbd2-a5ca44161383" providerId="ADAL" clId="{55D35EE1-33E4-4A9D-936B-1D7DC5DCB31D}" dt="2024-11-08T02:28:26.781" v="1498" actId="20577"/>
      <pc:docMkLst>
        <pc:docMk/>
      </pc:docMkLst>
      <pc:sldChg chg="modSp mod">
        <pc:chgData name="Tô Đức Khánh" userId="63f1ca3e-aa8b-4194-bbd2-a5ca44161383" providerId="ADAL" clId="{55D35EE1-33E4-4A9D-936B-1D7DC5DCB31D}" dt="2024-11-08T02:28:26.781" v="1498" actId="20577"/>
        <pc:sldMkLst>
          <pc:docMk/>
          <pc:sldMk cId="286270198" sldId="355"/>
        </pc:sldMkLst>
      </pc:sldChg>
      <pc:sldChg chg="modSp mod">
        <pc:chgData name="Tô Đức Khánh" userId="63f1ca3e-aa8b-4194-bbd2-a5ca44161383" providerId="ADAL" clId="{55D35EE1-33E4-4A9D-936B-1D7DC5DCB31D}" dt="2024-11-07T11:05:37.744" v="882" actId="20577"/>
        <pc:sldMkLst>
          <pc:docMk/>
          <pc:sldMk cId="1262269464" sldId="356"/>
        </pc:sldMkLst>
      </pc:sldChg>
      <pc:sldChg chg="addSp delSp modSp mod">
        <pc:chgData name="Tô Đức Khánh" userId="63f1ca3e-aa8b-4194-bbd2-a5ca44161383" providerId="ADAL" clId="{55D35EE1-33E4-4A9D-936B-1D7DC5DCB31D}" dt="2024-11-07T11:18:58.419" v="991" actId="1038"/>
        <pc:sldMkLst>
          <pc:docMk/>
          <pc:sldMk cId="1762527836" sldId="357"/>
        </pc:sldMkLst>
      </pc:sldChg>
      <pc:sldChg chg="addSp delSp modSp mod">
        <pc:chgData name="Tô Đức Khánh" userId="63f1ca3e-aa8b-4194-bbd2-a5ca44161383" providerId="ADAL" clId="{55D35EE1-33E4-4A9D-936B-1D7DC5DCB31D}" dt="2024-11-07T11:19:08.539" v="1006" actId="1036"/>
        <pc:sldMkLst>
          <pc:docMk/>
          <pc:sldMk cId="918960451" sldId="358"/>
        </pc:sldMkLst>
      </pc:sldChg>
      <pc:sldChg chg="addSp delSp modSp mod">
        <pc:chgData name="Tô Đức Khánh" userId="63f1ca3e-aa8b-4194-bbd2-a5ca44161383" providerId="ADAL" clId="{55D35EE1-33E4-4A9D-936B-1D7DC5DCB31D}" dt="2024-11-07T12:21:31.749" v="1493" actId="1038"/>
        <pc:sldMkLst>
          <pc:docMk/>
          <pc:sldMk cId="1687150176" sldId="359"/>
        </pc:sldMkLst>
      </pc:sldChg>
      <pc:sldChg chg="addSp delSp modSp mod">
        <pc:chgData name="Tô Đức Khánh" userId="63f1ca3e-aa8b-4194-bbd2-a5ca44161383" providerId="ADAL" clId="{55D35EE1-33E4-4A9D-936B-1D7DC5DCB31D}" dt="2024-11-07T11:45:22.171" v="1064" actId="1038"/>
        <pc:sldMkLst>
          <pc:docMk/>
          <pc:sldMk cId="747472429" sldId="360"/>
        </pc:sldMkLst>
      </pc:sldChg>
      <pc:sldChg chg="addSp delSp modSp mod">
        <pc:chgData name="Tô Đức Khánh" userId="63f1ca3e-aa8b-4194-bbd2-a5ca44161383" providerId="ADAL" clId="{55D35EE1-33E4-4A9D-936B-1D7DC5DCB31D}" dt="2024-11-07T11:46:19.118" v="1103" actId="2710"/>
        <pc:sldMkLst>
          <pc:docMk/>
          <pc:sldMk cId="1284319243" sldId="361"/>
        </pc:sldMkLst>
      </pc:sldChg>
      <pc:sldChg chg="modSp mod">
        <pc:chgData name="Tô Đức Khánh" userId="63f1ca3e-aa8b-4194-bbd2-a5ca44161383" providerId="ADAL" clId="{55D35EE1-33E4-4A9D-936B-1D7DC5DCB31D}" dt="2024-11-07T11:44:59.299" v="1062"/>
        <pc:sldMkLst>
          <pc:docMk/>
          <pc:sldMk cId="1780587909" sldId="362"/>
        </pc:sldMkLst>
      </pc:sldChg>
      <pc:sldChg chg="addSp delSp modSp mod">
        <pc:chgData name="Tô Đức Khánh" userId="63f1ca3e-aa8b-4194-bbd2-a5ca44161383" providerId="ADAL" clId="{55D35EE1-33E4-4A9D-936B-1D7DC5DCB31D}" dt="2024-11-07T12:21:41.553" v="1496" actId="1076"/>
        <pc:sldMkLst>
          <pc:docMk/>
          <pc:sldMk cId="2338948331" sldId="364"/>
        </pc:sldMkLst>
      </pc:sldChg>
      <pc:sldChg chg="addSp delSp modSp mod">
        <pc:chgData name="Tô Đức Khánh" userId="63f1ca3e-aa8b-4194-bbd2-a5ca44161383" providerId="ADAL" clId="{55D35EE1-33E4-4A9D-936B-1D7DC5DCB31D}" dt="2024-11-07T12:20:48.064" v="1490" actId="1036"/>
        <pc:sldMkLst>
          <pc:docMk/>
          <pc:sldMk cId="1621176960" sldId="372"/>
        </pc:sldMkLst>
      </pc:sldChg>
      <pc:sldChg chg="modSp mod">
        <pc:chgData name="Tô Đức Khánh" userId="63f1ca3e-aa8b-4194-bbd2-a5ca44161383" providerId="ADAL" clId="{55D35EE1-33E4-4A9D-936B-1D7DC5DCB31D}" dt="2024-11-07T12:21:16.447" v="1491" actId="20577"/>
        <pc:sldMkLst>
          <pc:docMk/>
          <pc:sldMk cId="3023249255" sldId="373"/>
        </pc:sldMkLst>
      </pc:sldChg>
    </pc:docChg>
  </pc:docChgLst>
  <pc:docChgLst>
    <pc:chgData name="NGUYỄN HUY QUANG" userId="S::23c01038@student.hcmus.edu.vn::ccda0267-1e67-45cc-bf93-597f4f63d353" providerId="AD" clId="Web-{30B084BE-A17D-6220-7816-9EEC04F4A9DE}"/>
    <pc:docChg chg="addSld delSld modSld">
      <pc:chgData name="NGUYỄN HUY QUANG" userId="S::23c01038@student.hcmus.edu.vn::ccda0267-1e67-45cc-bf93-597f4f63d353" providerId="AD" clId="Web-{30B084BE-A17D-6220-7816-9EEC04F4A9DE}" dt="2024-12-07T12:28:29.053" v="240" actId="1076"/>
      <pc:docMkLst>
        <pc:docMk/>
      </pc:docMkLst>
      <pc:sldChg chg="addSp modSp">
        <pc:chgData name="NGUYỄN HUY QUANG" userId="S::23c01038@student.hcmus.edu.vn::ccda0267-1e67-45cc-bf93-597f4f63d353" providerId="AD" clId="Web-{30B084BE-A17D-6220-7816-9EEC04F4A9DE}" dt="2024-12-07T12:12:27.187" v="85" actId="20577"/>
        <pc:sldMkLst>
          <pc:docMk/>
          <pc:sldMk cId="1498650030" sldId="384"/>
        </pc:sldMkLst>
        <pc:spChg chg="mod">
          <ac:chgData name="NGUYỄN HUY QUANG" userId="S::23c01038@student.hcmus.edu.vn::ccda0267-1e67-45cc-bf93-597f4f63d353" providerId="AD" clId="Web-{30B084BE-A17D-6220-7816-9EEC04F4A9DE}" dt="2024-12-07T12:11:35.045" v="24" actId="20577"/>
          <ac:spMkLst>
            <pc:docMk/>
            <pc:sldMk cId="1498650030" sldId="384"/>
            <ac:spMk id="6" creationId="{066D108D-6FE0-9121-29C7-CEBA0E09F871}"/>
          </ac:spMkLst>
        </pc:spChg>
        <pc:spChg chg="add mod">
          <ac:chgData name="NGUYỄN HUY QUANG" userId="S::23c01038@student.hcmus.edu.vn::ccda0267-1e67-45cc-bf93-597f4f63d353" providerId="AD" clId="Web-{30B084BE-A17D-6220-7816-9EEC04F4A9DE}" dt="2024-12-07T12:11:57.249" v="47" actId="1076"/>
          <ac:spMkLst>
            <pc:docMk/>
            <pc:sldMk cId="1498650030" sldId="384"/>
            <ac:spMk id="7" creationId="{C174807E-F3E1-FD6C-B0F5-F7D6D52E8427}"/>
          </ac:spMkLst>
        </pc:spChg>
        <pc:spChg chg="add mod">
          <ac:chgData name="NGUYỄN HUY QUANG" userId="S::23c01038@student.hcmus.edu.vn::ccda0267-1e67-45cc-bf93-597f4f63d353" providerId="AD" clId="Web-{30B084BE-A17D-6220-7816-9EEC04F4A9DE}" dt="2024-12-07T12:11:57.280" v="48" actId="1076"/>
          <ac:spMkLst>
            <pc:docMk/>
            <pc:sldMk cId="1498650030" sldId="384"/>
            <ac:spMk id="12" creationId="{3DF0604B-3271-6AB5-8EB0-BF0B0AE62CAF}"/>
          </ac:spMkLst>
        </pc:spChg>
        <pc:spChg chg="add mod">
          <ac:chgData name="NGUYỄN HUY QUANG" userId="S::23c01038@student.hcmus.edu.vn::ccda0267-1e67-45cc-bf93-597f4f63d353" providerId="AD" clId="Web-{30B084BE-A17D-6220-7816-9EEC04F4A9DE}" dt="2024-12-07T12:12:11.421" v="62" actId="20577"/>
          <ac:spMkLst>
            <pc:docMk/>
            <pc:sldMk cId="1498650030" sldId="384"/>
            <ac:spMk id="14" creationId="{A1B4C387-3FFA-497C-E57D-12A1743A9213}"/>
          </ac:spMkLst>
        </pc:spChg>
        <pc:spChg chg="add mod">
          <ac:chgData name="NGUYỄN HUY QUANG" userId="S::23c01038@student.hcmus.edu.vn::ccda0267-1e67-45cc-bf93-597f4f63d353" providerId="AD" clId="Web-{30B084BE-A17D-6220-7816-9EEC04F4A9DE}" dt="2024-12-07T12:12:04.358" v="53" actId="1076"/>
          <ac:spMkLst>
            <pc:docMk/>
            <pc:sldMk cId="1498650030" sldId="384"/>
            <ac:spMk id="17" creationId="{DC47F5FB-0C11-948A-E6AF-BE682B713AB2}"/>
          </ac:spMkLst>
        </pc:spChg>
        <pc:spChg chg="add mod">
          <ac:chgData name="NGUYỄN HUY QUANG" userId="S::23c01038@student.hcmus.edu.vn::ccda0267-1e67-45cc-bf93-597f4f63d353" providerId="AD" clId="Web-{30B084BE-A17D-6220-7816-9EEC04F4A9DE}" dt="2024-12-07T12:12:04.390" v="54" actId="1076"/>
          <ac:spMkLst>
            <pc:docMk/>
            <pc:sldMk cId="1498650030" sldId="384"/>
            <ac:spMk id="19" creationId="{DD1F873C-2F0F-E557-C585-A66E4A1AF009}"/>
          </ac:spMkLst>
        </pc:spChg>
        <pc:spChg chg="add mod">
          <ac:chgData name="NGUYỄN HUY QUANG" userId="S::23c01038@student.hcmus.edu.vn::ccda0267-1e67-45cc-bf93-597f4f63d353" providerId="AD" clId="Web-{30B084BE-A17D-6220-7816-9EEC04F4A9DE}" dt="2024-12-07T12:12:27.187" v="85" actId="20577"/>
          <ac:spMkLst>
            <pc:docMk/>
            <pc:sldMk cId="1498650030" sldId="384"/>
            <ac:spMk id="21" creationId="{2226D71E-9231-6570-72A3-2707EE2117D4}"/>
          </ac:spMkLst>
        </pc:spChg>
        <pc:spChg chg="mod">
          <ac:chgData name="NGUYỄN HUY QUANG" userId="S::23c01038@student.hcmus.edu.vn::ccda0267-1e67-45cc-bf93-597f4f63d353" providerId="AD" clId="Web-{30B084BE-A17D-6220-7816-9EEC04F4A9DE}" dt="2024-12-07T12:11:41.873" v="43" actId="20577"/>
          <ac:spMkLst>
            <pc:docMk/>
            <pc:sldMk cId="1498650030" sldId="384"/>
            <ac:spMk id="42" creationId="{657A5BAC-F68B-4AB4-88C2-2980C2A9CD9B}"/>
          </ac:spMkLst>
        </pc:spChg>
      </pc:sldChg>
      <pc:sldChg chg="delSp modSp">
        <pc:chgData name="NGUYỄN HUY QUANG" userId="S::23c01038@student.hcmus.edu.vn::ccda0267-1e67-45cc-bf93-597f4f63d353" providerId="AD" clId="Web-{30B084BE-A17D-6220-7816-9EEC04F4A9DE}" dt="2024-12-07T12:28:29.053" v="240" actId="1076"/>
        <pc:sldMkLst>
          <pc:docMk/>
          <pc:sldMk cId="588803099" sldId="392"/>
        </pc:sldMkLst>
        <pc:spChg chg="mod">
          <ac:chgData name="NGUYỄN HUY QUANG" userId="S::23c01038@student.hcmus.edu.vn::ccda0267-1e67-45cc-bf93-597f4f63d353" providerId="AD" clId="Web-{30B084BE-A17D-6220-7816-9EEC04F4A9DE}" dt="2024-12-07T12:15:33.460" v="96" actId="20577"/>
          <ac:spMkLst>
            <pc:docMk/>
            <pc:sldMk cId="588803099" sldId="392"/>
            <ac:spMk id="3" creationId="{00000000-0000-0000-0000-000000000000}"/>
          </ac:spMkLst>
        </pc:spChg>
        <pc:spChg chg="mod">
          <ac:chgData name="NGUYỄN HUY QUANG" userId="S::23c01038@student.hcmus.edu.vn::ccda0267-1e67-45cc-bf93-597f4f63d353" providerId="AD" clId="Web-{30B084BE-A17D-6220-7816-9EEC04F4A9DE}" dt="2024-12-07T12:28:29.053" v="240" actId="1076"/>
          <ac:spMkLst>
            <pc:docMk/>
            <pc:sldMk cId="588803099" sldId="392"/>
            <ac:spMk id="4" creationId="{6E8149AE-BA71-F617-8697-5BC55619BCAD}"/>
          </ac:spMkLst>
        </pc:spChg>
        <pc:spChg chg="del">
          <ac:chgData name="NGUYỄN HUY QUANG" userId="S::23c01038@student.hcmus.edu.vn::ccda0267-1e67-45cc-bf93-597f4f63d353" providerId="AD" clId="Web-{30B084BE-A17D-6220-7816-9EEC04F4A9DE}" dt="2024-12-07T12:15:56.070" v="97"/>
          <ac:spMkLst>
            <pc:docMk/>
            <pc:sldMk cId="588803099" sldId="392"/>
            <ac:spMk id="5" creationId="{AB2E17E5-5CE8-B81D-16FD-01EBE677A522}"/>
          </ac:spMkLst>
        </pc:spChg>
        <pc:spChg chg="del">
          <ac:chgData name="NGUYỄN HUY QUANG" userId="S::23c01038@student.hcmus.edu.vn::ccda0267-1e67-45cc-bf93-597f4f63d353" providerId="AD" clId="Web-{30B084BE-A17D-6220-7816-9EEC04F4A9DE}" dt="2024-12-07T12:15:57.617" v="98"/>
          <ac:spMkLst>
            <pc:docMk/>
            <pc:sldMk cId="588803099" sldId="392"/>
            <ac:spMk id="11" creationId="{4E589640-7830-6257-83AB-7921BF833423}"/>
          </ac:spMkLst>
        </pc:spChg>
        <pc:spChg chg="del">
          <ac:chgData name="NGUYỄN HUY QUANG" userId="S::23c01038@student.hcmus.edu.vn::ccda0267-1e67-45cc-bf93-597f4f63d353" providerId="AD" clId="Web-{30B084BE-A17D-6220-7816-9EEC04F4A9DE}" dt="2024-12-07T12:15:58.289" v="99"/>
          <ac:spMkLst>
            <pc:docMk/>
            <pc:sldMk cId="588803099" sldId="392"/>
            <ac:spMk id="14" creationId="{F7B3CFAD-B677-E3B4-4091-3E62287DC6C0}"/>
          </ac:spMkLst>
        </pc:spChg>
        <pc:spChg chg="del">
          <ac:chgData name="NGUYỄN HUY QUANG" userId="S::23c01038@student.hcmus.edu.vn::ccda0267-1e67-45cc-bf93-597f4f63d353" providerId="AD" clId="Web-{30B084BE-A17D-6220-7816-9EEC04F4A9DE}" dt="2024-12-07T12:15:59.242" v="100"/>
          <ac:spMkLst>
            <pc:docMk/>
            <pc:sldMk cId="588803099" sldId="392"/>
            <ac:spMk id="16" creationId="{EF7BD15A-E6EA-6F8A-D4B6-6837FF36E33E}"/>
          </ac:spMkLst>
        </pc:spChg>
        <pc:spChg chg="del">
          <ac:chgData name="NGUYỄN HUY QUANG" userId="S::23c01038@student.hcmus.edu.vn::ccda0267-1e67-45cc-bf93-597f4f63d353" providerId="AD" clId="Web-{30B084BE-A17D-6220-7816-9EEC04F4A9DE}" dt="2024-12-07T12:15:59.977" v="101"/>
          <ac:spMkLst>
            <pc:docMk/>
            <pc:sldMk cId="588803099" sldId="392"/>
            <ac:spMk id="17" creationId="{E5DF7C62-30EA-6643-87AC-5AD72055217C}"/>
          </ac:spMkLst>
        </pc:spChg>
        <pc:spChg chg="del">
          <ac:chgData name="NGUYỄN HUY QUANG" userId="S::23c01038@student.hcmus.edu.vn::ccda0267-1e67-45cc-bf93-597f4f63d353" providerId="AD" clId="Web-{30B084BE-A17D-6220-7816-9EEC04F4A9DE}" dt="2024-12-07T12:16:00.508" v="102"/>
          <ac:spMkLst>
            <pc:docMk/>
            <pc:sldMk cId="588803099" sldId="392"/>
            <ac:spMk id="18" creationId="{D1EFA34E-64FA-268C-52EB-BA1C4760F312}"/>
          </ac:spMkLst>
        </pc:spChg>
      </pc:sldChg>
      <pc:sldChg chg="modSp">
        <pc:chgData name="NGUYỄN HUY QUANG" userId="S::23c01038@student.hcmus.edu.vn::ccda0267-1e67-45cc-bf93-597f4f63d353" providerId="AD" clId="Web-{30B084BE-A17D-6220-7816-9EEC04F4A9DE}" dt="2024-12-07T12:10:11.026" v="0" actId="1076"/>
        <pc:sldMkLst>
          <pc:docMk/>
          <pc:sldMk cId="517528090" sldId="400"/>
        </pc:sldMkLst>
        <pc:picChg chg="mod">
          <ac:chgData name="NGUYỄN HUY QUANG" userId="S::23c01038@student.hcmus.edu.vn::ccda0267-1e67-45cc-bf93-597f4f63d353" providerId="AD" clId="Web-{30B084BE-A17D-6220-7816-9EEC04F4A9DE}" dt="2024-12-07T12:10:11.026" v="0" actId="1076"/>
          <ac:picMkLst>
            <pc:docMk/>
            <pc:sldMk cId="517528090" sldId="400"/>
            <ac:picMk id="6" creationId="{11C3EDD8-5EE1-DC3E-E5C7-54EFA1EEBC7F}"/>
          </ac:picMkLst>
        </pc:picChg>
      </pc:sldChg>
      <pc:sldChg chg="add del replId">
        <pc:chgData name="NGUYỄN HUY QUANG" userId="S::23c01038@student.hcmus.edu.vn::ccda0267-1e67-45cc-bf93-597f4f63d353" providerId="AD" clId="Web-{30B084BE-A17D-6220-7816-9EEC04F4A9DE}" dt="2024-12-07T12:15:17.194" v="87"/>
        <pc:sldMkLst>
          <pc:docMk/>
          <pc:sldMk cId="854333398" sldId="406"/>
        </pc:sldMkLst>
      </pc:sldChg>
      <pc:sldChg chg="add replId">
        <pc:chgData name="NGUYỄN HUY QUANG" userId="S::23c01038@student.hcmus.edu.vn::ccda0267-1e67-45cc-bf93-597f4f63d353" providerId="AD" clId="Web-{30B084BE-A17D-6220-7816-9EEC04F4A9DE}" dt="2024-12-07T12:15:27.913" v="88"/>
        <pc:sldMkLst>
          <pc:docMk/>
          <pc:sldMk cId="1623383349" sldId="406"/>
        </pc:sldMkLst>
      </pc:sldChg>
    </pc:docChg>
  </pc:docChgLst>
  <pc:docChgLst>
    <pc:chgData name="Guest User" userId="S::urn:spo:anon#716f111210b5f8d2d66980a9e70ae9d4cc6d2c2bba71e05056afccd7925506e7::" providerId="AD" clId="Web-{01846954-E76F-C39C-87A8-9ADA1C36F05A}"/>
    <pc:docChg chg="addSld delSld modSld">
      <pc:chgData name="Guest User" userId="S::urn:spo:anon#716f111210b5f8d2d66980a9e70ae9d4cc6d2c2bba71e05056afccd7925506e7::" providerId="AD" clId="Web-{01846954-E76F-C39C-87A8-9ADA1C36F05A}" dt="2024-11-28T18:45:55.917" v="262" actId="1076"/>
      <pc:docMkLst>
        <pc:docMk/>
      </pc:docMkLst>
      <pc:sldChg chg="modSp">
        <pc:chgData name="Guest User" userId="S::urn:spo:anon#716f111210b5f8d2d66980a9e70ae9d4cc6d2c2bba71e05056afccd7925506e7::" providerId="AD" clId="Web-{01846954-E76F-C39C-87A8-9ADA1C36F05A}" dt="2024-11-28T18:45:55.917" v="262" actId="1076"/>
        <pc:sldMkLst>
          <pc:docMk/>
          <pc:sldMk cId="2828484596" sldId="363"/>
        </pc:sldMkLst>
        <pc:spChg chg="mod">
          <ac:chgData name="Guest User" userId="S::urn:spo:anon#716f111210b5f8d2d66980a9e70ae9d4cc6d2c2bba71e05056afccd7925506e7::" providerId="AD" clId="Web-{01846954-E76F-C39C-87A8-9ADA1C36F05A}" dt="2024-11-28T18:45:55.917" v="262" actId="1076"/>
          <ac:spMkLst>
            <pc:docMk/>
            <pc:sldMk cId="2828484596" sldId="363"/>
            <ac:spMk id="6" creationId="{066D108D-6FE0-9121-29C7-CEBA0E09F871}"/>
          </ac:spMkLst>
        </pc:spChg>
      </pc:sldChg>
      <pc:sldChg chg="addSp delSp del">
        <pc:chgData name="Guest User" userId="S::urn:spo:anon#716f111210b5f8d2d66980a9e70ae9d4cc6d2c2bba71e05056afccd7925506e7::" providerId="AD" clId="Web-{01846954-E76F-C39C-87A8-9ADA1C36F05A}" dt="2024-11-28T15:27:16.337" v="11"/>
        <pc:sldMkLst>
          <pc:docMk/>
          <pc:sldMk cId="2725551511" sldId="376"/>
        </pc:sldMkLst>
      </pc:sldChg>
      <pc:sldChg chg="addSp delSp modSp">
        <pc:chgData name="Guest User" userId="S::urn:spo:anon#716f111210b5f8d2d66980a9e70ae9d4cc6d2c2bba71e05056afccd7925506e7::" providerId="AD" clId="Web-{01846954-E76F-C39C-87A8-9ADA1C36F05A}" dt="2024-11-28T15:33:29.699" v="118" actId="20577"/>
        <pc:sldMkLst>
          <pc:docMk/>
          <pc:sldMk cId="2935316409" sldId="378"/>
        </pc:sldMkLst>
      </pc:sldChg>
      <pc:sldChg chg="addSp delSp modSp add replId">
        <pc:chgData name="Guest User" userId="S::urn:spo:anon#716f111210b5f8d2d66980a9e70ae9d4cc6d2c2bba71e05056afccd7925506e7::" providerId="AD" clId="Web-{01846954-E76F-C39C-87A8-9ADA1C36F05A}" dt="2024-11-28T18:45:05.462" v="258" actId="1076"/>
        <pc:sldMkLst>
          <pc:docMk/>
          <pc:sldMk cId="1343915827" sldId="379"/>
        </pc:sldMkLst>
      </pc:sldChg>
      <pc:sldChg chg="addSp delSp modSp add replId">
        <pc:chgData name="Guest User" userId="S::urn:spo:anon#716f111210b5f8d2d66980a9e70ae9d4cc6d2c2bba71e05056afccd7925506e7::" providerId="AD" clId="Web-{01846954-E76F-C39C-87A8-9ADA1C36F05A}" dt="2024-11-28T18:45:43.870" v="261" actId="14100"/>
        <pc:sldMkLst>
          <pc:docMk/>
          <pc:sldMk cId="641779035" sldId="380"/>
        </pc:sldMkLst>
      </pc:sldChg>
    </pc:docChg>
  </pc:docChgLst>
  <pc:docChgLst>
    <pc:chgData name="NGUYỄN HUY QUANG" userId="S::23c01038@student.hcmus.edu.vn::ccda0267-1e67-45cc-bf93-597f4f63d353" providerId="AD" clId="Web-{99A87ED4-AA7B-02E5-BDA9-7852C0CA61A2}"/>
    <pc:docChg chg="modSld">
      <pc:chgData name="NGUYỄN HUY QUANG" userId="S::23c01038@student.hcmus.edu.vn::ccda0267-1e67-45cc-bf93-597f4f63d353" providerId="AD" clId="Web-{99A87ED4-AA7B-02E5-BDA9-7852C0CA61A2}" dt="2024-11-07T12:51:36.171" v="74" actId="1076"/>
      <pc:docMkLst>
        <pc:docMk/>
      </pc:docMkLst>
      <pc:sldChg chg="modSp">
        <pc:chgData name="NGUYỄN HUY QUANG" userId="S::23c01038@student.hcmus.edu.vn::ccda0267-1e67-45cc-bf93-597f4f63d353" providerId="AD" clId="Web-{99A87ED4-AA7B-02E5-BDA9-7852C0CA61A2}" dt="2024-11-07T12:41:31.555" v="5" actId="20577"/>
        <pc:sldMkLst>
          <pc:docMk/>
          <pc:sldMk cId="2042963576" sldId="371"/>
        </pc:sldMkLst>
      </pc:sldChg>
      <pc:sldChg chg="addSp delSp modSp">
        <pc:chgData name="NGUYỄN HUY QUANG" userId="S::23c01038@student.hcmus.edu.vn::ccda0267-1e67-45cc-bf93-597f4f63d353" providerId="AD" clId="Web-{99A87ED4-AA7B-02E5-BDA9-7852C0CA61A2}" dt="2024-11-07T12:51:36.171" v="74" actId="1076"/>
        <pc:sldMkLst>
          <pc:docMk/>
          <pc:sldMk cId="1621176960" sldId="372"/>
        </pc:sldMkLst>
      </pc:sldChg>
    </pc:docChg>
  </pc:docChgLst>
  <pc:docChgLst>
    <pc:chgData name="NGUYỄN HUY QUANG" userId="S::23c01038@student.hcmus.edu.vn::ccda0267-1e67-45cc-bf93-597f4f63d353" providerId="AD" clId="Web-{559E457E-266A-2DEB-B6A1-00481E67D8AA}"/>
    <pc:docChg chg="addSld delSld modSld sldOrd">
      <pc:chgData name="NGUYỄN HUY QUANG" userId="S::23c01038@student.hcmus.edu.vn::ccda0267-1e67-45cc-bf93-597f4f63d353" providerId="AD" clId="Web-{559E457E-266A-2DEB-B6A1-00481E67D8AA}" dt="2024-11-28T14:56:16.307" v="357"/>
      <pc:docMkLst>
        <pc:docMk/>
      </pc:docMkLst>
      <pc:sldChg chg="del">
        <pc:chgData name="NGUYỄN HUY QUANG" userId="S::23c01038@student.hcmus.edu.vn::ccda0267-1e67-45cc-bf93-597f4f63d353" providerId="AD" clId="Web-{559E457E-266A-2DEB-B6A1-00481E67D8AA}" dt="2024-11-28T14:23:26.865" v="14"/>
        <pc:sldMkLst>
          <pc:docMk/>
          <pc:sldMk cId="3556880940" sldId="350"/>
        </pc:sldMkLst>
      </pc:sldChg>
      <pc:sldChg chg="addSp delSp modSp del">
        <pc:chgData name="NGUYỄN HUY QUANG" userId="S::23c01038@student.hcmus.edu.vn::ccda0267-1e67-45cc-bf93-597f4f63d353" providerId="AD" clId="Web-{559E457E-266A-2DEB-B6A1-00481E67D8AA}" dt="2024-11-28T14:46:14.406" v="349"/>
        <pc:sldMkLst>
          <pc:docMk/>
          <pc:sldMk cId="747472429" sldId="360"/>
        </pc:sldMkLst>
      </pc:sldChg>
      <pc:sldChg chg="del">
        <pc:chgData name="NGUYỄN HUY QUANG" userId="S::23c01038@student.hcmus.edu.vn::ccda0267-1e67-45cc-bf93-597f4f63d353" providerId="AD" clId="Web-{559E457E-266A-2DEB-B6A1-00481E67D8AA}" dt="2024-11-28T14:46:16.734" v="351"/>
        <pc:sldMkLst>
          <pc:docMk/>
          <pc:sldMk cId="1284319243" sldId="361"/>
        </pc:sldMkLst>
      </pc:sldChg>
      <pc:sldChg chg="del">
        <pc:chgData name="NGUYỄN HUY QUANG" userId="S::23c01038@student.hcmus.edu.vn::ccda0267-1e67-45cc-bf93-597f4f63d353" providerId="AD" clId="Web-{559E457E-266A-2DEB-B6A1-00481E67D8AA}" dt="2024-11-28T14:46:15.984" v="350"/>
        <pc:sldMkLst>
          <pc:docMk/>
          <pc:sldMk cId="1780587909" sldId="362"/>
        </pc:sldMkLst>
      </pc:sldChg>
      <pc:sldChg chg="modSp">
        <pc:chgData name="NGUYỄN HUY QUANG" userId="S::23c01038@student.hcmus.edu.vn::ccda0267-1e67-45cc-bf93-597f4f63d353" providerId="AD" clId="Web-{559E457E-266A-2DEB-B6A1-00481E67D8AA}" dt="2024-11-28T14:26:33.165" v="89" actId="20577"/>
        <pc:sldMkLst>
          <pc:docMk/>
          <pc:sldMk cId="3722982741" sldId="371"/>
        </pc:sldMkLst>
      </pc:sldChg>
      <pc:sldChg chg="addSp delSp modSp add ord replId">
        <pc:chgData name="NGUYỄN HUY QUANG" userId="S::23c01038@student.hcmus.edu.vn::ccda0267-1e67-45cc-bf93-597f4f63d353" providerId="AD" clId="Web-{559E457E-266A-2DEB-B6A1-00481E67D8AA}" dt="2024-11-28T14:39:32.633" v="297" actId="1076"/>
        <pc:sldMkLst>
          <pc:docMk/>
          <pc:sldMk cId="1527569706" sldId="374"/>
        </pc:sldMkLst>
      </pc:sldChg>
      <pc:sldChg chg="modSp add ord replId">
        <pc:chgData name="NGUYỄN HUY QUANG" userId="S::23c01038@student.hcmus.edu.vn::ccda0267-1e67-45cc-bf93-597f4f63d353" providerId="AD" clId="Web-{559E457E-266A-2DEB-B6A1-00481E67D8AA}" dt="2024-11-28T14:25:50.274" v="65" actId="20577"/>
        <pc:sldMkLst>
          <pc:docMk/>
          <pc:sldMk cId="823063605" sldId="375"/>
        </pc:sldMkLst>
      </pc:sldChg>
      <pc:sldChg chg="addSp delSp modSp add replId">
        <pc:chgData name="NGUYỄN HUY QUANG" userId="S::23c01038@student.hcmus.edu.vn::ccda0267-1e67-45cc-bf93-597f4f63d353" providerId="AD" clId="Web-{559E457E-266A-2DEB-B6A1-00481E67D8AA}" dt="2024-11-28T14:45:48.374" v="347" actId="20577"/>
        <pc:sldMkLst>
          <pc:docMk/>
          <pc:sldMk cId="2725551511" sldId="376"/>
        </pc:sldMkLst>
      </pc:sldChg>
      <pc:sldChg chg="modSp add ord replId">
        <pc:chgData name="NGUYỄN HUY QUANG" userId="S::23c01038@student.hcmus.edu.vn::ccda0267-1e67-45cc-bf93-597f4f63d353" providerId="AD" clId="Web-{559E457E-266A-2DEB-B6A1-00481E67D8AA}" dt="2024-11-28T14:46:35.812" v="356"/>
        <pc:sldMkLst>
          <pc:docMk/>
          <pc:sldMk cId="2606972868" sldId="377"/>
        </pc:sldMkLst>
      </pc:sldChg>
      <pc:sldChg chg="add replId">
        <pc:chgData name="NGUYỄN HUY QUANG" userId="S::23c01038@student.hcmus.edu.vn::ccda0267-1e67-45cc-bf93-597f4f63d353" providerId="AD" clId="Web-{559E457E-266A-2DEB-B6A1-00481E67D8AA}" dt="2024-11-28T14:56:16.307" v="357"/>
        <pc:sldMkLst>
          <pc:docMk/>
          <pc:sldMk cId="2935316409" sldId="378"/>
        </pc:sldMkLst>
      </pc:sldChg>
    </pc:docChg>
  </pc:docChgLst>
  <pc:docChgLst>
    <pc:chgData name="bich.ngo.thi.ngoc77@gmail.com" userId="S::urn:spo:guest#bich.ngo.thi.ngoc77@gmail.com::" providerId="AD" clId="Web-{3E3C49D8-CCA9-56E8-8419-D74741BADC4E}"/>
    <pc:docChg chg="addSld modSld sldOrd">
      <pc:chgData name="bich.ngo.thi.ngoc77@gmail.com" userId="S::urn:spo:guest#bich.ngo.thi.ngoc77@gmail.com::" providerId="AD" clId="Web-{3E3C49D8-CCA9-56E8-8419-D74741BADC4E}" dt="2024-12-01T06:04:52.347" v="5"/>
      <pc:docMkLst>
        <pc:docMk/>
      </pc:docMkLst>
      <pc:sldChg chg="addSp delSp">
        <pc:chgData name="bich.ngo.thi.ngoc77@gmail.com" userId="S::urn:spo:guest#bich.ngo.thi.ngoc77@gmail.com::" providerId="AD" clId="Web-{3E3C49D8-CCA9-56E8-8419-D74741BADC4E}" dt="2024-12-01T06:04:03.800" v="1"/>
        <pc:sldMkLst>
          <pc:docMk/>
          <pc:sldMk cId="2935316409" sldId="378"/>
        </pc:sldMkLst>
      </pc:sldChg>
      <pc:sldChg chg="delSp add ord replId">
        <pc:chgData name="bich.ngo.thi.ngoc77@gmail.com" userId="S::urn:spo:guest#bich.ngo.thi.ngoc77@gmail.com::" providerId="AD" clId="Web-{3E3C49D8-CCA9-56E8-8419-D74741BADC4E}" dt="2024-12-01T06:04:52.347" v="5"/>
        <pc:sldMkLst>
          <pc:docMk/>
          <pc:sldMk cId="347241884" sldId="381"/>
        </pc:sldMkLst>
      </pc:sldChg>
    </pc:docChg>
  </pc:docChgLst>
  <pc:docChgLst>
    <pc:chgData name="bich.ngo.thi.ngoc77@gmail.com" userId="S::urn:spo:guest#bich.ngo.thi.ngoc77@gmail.com::" providerId="AD" clId="Web-{0A16B8F5-6686-18E2-9B41-24BAB5D65CC1}"/>
    <pc:docChg chg="modSld sldOrd">
      <pc:chgData name="bich.ngo.thi.ngoc77@gmail.com" userId="S::urn:spo:guest#bich.ngo.thi.ngoc77@gmail.com::" providerId="AD" clId="Web-{0A16B8F5-6686-18E2-9B41-24BAB5D65CC1}" dt="2024-11-29T08:19:57.579" v="2" actId="1076"/>
      <pc:docMkLst>
        <pc:docMk/>
      </pc:docMkLst>
      <pc:sldChg chg="ord">
        <pc:chgData name="bich.ngo.thi.ngoc77@gmail.com" userId="S::urn:spo:guest#bich.ngo.thi.ngoc77@gmail.com::" providerId="AD" clId="Web-{0A16B8F5-6686-18E2-9B41-24BAB5D65CC1}" dt="2024-11-29T07:54:08.160" v="0"/>
        <pc:sldMkLst>
          <pc:docMk/>
          <pc:sldMk cId="1527569706" sldId="374"/>
        </pc:sldMkLst>
      </pc:sldChg>
      <pc:sldChg chg="modSp">
        <pc:chgData name="bich.ngo.thi.ngoc77@gmail.com" userId="S::urn:spo:guest#bich.ngo.thi.ngoc77@gmail.com::" providerId="AD" clId="Web-{0A16B8F5-6686-18E2-9B41-24BAB5D65CC1}" dt="2024-11-29T08:19:57.579" v="2" actId="1076"/>
        <pc:sldMkLst>
          <pc:docMk/>
          <pc:sldMk cId="2935316409" sldId="3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8CD9D-103C-4170-88CE-B9ED5A85F182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21B12-308D-4E59-A1BE-7760ADED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21B12-308D-4E59-A1BE-7760ADED21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88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21B12-308D-4E59-A1BE-7760ADED21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86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21B12-308D-4E59-A1BE-7760ADED21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1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62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7619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12/7/2024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4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9F8FC-6C2A-E5F6-210B-79631791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 descr="200+ ảnh làm slide PowerPoint cực đẹp, chuyên nghiệp không ...">
            <a:extLst>
              <a:ext uri="{FF2B5EF4-FFF2-40B4-BE49-F238E27FC236}">
                <a16:creationId xmlns:a16="http://schemas.microsoft.com/office/drawing/2014/main" id="{B85F8A08-CEC9-7590-9A84-6135FBE7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1" y="-95249"/>
            <a:ext cx="12200962" cy="6970057"/>
          </a:xfrm>
          <a:prstGeom prst="rect">
            <a:avLst/>
          </a:prstGeom>
        </p:spPr>
      </p:pic>
      <p:pic>
        <p:nvPicPr>
          <p:cNvPr id="5" name="Picture 4" descr="A yellow and grey sign with white squares and black text&#10;&#10;Description automatically generated">
            <a:extLst>
              <a:ext uri="{FF2B5EF4-FFF2-40B4-BE49-F238E27FC236}">
                <a16:creationId xmlns:a16="http://schemas.microsoft.com/office/drawing/2014/main" id="{6A0D3591-6EEC-8A21-920B-F22CF834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1" y="862853"/>
            <a:ext cx="10497012" cy="4784912"/>
          </a:xfrm>
          <a:prstGeom prst="rect">
            <a:avLst/>
          </a:prstGeom>
        </p:spPr>
      </p:pic>
      <p:sp>
        <p:nvSpPr>
          <p:cNvPr id="11" name="Rectangle 10" descr="TRỰC QUAN HÓA DỮ LIỆU VỚI​">
            <a:extLst>
              <a:ext uri="{FF2B5EF4-FFF2-40B4-BE49-F238E27FC236}">
                <a16:creationId xmlns:a16="http://schemas.microsoft.com/office/drawing/2014/main" id="{94968DA4-EDDC-6739-FAF8-EAA73ABD4F17}"/>
              </a:ext>
            </a:extLst>
          </p:cNvPr>
          <p:cNvSpPr/>
          <p:nvPr/>
        </p:nvSpPr>
        <p:spPr>
          <a:xfrm>
            <a:off x="652468" y="859971"/>
            <a:ext cx="8087001" cy="103079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Segoe UI"/>
              </a:rPr>
              <a:t>TRỰC QUAN HÓA DỮ LIỆU </a:t>
            </a:r>
            <a:r>
              <a:rPr lang="en-US" sz="4000" b="1">
                <a:solidFill>
                  <a:srgbClr val="000000"/>
                </a:solidFill>
                <a:latin typeface="Times New Roman"/>
                <a:cs typeface="Segoe UI"/>
              </a:rPr>
              <a:t>VỚI</a:t>
            </a:r>
            <a:endParaRPr lang="en-US" sz="4000" b="1" i="0" u="none" strike="sng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Segoe 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31C66-4811-DD23-805E-7988752A1DD6}"/>
              </a:ext>
            </a:extLst>
          </p:cNvPr>
          <p:cNvSpPr/>
          <p:nvPr/>
        </p:nvSpPr>
        <p:spPr>
          <a:xfrm>
            <a:off x="650307" y="3257304"/>
            <a:ext cx="5978758" cy="970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GV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phụ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trách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- Ngô Thị Ngọc Bích​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                        - Nguyễn Huy Quang​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1015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Line chart cho dữ liệu thời gian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E589640-7830-6257-83AB-7921BF833423}"/>
              </a:ext>
            </a:extLst>
          </p:cNvPr>
          <p:cNvSpPr/>
          <p:nvPr/>
        </p:nvSpPr>
        <p:spPr>
          <a:xfrm>
            <a:off x="674915" y="1863158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B3CFAD-B677-E3B4-4091-3E62287DC6C0}"/>
              </a:ext>
            </a:extLst>
          </p:cNvPr>
          <p:cNvSpPr/>
          <p:nvPr/>
        </p:nvSpPr>
        <p:spPr>
          <a:xfrm rot="5400000">
            <a:off x="1060035" y="2409634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F7BD15A-E6EA-6F8A-D4B6-6837FF36E33E}"/>
              </a:ext>
            </a:extLst>
          </p:cNvPr>
          <p:cNvSpPr/>
          <p:nvPr/>
        </p:nvSpPr>
        <p:spPr>
          <a:xfrm>
            <a:off x="110195" y="2947292"/>
            <a:ext cx="2443644" cy="1520174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của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theo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thứ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tự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: 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date, open, high, low, close, volume</a:t>
            </a:r>
            <a:endParaRPr lang="en-US" sz="14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DF7C62-30EA-6643-87AC-5AD72055217C}"/>
              </a:ext>
            </a:extLst>
          </p:cNvPr>
          <p:cNvSpPr/>
          <p:nvPr/>
        </p:nvSpPr>
        <p:spPr>
          <a:xfrm rot="5400000">
            <a:off x="1168891" y="4458710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1EFA34E-64FA-268C-52EB-BA1C4760F312}"/>
              </a:ext>
            </a:extLst>
          </p:cNvPr>
          <p:cNvSpPr/>
          <p:nvPr/>
        </p:nvSpPr>
        <p:spPr>
          <a:xfrm>
            <a:off x="110193" y="4907989"/>
            <a:ext cx="2443645" cy="1401126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đường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smoother LOESS, span = 0.01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149AE-BA71-F617-8697-5BC55619BCAD}"/>
              </a:ext>
            </a:extLst>
          </p:cNvPr>
          <p:cNvSpPr txBox="1"/>
          <p:nvPr/>
        </p:nvSpPr>
        <p:spPr>
          <a:xfrm>
            <a:off x="778856" y="995209"/>
            <a:ext cx="1086394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Import </a:t>
            </a:r>
            <a:r>
              <a:rPr lang="en-US" sz="1600" err="1">
                <a:latin typeface="Times New Roman"/>
                <a:cs typeface="Times New Roman"/>
              </a:rPr>
              <a:t>dữ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liệu</a:t>
            </a:r>
            <a:r>
              <a:rPr lang="en-US" sz="1600">
                <a:latin typeface="Times New Roman"/>
                <a:cs typeface="Times New Roman"/>
              </a:rPr>
              <a:t> </a:t>
            </a:r>
            <a:r>
              <a:rPr lang="en-US" sz="1600" b="1">
                <a:latin typeface="Times New Roman"/>
                <a:ea typeface="+mn-lt"/>
                <a:cs typeface="Times New Roman"/>
              </a:rPr>
              <a:t>dow_jones_industrial</a:t>
            </a:r>
            <a:r>
              <a:rPr lang="en-US" sz="1600" b="1">
                <a:latin typeface="Times New Roman"/>
                <a:cs typeface="Times New Roman"/>
              </a:rPr>
              <a:t>.csv</a:t>
            </a:r>
            <a:r>
              <a:rPr lang="en-US" sz="1600">
                <a:latin typeface="Times New Roman"/>
                <a:cs typeface="Times New Roman"/>
              </a:rPr>
              <a:t>. T</a:t>
            </a:r>
            <a:r>
              <a:rPr lang="vi-VN" sz="1600">
                <a:latin typeface="Times New Roman"/>
                <a:cs typeface="Times New Roman"/>
              </a:rPr>
              <a:t>hực hiện vẽ biểu đồ đường (</a:t>
            </a:r>
            <a:r>
              <a:rPr lang="vi-VN" sz="1600" err="1">
                <a:latin typeface="Times New Roman"/>
                <a:cs typeface="Times New Roman"/>
              </a:rPr>
              <a:t>line</a:t>
            </a:r>
            <a:r>
              <a:rPr lang="vi-VN" sz="1600">
                <a:latin typeface="Times New Roman"/>
                <a:cs typeface="Times New Roman"/>
              </a:rPr>
              <a:t> </a:t>
            </a:r>
            <a:r>
              <a:rPr lang="vi-VN" sz="1600" err="1">
                <a:latin typeface="Times New Roman"/>
                <a:cs typeface="Times New Roman"/>
              </a:rPr>
              <a:t>plot</a:t>
            </a:r>
            <a:r>
              <a:rPr lang="vi-VN" sz="1600">
                <a:latin typeface="Times New Roman"/>
                <a:cs typeface="Times New Roman"/>
              </a:rPr>
              <a:t>) và một đường xu hướng được làm mịn (LOESS </a:t>
            </a:r>
            <a:r>
              <a:rPr lang="vi-VN" sz="1600" err="1">
                <a:latin typeface="Times New Roman"/>
                <a:cs typeface="Times New Roman"/>
              </a:rPr>
              <a:t>smoother</a:t>
            </a:r>
            <a:r>
              <a:rPr lang="vi-VN" sz="1600">
                <a:latin typeface="Times New Roman"/>
                <a:cs typeface="Times New Roman"/>
              </a:rPr>
              <a:t>) cho chỉ số Dow Jones Industrial Average trong khoảng thời gian từ ngày 31/12/2008 đến ngày 10/01/2010.</a:t>
            </a:r>
            <a:r>
              <a:rPr lang="en-US" sz="1600">
                <a:latin typeface="Times New Roman"/>
                <a:cs typeface="Times New Roman"/>
              </a:rPr>
              <a:t> </a:t>
            </a:r>
            <a:endParaRPr lang="en-US" sz="1600">
              <a:solidFill>
                <a:srgbClr val="001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E17E5-5CE8-B81D-16FD-01EBE677A522}"/>
              </a:ext>
            </a:extLst>
          </p:cNvPr>
          <p:cNvSpPr txBox="1"/>
          <p:nvPr/>
        </p:nvSpPr>
        <p:spPr>
          <a:xfrm>
            <a:off x="2806486" y="1849095"/>
            <a:ext cx="8828313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600">
                <a:latin typeface="Consolas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tidyverse</a:t>
            </a:r>
            <a:r>
              <a:rPr lang="en-US" sz="1600">
                <a:latin typeface="Consolas"/>
              </a:rPr>
              <a:t>)</a:t>
            </a:r>
            <a:endParaRPr lang="en-US" sz="1600">
              <a:cs typeface="Segoe UI"/>
            </a:endParaRPr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ggplot2</a:t>
            </a:r>
            <a:r>
              <a:rPr lang="en-US" sz="1600">
                <a:latin typeface="Consolas"/>
              </a:rPr>
              <a:t>)</a:t>
            </a:r>
            <a:endParaRPr lang="en-US" sz="1600">
              <a:cs typeface="Segoe UI"/>
            </a:endParaRPr>
          </a:p>
          <a:p>
            <a:endParaRPr lang="en-US" sz="2000"/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600" err="1">
                <a:latin typeface="Consolas"/>
              </a:rPr>
              <a:t>$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 &lt;-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as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600" err="1">
                <a:latin typeface="Consolas"/>
              </a:rPr>
              <a:t>$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)</a:t>
            </a:r>
            <a:endParaRPr lang="en-US" sz="1600">
              <a:cs typeface="Segoe UI"/>
            </a:endParaRPr>
          </a:p>
          <a:p>
            <a:r>
              <a:rPr lang="en-US" sz="1600">
                <a:solidFill>
                  <a:srgbClr val="001080"/>
                </a:solidFill>
                <a:latin typeface="Consolas"/>
              </a:rPr>
              <a:t>data_1</a:t>
            </a:r>
            <a:r>
              <a:rPr lang="en-US" sz="1600">
                <a:latin typeface="Consolas"/>
              </a:rPr>
              <a:t> &lt;-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600">
                <a:latin typeface="Consolas"/>
              </a:rPr>
              <a:t> |&gt;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filter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 &gt;=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"2008/12/31"</a:t>
            </a:r>
            <a:r>
              <a:rPr lang="en-US" sz="1600">
                <a:latin typeface="Consolas"/>
              </a:rPr>
              <a:t>) &amp;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 &lt;=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"2010/01/10"</a:t>
            </a:r>
            <a:r>
              <a:rPr lang="en-US" sz="1600">
                <a:latin typeface="Consolas"/>
              </a:rPr>
              <a:t>))</a:t>
            </a:r>
            <a:br>
              <a:rPr lang="en-US" sz="2000"/>
            </a:br>
            <a:endParaRPr lang="en-US" sz="1600">
              <a:cs typeface="Segoe U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ggplot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data_1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mapping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aes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close</a:t>
            </a:r>
            <a:r>
              <a:rPr lang="en-US" sz="1600">
                <a:latin typeface="Consolas"/>
              </a:rPr>
              <a:t>)) +</a:t>
            </a:r>
            <a:endParaRPr lang="en-US" sz="1600">
              <a:cs typeface="Segoe UI"/>
            </a:endParaRPr>
          </a:p>
          <a:p>
            <a:r>
              <a:rPr lang="en-US" sz="1600">
                <a:latin typeface="Consolas"/>
              </a:rPr>
              <a:t>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geom_line</a:t>
            </a:r>
            <a:r>
              <a:rPr lang="en-US" sz="1600">
                <a:latin typeface="Consolas"/>
              </a:rPr>
              <a:t>() +</a:t>
            </a:r>
            <a:endParaRPr lang="en-US" sz="1600">
              <a:cs typeface="Segoe UI"/>
            </a:endParaRPr>
          </a:p>
          <a:p>
            <a:r>
              <a:rPr lang="en-US" sz="1600">
                <a:latin typeface="Consolas"/>
              </a:rPr>
              <a:t>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geom_smooth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"loess"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formula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span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0.01</a:t>
            </a:r>
            <a:r>
              <a:rPr lang="en-US" sz="1600">
                <a:latin typeface="Consolas"/>
              </a:rPr>
              <a:t>,</a:t>
            </a:r>
            <a:endParaRPr lang="en-US" sz="1600">
              <a:cs typeface="Segoe UI"/>
            </a:endParaRPr>
          </a:p>
          <a:p>
            <a:r>
              <a:rPr lang="en-US" sz="1600">
                <a:latin typeface="Consolas"/>
              </a:rPr>
              <a:t>  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6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args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0000FF"/>
                </a:solidFill>
                <a:latin typeface="Consolas"/>
              </a:rPr>
              <a:t>list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degree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se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DD0000"/>
                </a:solidFill>
                <a:latin typeface="Consolas"/>
              </a:rPr>
              <a:t>FALSE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"blue"</a:t>
            </a:r>
            <a:r>
              <a:rPr lang="en-US" sz="1600">
                <a:latin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+</a:t>
            </a:r>
            <a:endParaRPr lang="en-US" sz="1600">
              <a:solidFill>
                <a:srgbClr val="008000"/>
              </a:solidFill>
              <a:latin typeface="Consolas"/>
            </a:endParaRPr>
          </a:p>
          <a:p>
            <a:r>
              <a:rPr lang="en-US" sz="1600">
                <a:latin typeface="Consolas"/>
              </a:rPr>
              <a:t>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labs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"Date"</a:t>
            </a:r>
            <a:r>
              <a:rPr lang="en-US" sz="1600">
                <a:latin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"Dow Jones Industrial Average"</a:t>
            </a:r>
            <a:r>
              <a:rPr lang="en-US" sz="1600">
                <a:latin typeface="Consolas"/>
              </a:rPr>
              <a:t>) +</a:t>
            </a:r>
            <a:endParaRPr lang="en-US" sz="1600">
              <a:cs typeface="Segoe UI"/>
            </a:endParaRPr>
          </a:p>
          <a:p>
            <a:r>
              <a:rPr lang="en-US" sz="1600">
                <a:latin typeface="Consolas"/>
              </a:rPr>
              <a:t>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theme_bw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() + </a:t>
            </a:r>
            <a:endParaRPr lang="en-US" sz="1600">
              <a:cs typeface="Segoe UI"/>
            </a:endParaRPr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theme</a:t>
            </a:r>
            <a:r>
              <a:rPr lang="en-US" sz="1600">
                <a:latin typeface="Consolas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axis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element_text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16</a:t>
            </a:r>
            <a:r>
              <a:rPr lang="en-US" sz="1600">
                <a:latin typeface="Consolas"/>
              </a:rPr>
              <a:t>),</a:t>
            </a:r>
            <a:endParaRPr lang="en-US" sz="1600">
              <a:cs typeface="Segoe UI"/>
            </a:endParaRPr>
          </a:p>
          <a:p>
            <a:r>
              <a:rPr lang="en-US" sz="1600">
                <a:latin typeface="Consolas"/>
              </a:rPr>
              <a:t>  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axis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title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element_text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))</a:t>
            </a:r>
            <a:endParaRPr lang="en-US" sz="1600">
              <a:cs typeface="Segoe UI"/>
            </a:endParaRPr>
          </a:p>
          <a:p>
            <a:endParaRPr lang="en-US" sz="1600">
              <a:latin typeface="Consola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DCFE444-0090-B857-AA3F-5712A6DDC889}"/>
              </a:ext>
            </a:extLst>
          </p:cNvPr>
          <p:cNvSpPr/>
          <p:nvPr/>
        </p:nvSpPr>
        <p:spPr>
          <a:xfrm>
            <a:off x="106643" y="429564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Loess</a:t>
            </a:r>
          </a:p>
        </p:txBody>
      </p:sp>
    </p:spTree>
    <p:extLst>
      <p:ext uri="{BB962C8B-B14F-4D97-AF65-F5344CB8AC3E}">
        <p14:creationId xmlns:p14="http://schemas.microsoft.com/office/powerpoint/2010/main" val="34724188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Line chart cho dữ liệu thời gian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C49B22AC-CD1F-7FB0-E99C-4131D8F1C9D9}"/>
              </a:ext>
            </a:extLst>
          </p:cNvPr>
          <p:cNvSpPr/>
          <p:nvPr/>
        </p:nvSpPr>
        <p:spPr>
          <a:xfrm>
            <a:off x="286858" y="1194386"/>
            <a:ext cx="1493283" cy="948210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: Loess, span=0.01</a:t>
            </a:r>
            <a:endParaRPr lang="en-US"/>
          </a:p>
        </p:txBody>
      </p:sp>
      <p:pic>
        <p:nvPicPr>
          <p:cNvPr id="5" name="Picture 4" descr="A graph showing a line graph&#10;&#10;Description automatically generated">
            <a:extLst>
              <a:ext uri="{FF2B5EF4-FFF2-40B4-BE49-F238E27FC236}">
                <a16:creationId xmlns:a16="http://schemas.microsoft.com/office/drawing/2014/main" id="{B763FE10-7E30-162E-BBE4-514F478AA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55" y="1190382"/>
            <a:ext cx="9598779" cy="5471710"/>
          </a:xfrm>
          <a:prstGeom prst="rect">
            <a:avLst/>
          </a:prstGeom>
        </p:spPr>
      </p:pic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87EF97C-C729-A06E-CD4A-BE5CEB9254E7}"/>
              </a:ext>
            </a:extLst>
          </p:cNvPr>
          <p:cNvSpPr/>
          <p:nvPr/>
        </p:nvSpPr>
        <p:spPr>
          <a:xfrm>
            <a:off x="136023" y="3164430"/>
            <a:ext cx="1797883" cy="1762753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Sinh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thay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đổi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US"/>
          </a:p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span = 0.25; 0.75; 0.95</a:t>
            </a:r>
          </a:p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nhận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xét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quả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686951BC-F239-8EED-23A1-9181554ADC00}"/>
              </a:ext>
            </a:extLst>
          </p:cNvPr>
          <p:cNvSpPr/>
          <p:nvPr/>
        </p:nvSpPr>
        <p:spPr>
          <a:xfrm>
            <a:off x="106643" y="429564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Loess</a:t>
            </a:r>
          </a:p>
        </p:txBody>
      </p:sp>
    </p:spTree>
    <p:extLst>
      <p:ext uri="{BB962C8B-B14F-4D97-AF65-F5344CB8AC3E}">
        <p14:creationId xmlns:p14="http://schemas.microsoft.com/office/powerpoint/2010/main" val="340367017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Line chart cho dữ liệu thời gian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E589640-7830-6257-83AB-7921BF833423}"/>
              </a:ext>
            </a:extLst>
          </p:cNvPr>
          <p:cNvSpPr/>
          <p:nvPr/>
        </p:nvSpPr>
        <p:spPr>
          <a:xfrm>
            <a:off x="674915" y="1863158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B3CFAD-B677-E3B4-4091-3E62287DC6C0}"/>
              </a:ext>
            </a:extLst>
          </p:cNvPr>
          <p:cNvSpPr/>
          <p:nvPr/>
        </p:nvSpPr>
        <p:spPr>
          <a:xfrm rot="5400000">
            <a:off x="1060035" y="2409634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F7BD15A-E6EA-6F8A-D4B6-6837FF36E33E}"/>
              </a:ext>
            </a:extLst>
          </p:cNvPr>
          <p:cNvSpPr/>
          <p:nvPr/>
        </p:nvSpPr>
        <p:spPr>
          <a:xfrm>
            <a:off x="110195" y="2947292"/>
            <a:ext cx="2443644" cy="1520174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của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theo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thứ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tự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: </a:t>
            </a:r>
            <a:r>
              <a:rPr lang="en-US" sz="1400">
                <a:solidFill>
                  <a:srgbClr val="008000"/>
                </a:solidFill>
                <a:latin typeface="Consolas"/>
              </a:rPr>
              <a:t>date, open, high, low, close, volume</a:t>
            </a:r>
            <a:endParaRPr lang="en-US" sz="14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DF7C62-30EA-6643-87AC-5AD72055217C}"/>
              </a:ext>
            </a:extLst>
          </p:cNvPr>
          <p:cNvSpPr/>
          <p:nvPr/>
        </p:nvSpPr>
        <p:spPr>
          <a:xfrm rot="5400000">
            <a:off x="1168891" y="4458710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1EFA34E-64FA-268C-52EB-BA1C4760F312}"/>
              </a:ext>
            </a:extLst>
          </p:cNvPr>
          <p:cNvSpPr/>
          <p:nvPr/>
        </p:nvSpPr>
        <p:spPr>
          <a:xfrm>
            <a:off x="110193" y="4907989"/>
            <a:ext cx="2443645" cy="1401126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đường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với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đường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làm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trơn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theo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phương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pháp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/>
                <a:cs typeface="Times New Roman"/>
              </a:rPr>
              <a:t>Spline 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(gam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trong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149AE-BA71-F617-8697-5BC55619BCAD}"/>
              </a:ext>
            </a:extLst>
          </p:cNvPr>
          <p:cNvSpPr txBox="1"/>
          <p:nvPr/>
        </p:nvSpPr>
        <p:spPr>
          <a:xfrm>
            <a:off x="778856" y="1028827"/>
            <a:ext cx="1086394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Times New Roman"/>
                <a:cs typeface="Times New Roman"/>
              </a:rPr>
              <a:t>Tiếp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tục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với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dữ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liệu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trước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đó</a:t>
            </a:r>
            <a:r>
              <a:rPr lang="en-US" sz="200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lần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này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sử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dụng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phương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pháp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làm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trơn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 b="1">
                <a:latin typeface="Times New Roman"/>
                <a:cs typeface="Times New Roman"/>
              </a:rPr>
              <a:t>Spline. </a:t>
            </a:r>
            <a:r>
              <a:rPr lang="en-US" sz="2000" b="1" err="1">
                <a:latin typeface="Times New Roman"/>
                <a:cs typeface="Times New Roman"/>
              </a:rPr>
              <a:t>Thực</a:t>
            </a:r>
            <a:r>
              <a:rPr lang="en-US" sz="2000" b="1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hiện</a:t>
            </a:r>
            <a:r>
              <a:rPr lang="en-US" sz="2000" b="1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lần</a:t>
            </a:r>
            <a:r>
              <a:rPr lang="en-US" sz="2000" b="1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lượt</a:t>
            </a:r>
            <a:r>
              <a:rPr lang="en-US" sz="2000" b="1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với</a:t>
            </a:r>
            <a:r>
              <a:rPr lang="en-US" sz="2000" b="1">
                <a:latin typeface="Times New Roman"/>
                <a:cs typeface="Times New Roman"/>
              </a:rPr>
              <a:t> Cubic spline, B-spline, Thin plate regression spline </a:t>
            </a:r>
            <a:r>
              <a:rPr lang="en-US" sz="2000" b="1" err="1">
                <a:latin typeface="Times New Roman"/>
                <a:cs typeface="Times New Roman"/>
              </a:rPr>
              <a:t>và</a:t>
            </a:r>
            <a:r>
              <a:rPr lang="en-US" sz="2000" b="1">
                <a:latin typeface="Times New Roman"/>
                <a:cs typeface="Times New Roman"/>
              </a:rPr>
              <a:t> Gaussian process spline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E17E5-5CE8-B81D-16FD-01EBE677A522}"/>
              </a:ext>
            </a:extLst>
          </p:cNvPr>
          <p:cNvSpPr txBox="1"/>
          <p:nvPr/>
        </p:nvSpPr>
        <p:spPr>
          <a:xfrm>
            <a:off x="2929751" y="2028389"/>
            <a:ext cx="8828313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600">
                <a:latin typeface="Consolas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tidyverse</a:t>
            </a:r>
            <a:r>
              <a:rPr lang="en-US" sz="1600">
                <a:latin typeface="Consolas"/>
              </a:rPr>
              <a:t>)</a:t>
            </a:r>
            <a:endParaRPr lang="en-US" sz="1600"/>
          </a:p>
          <a:p>
            <a:r>
              <a:rPr lang="en-US" sz="16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ggplot2</a:t>
            </a:r>
            <a:r>
              <a:rPr lang="en-US" sz="1600">
                <a:latin typeface="Consolas"/>
              </a:rPr>
              <a:t>)</a:t>
            </a:r>
            <a:br>
              <a:rPr lang="en-US" sz="1600"/>
            </a:br>
            <a:endParaRPr lang="en-US" sz="1600">
              <a:cs typeface="Segoe U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600" err="1">
                <a:latin typeface="Consolas"/>
              </a:rPr>
              <a:t>$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 &lt;-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as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600" err="1">
                <a:latin typeface="Consolas"/>
              </a:rPr>
              <a:t>$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)</a:t>
            </a:r>
            <a:endParaRPr lang="en-US" sz="1600"/>
          </a:p>
          <a:p>
            <a:r>
              <a:rPr lang="en-US" sz="1600">
                <a:solidFill>
                  <a:srgbClr val="001080"/>
                </a:solidFill>
                <a:latin typeface="Consolas"/>
              </a:rPr>
              <a:t>data_1</a:t>
            </a:r>
            <a:r>
              <a:rPr lang="en-US" sz="1600">
                <a:latin typeface="Consolas"/>
              </a:rPr>
              <a:t> &lt;-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600">
                <a:latin typeface="Consolas"/>
              </a:rPr>
              <a:t> |&gt;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filter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 &gt;=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"2008/12/31"</a:t>
            </a:r>
            <a:r>
              <a:rPr lang="en-US" sz="1600">
                <a:latin typeface="Consolas"/>
              </a:rPr>
              <a:t>) &amp;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 &lt;=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"2010/01/10"</a:t>
            </a:r>
            <a:r>
              <a:rPr lang="en-US" sz="1600">
                <a:latin typeface="Consolas"/>
              </a:rPr>
              <a:t>))</a:t>
            </a:r>
            <a:br>
              <a:rPr lang="en-US" sz="1600"/>
            </a:br>
            <a:endParaRPr lang="en-US" sz="1600">
              <a:cs typeface="Segoe UI"/>
            </a:endParaRPr>
          </a:p>
          <a:p>
            <a:r>
              <a:rPr lang="en-US" sz="1600" err="1">
                <a:solidFill>
                  <a:srgbClr val="001080"/>
                </a:solidFill>
                <a:latin typeface="Consolas"/>
              </a:rPr>
              <a:t>ggplot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data_1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mapping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aes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close</a:t>
            </a:r>
            <a:r>
              <a:rPr lang="en-US" sz="1600">
                <a:latin typeface="Consolas"/>
              </a:rPr>
              <a:t>)) +</a:t>
            </a:r>
            <a:endParaRPr lang="en-US" sz="1600"/>
          </a:p>
          <a:p>
            <a:r>
              <a:rPr lang="en-US" sz="1600">
                <a:latin typeface="Consolas"/>
              </a:rPr>
              <a:t>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geom_line</a:t>
            </a:r>
            <a:r>
              <a:rPr lang="en-US" sz="1600">
                <a:latin typeface="Consolas"/>
              </a:rPr>
              <a:t>() +</a:t>
            </a:r>
            <a:endParaRPr lang="en-US" sz="1600"/>
          </a:p>
          <a:p>
            <a:r>
              <a:rPr lang="en-US" sz="1600">
                <a:latin typeface="Consolas"/>
              </a:rPr>
              <a:t>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geom_smooth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"gam"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formula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s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k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bs</a:t>
            </a:r>
            <a:r>
              <a:rPr lang="en-US" sz="1600">
                <a:latin typeface="Consolas"/>
              </a:rPr>
              <a:t> =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err="1">
                <a:solidFill>
                  <a:srgbClr val="A31515"/>
                </a:solidFill>
                <a:latin typeface="Consolas"/>
              </a:rPr>
              <a:t>gp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>
                <a:latin typeface="Consolas"/>
              </a:rPr>
              <a:t>),</a:t>
            </a:r>
            <a:endParaRPr lang="en-US" sz="1600"/>
          </a:p>
          <a:p>
            <a:r>
              <a:rPr lang="en-US" sz="1600">
                <a:latin typeface="Consolas"/>
              </a:rPr>
              <a:t>  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se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DD0000"/>
                </a:solidFill>
                <a:latin typeface="Consolas"/>
              </a:rPr>
              <a:t>FALSE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"blue"</a:t>
            </a:r>
            <a:r>
              <a:rPr lang="en-US" sz="1600">
                <a:latin typeface="Consolas"/>
              </a:rPr>
              <a:t>)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+ </a:t>
            </a:r>
            <a:endParaRPr lang="en-US" sz="1600">
              <a:solidFill>
                <a:srgbClr val="000000"/>
              </a:solidFill>
              <a:latin typeface="Segoe UI"/>
              <a:cs typeface="Segoe UI"/>
            </a:endParaRPr>
          </a:p>
          <a:p>
            <a:r>
              <a:rPr lang="en-US" sz="1600">
                <a:solidFill>
                  <a:srgbClr val="008000"/>
                </a:solidFill>
                <a:latin typeface="Consolas"/>
              </a:rPr>
              <a:t># bs = "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cr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", "bs" = B-spline, "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tp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" = Thin plate regression spline, "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gp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" = Gaussian process spline</a:t>
            </a:r>
            <a:endParaRPr lang="en-US" sz="1600">
              <a:cs typeface="Segoe UI"/>
            </a:endParaRPr>
          </a:p>
          <a:p>
            <a:r>
              <a:rPr lang="en-US" sz="1600">
                <a:latin typeface="Consolas"/>
              </a:rPr>
              <a:t>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labs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"Date"</a:t>
            </a:r>
            <a:r>
              <a:rPr lang="en-US" sz="1600">
                <a:latin typeface="Consolas"/>
              </a:rPr>
              <a:t>,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A31515"/>
                </a:solidFill>
                <a:latin typeface="Consolas"/>
              </a:rPr>
              <a:t>"Dow Jones Industrial Average"</a:t>
            </a:r>
            <a:r>
              <a:rPr lang="en-US" sz="1600">
                <a:latin typeface="Consolas"/>
              </a:rPr>
              <a:t>) +</a:t>
            </a:r>
            <a:endParaRPr lang="en-US" sz="1600"/>
          </a:p>
          <a:p>
            <a:r>
              <a:rPr lang="en-US" sz="1600">
                <a:latin typeface="Consolas"/>
              </a:rPr>
              <a:t>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theme_bw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() + </a:t>
            </a:r>
            <a:endParaRPr lang="en-US" sz="1600"/>
          </a:p>
          <a:p>
            <a:r>
              <a:rPr lang="en-US" sz="16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theme</a:t>
            </a:r>
            <a:r>
              <a:rPr lang="en-US" sz="1600">
                <a:latin typeface="Consolas"/>
              </a:rPr>
              <a:t>(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axis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element_text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16</a:t>
            </a:r>
            <a:r>
              <a:rPr lang="en-US" sz="1600">
                <a:latin typeface="Consolas"/>
              </a:rPr>
              <a:t>),</a:t>
            </a:r>
            <a:endParaRPr lang="en-US" sz="1600"/>
          </a:p>
          <a:p>
            <a:r>
              <a:rPr lang="en-US" sz="1600">
                <a:latin typeface="Consolas"/>
              </a:rPr>
              <a:t>    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axis</a:t>
            </a:r>
            <a:r>
              <a:rPr lang="en-US" sz="1600" err="1">
                <a:latin typeface="Consolas"/>
              </a:rPr>
              <a:t>.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title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 err="1">
                <a:solidFill>
                  <a:srgbClr val="001080"/>
                </a:solidFill>
                <a:latin typeface="Consolas"/>
              </a:rPr>
              <a:t>element_text</a:t>
            </a:r>
            <a:r>
              <a:rPr lang="en-US" sz="1600">
                <a:latin typeface="Consolas"/>
              </a:rPr>
              <a:t>(</a:t>
            </a:r>
            <a:r>
              <a:rPr lang="en-US" sz="16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>
                <a:latin typeface="Consolas"/>
              </a:rPr>
              <a:t>= </a:t>
            </a:r>
            <a:r>
              <a:rPr lang="en-US" sz="160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>
                <a:solidFill>
                  <a:srgbClr val="000000"/>
                </a:solidFill>
                <a:latin typeface="Consolas"/>
              </a:rPr>
              <a:t>))</a:t>
            </a:r>
            <a:endParaRPr lang="en-US" sz="160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DCFE444-0090-B857-AA3F-5712A6DDC889}"/>
              </a:ext>
            </a:extLst>
          </p:cNvPr>
          <p:cNvSpPr/>
          <p:nvPr/>
        </p:nvSpPr>
        <p:spPr>
          <a:xfrm>
            <a:off x="106643" y="474387"/>
            <a:ext cx="1474492" cy="512732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Gam method</a:t>
            </a:r>
          </a:p>
        </p:txBody>
      </p:sp>
    </p:spTree>
    <p:extLst>
      <p:ext uri="{BB962C8B-B14F-4D97-AF65-F5344CB8AC3E}">
        <p14:creationId xmlns:p14="http://schemas.microsoft.com/office/powerpoint/2010/main" val="2601082436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Line chart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cho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dữ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liệu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thời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gian</a:t>
            </a:r>
            <a:endParaRPr lang="en-US" err="1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E9741B3-2C62-15D6-E90F-F0A3C36A2EB8}"/>
              </a:ext>
            </a:extLst>
          </p:cNvPr>
          <p:cNvSpPr/>
          <p:nvPr/>
        </p:nvSpPr>
        <p:spPr>
          <a:xfrm>
            <a:off x="157705" y="1194386"/>
            <a:ext cx="1415793" cy="145190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Gaussian process spline</a:t>
            </a:r>
          </a:p>
        </p:txBody>
      </p:sp>
      <p:pic>
        <p:nvPicPr>
          <p:cNvPr id="6" name="Picture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277FAED5-9F4C-D4B6-3CE7-B79DE842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83" y="1196517"/>
            <a:ext cx="9745044" cy="5485270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924BDBD-BAA8-9000-2FE9-F0A64E8C26C9}"/>
              </a:ext>
            </a:extLst>
          </p:cNvPr>
          <p:cNvSpPr/>
          <p:nvPr/>
        </p:nvSpPr>
        <p:spPr>
          <a:xfrm>
            <a:off x="157704" y="3428724"/>
            <a:ext cx="1415793" cy="145190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Sinh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thực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hiện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cả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4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nêu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nhận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xét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so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sánh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F342F29-A299-10C1-14F2-D9AF62531B42}"/>
              </a:ext>
            </a:extLst>
          </p:cNvPr>
          <p:cNvSpPr/>
          <p:nvPr/>
        </p:nvSpPr>
        <p:spPr>
          <a:xfrm>
            <a:off x="106643" y="474387"/>
            <a:ext cx="1474492" cy="512732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Gam method</a:t>
            </a:r>
          </a:p>
        </p:txBody>
      </p:sp>
    </p:spTree>
    <p:extLst>
      <p:ext uri="{BB962C8B-B14F-4D97-AF65-F5344CB8AC3E}">
        <p14:creationId xmlns:p14="http://schemas.microsoft.com/office/powerpoint/2010/main" val="4220600419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Scatter chart (2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biến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định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lượng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)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0A92753-C9F0-13B8-C9F5-B0F19EBCB90D}"/>
              </a:ext>
            </a:extLst>
          </p:cNvPr>
          <p:cNvSpPr/>
          <p:nvPr/>
        </p:nvSpPr>
        <p:spPr>
          <a:xfrm>
            <a:off x="674915" y="1863158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CC77BEE-9F5F-B982-79D3-9BA1391BC70B}"/>
              </a:ext>
            </a:extLst>
          </p:cNvPr>
          <p:cNvSpPr/>
          <p:nvPr/>
        </p:nvSpPr>
        <p:spPr>
          <a:xfrm rot="5400000">
            <a:off x="1060035" y="2409634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9863A09-2675-1B0D-AD6A-3E5141469D7C}"/>
              </a:ext>
            </a:extLst>
          </p:cNvPr>
          <p:cNvSpPr/>
          <p:nvPr/>
        </p:nvSpPr>
        <p:spPr>
          <a:xfrm>
            <a:off x="110195" y="2947292"/>
            <a:ext cx="2443644" cy="1195204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rgbClr val="FF0000"/>
              </a:solidFill>
              <a:latin typeface="Times New Roman"/>
            </a:endParaRPr>
          </a:p>
          <a:p>
            <a:endParaRPr lang="en-US">
              <a:solidFill>
                <a:srgbClr val="FF0000"/>
              </a:solidFill>
              <a:latin typeface="Times New Roman"/>
            </a:endParaRPr>
          </a:p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của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theo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thứ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tự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: </a:t>
            </a:r>
            <a:endParaRPr lang="en-US" sz="1400">
              <a:solidFill>
                <a:srgbClr val="008000"/>
              </a:solidFill>
              <a:latin typeface="Consolas"/>
              <a:cs typeface="Times New Roman"/>
            </a:endParaRPr>
          </a:p>
          <a:p>
            <a:r>
              <a:rPr lang="en-US" sz="1400">
                <a:solidFill>
                  <a:srgbClr val="008000"/>
                </a:solidFill>
                <a:latin typeface="Consolas"/>
                <a:cs typeface="Times New Roman"/>
              </a:rPr>
              <a:t>Price, </a:t>
            </a:r>
            <a:r>
              <a:rPr lang="en-US" sz="1400" err="1">
                <a:solidFill>
                  <a:srgbClr val="008000"/>
                </a:solidFill>
                <a:latin typeface="Consolas"/>
                <a:cs typeface="Times New Roman"/>
              </a:rPr>
              <a:t>Fuel.tank.capacity</a:t>
            </a:r>
            <a:endParaRPr lang="en-US" sz="1400" err="1"/>
          </a:p>
          <a:p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C4F1459-7CF1-EE84-05A7-378E4D2F0666}"/>
              </a:ext>
            </a:extLst>
          </p:cNvPr>
          <p:cNvSpPr/>
          <p:nvPr/>
        </p:nvSpPr>
        <p:spPr>
          <a:xfrm rot="5400000">
            <a:off x="1045626" y="4335446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55189AFD-1A56-84CB-99B7-9E10920EC27C}"/>
              </a:ext>
            </a:extLst>
          </p:cNvPr>
          <p:cNvSpPr/>
          <p:nvPr/>
        </p:nvSpPr>
        <p:spPr>
          <a:xfrm>
            <a:off x="110193" y="4985480"/>
            <a:ext cx="2443645" cy="1310719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Scatter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smoother LOESS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8A1D43-320A-E336-2FCE-0D7F025CB144}"/>
              </a:ext>
            </a:extLst>
          </p:cNvPr>
          <p:cNvSpPr txBox="1"/>
          <p:nvPr/>
        </p:nvSpPr>
        <p:spPr>
          <a:xfrm>
            <a:off x="1105427" y="1049637"/>
            <a:ext cx="101128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cs typeface="Times New Roman"/>
              </a:rPr>
              <a:t>Import </a:t>
            </a:r>
            <a:r>
              <a:rPr lang="en-US" err="1">
                <a:latin typeface="Times New Roman"/>
                <a:cs typeface="Times New Roman"/>
              </a:rPr>
              <a:t>dữ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liệu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cs typeface="Times New Roman"/>
              </a:rPr>
              <a:t>cars93.csv</a:t>
            </a:r>
            <a:r>
              <a:rPr lang="en-US">
                <a:latin typeface="Times New Roman"/>
                <a:cs typeface="Times New Roman"/>
              </a:rPr>
              <a:t>. T</a:t>
            </a:r>
            <a:r>
              <a:rPr lang="vi-VN">
                <a:latin typeface="Times New Roman"/>
                <a:cs typeface="Times New Roman"/>
              </a:rPr>
              <a:t>hực hiện </a:t>
            </a:r>
            <a:r>
              <a:rPr lang="vi-VN">
                <a:latin typeface="Times New Roman"/>
                <a:ea typeface="+mn-lt"/>
                <a:cs typeface="Times New Roman"/>
              </a:rPr>
              <a:t>vẽ biểu đồ </a:t>
            </a:r>
            <a:r>
              <a:rPr lang="vi-VN" err="1">
                <a:latin typeface="Times New Roman"/>
                <a:ea typeface="+mn-lt"/>
                <a:cs typeface="Times New Roman"/>
              </a:rPr>
              <a:t>Scatter</a:t>
            </a:r>
            <a:r>
              <a:rPr lang="vi-VN">
                <a:latin typeface="Times New Roman"/>
                <a:ea typeface="+mn-lt"/>
                <a:cs typeface="Times New Roman"/>
              </a:rPr>
              <a:t> thể hiện mối quan hệ giữa giá cả và dung tích bình xăng của các loại ô tô trong bộ dữ liệu này và đường làm trơn LOESS.</a:t>
            </a:r>
            <a:endParaRPr lang="vi-VN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9B87E-54B4-F637-B614-850AF8AF709A}"/>
              </a:ext>
            </a:extLst>
          </p:cNvPr>
          <p:cNvSpPr txBox="1"/>
          <p:nvPr/>
        </p:nvSpPr>
        <p:spPr>
          <a:xfrm>
            <a:off x="3043518" y="1866900"/>
            <a:ext cx="8155641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lubridate</a:t>
            </a:r>
            <a:r>
              <a:rPr lang="en-US">
                <a:latin typeface="Consolas"/>
              </a:rPr>
              <a:t>)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tidyr</a:t>
            </a:r>
            <a:r>
              <a:rPr lang="en-US">
                <a:latin typeface="Consolas"/>
              </a:rPr>
              <a:t>)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tidyverse</a:t>
            </a:r>
            <a:r>
              <a:rPr lang="en-US">
                <a:latin typeface="Consolas"/>
              </a:rPr>
              <a:t>)</a:t>
            </a:r>
          </a:p>
          <a:p>
            <a:r>
              <a:rPr lang="en-US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ggplot2</a:t>
            </a:r>
            <a:r>
              <a:rPr lang="en-US">
                <a:latin typeface="Consolas"/>
              </a:rPr>
              <a:t>)</a:t>
            </a:r>
          </a:p>
          <a:p>
            <a:br>
              <a:rPr lang="en-US">
                <a:latin typeface="Consolas"/>
              </a:rPr>
            </a:br>
            <a:r>
              <a:rPr lang="en-US">
                <a:solidFill>
                  <a:srgbClr val="001080"/>
                </a:solidFill>
                <a:latin typeface="Consolas"/>
              </a:rPr>
              <a:t>ggplot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aes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x</a:t>
            </a:r>
            <a:r>
              <a:rPr lang="en-US">
                <a:latin typeface="Consolas"/>
              </a:rPr>
              <a:t> = </a:t>
            </a:r>
            <a:r>
              <a:rPr lang="en-US">
                <a:solidFill>
                  <a:srgbClr val="001080"/>
                </a:solidFill>
                <a:latin typeface="Consolas"/>
              </a:rPr>
              <a:t>Price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y</a:t>
            </a:r>
            <a:r>
              <a:rPr lang="en-US">
                <a:latin typeface="Consolas"/>
              </a:rPr>
              <a:t> = </a:t>
            </a:r>
            <a:r>
              <a:rPr lang="en-US">
                <a:solidFill>
                  <a:srgbClr val="001080"/>
                </a:solidFill>
                <a:latin typeface="Consolas"/>
              </a:rPr>
              <a:t>Fuel</a:t>
            </a:r>
            <a:r>
              <a:rPr lang="en-US">
                <a:latin typeface="Consolas"/>
              </a:rPr>
              <a:t>.</a:t>
            </a:r>
            <a:r>
              <a:rPr lang="en-US">
                <a:solidFill>
                  <a:srgbClr val="001080"/>
                </a:solidFill>
                <a:latin typeface="Consolas"/>
              </a:rPr>
              <a:t>tank</a:t>
            </a:r>
            <a:r>
              <a:rPr lang="en-US">
                <a:latin typeface="Consolas"/>
              </a:rPr>
              <a:t>.</a:t>
            </a:r>
            <a:r>
              <a:rPr lang="en-US">
                <a:solidFill>
                  <a:srgbClr val="001080"/>
                </a:solidFill>
                <a:latin typeface="Consolas"/>
              </a:rPr>
              <a:t>capacity</a:t>
            </a:r>
            <a:r>
              <a:rPr lang="en-US">
                <a:latin typeface="Consolas"/>
              </a:rPr>
              <a:t>)) + </a:t>
            </a:r>
          </a:p>
          <a:p>
            <a:r>
              <a:rPr lang="en-US">
                <a:latin typeface="Consolas"/>
              </a:rPr>
              <a:t>  </a:t>
            </a:r>
            <a:r>
              <a:rPr lang="en-US">
                <a:solidFill>
                  <a:srgbClr val="001080"/>
                </a:solidFill>
                <a:latin typeface="Consolas"/>
              </a:rPr>
              <a:t>geom_point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color</a:t>
            </a:r>
            <a:r>
              <a:rPr lang="en-US">
                <a:latin typeface="Consolas"/>
              </a:rPr>
              <a:t> = </a:t>
            </a:r>
            <a:r>
              <a:rPr lang="en-US">
                <a:solidFill>
                  <a:srgbClr val="A31515"/>
                </a:solidFill>
                <a:latin typeface="Consolas"/>
              </a:rPr>
              <a:t>"grey60"</a:t>
            </a:r>
            <a:r>
              <a:rPr lang="en-US">
                <a:latin typeface="Consolas"/>
              </a:rPr>
              <a:t>) + </a:t>
            </a:r>
          </a:p>
          <a:p>
            <a:r>
              <a:rPr lang="en-US">
                <a:latin typeface="Consolas"/>
              </a:rPr>
              <a:t>  </a:t>
            </a:r>
            <a:r>
              <a:rPr lang="en-US">
                <a:solidFill>
                  <a:srgbClr val="001080"/>
                </a:solidFill>
                <a:latin typeface="Consolas"/>
              </a:rPr>
              <a:t>geom_smooth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se</a:t>
            </a:r>
            <a:r>
              <a:rPr lang="en-US">
                <a:latin typeface="Consolas"/>
              </a:rPr>
              <a:t> = </a:t>
            </a:r>
            <a:r>
              <a:rPr lang="en-US">
                <a:solidFill>
                  <a:srgbClr val="DD0000"/>
                </a:solidFill>
                <a:latin typeface="Consolas"/>
              </a:rPr>
              <a:t>FALSE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>
                <a:latin typeface="Consolas"/>
              </a:rPr>
              <a:t> = </a:t>
            </a:r>
            <a:r>
              <a:rPr lang="en-US">
                <a:solidFill>
                  <a:srgbClr val="A31515"/>
                </a:solidFill>
                <a:latin typeface="Consolas"/>
              </a:rPr>
              <a:t>"loess"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formula</a:t>
            </a:r>
            <a:r>
              <a:rPr lang="en-US">
                <a:latin typeface="Consolas"/>
              </a:rPr>
              <a:t> = </a:t>
            </a:r>
            <a:r>
              <a:rPr lang="en-US">
                <a:solidFill>
                  <a:srgbClr val="001080"/>
                </a:solidFill>
                <a:latin typeface="Consolas"/>
              </a:rPr>
              <a:t>y</a:t>
            </a:r>
            <a:r>
              <a:rPr lang="en-US">
                <a:latin typeface="Consolas"/>
              </a:rPr>
              <a:t> ~ </a:t>
            </a:r>
            <a:r>
              <a:rPr lang="en-US">
                <a:solidFill>
                  <a:srgbClr val="001080"/>
                </a:solidFill>
                <a:latin typeface="Consolas"/>
              </a:rPr>
              <a:t>x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1080"/>
                </a:solidFill>
                <a:latin typeface="Consolas"/>
              </a:rPr>
              <a:t>color</a:t>
            </a:r>
            <a:r>
              <a:rPr lang="en-US">
                <a:latin typeface="Consolas"/>
              </a:rPr>
              <a:t> = </a:t>
            </a:r>
            <a:r>
              <a:rPr lang="en-US">
                <a:solidFill>
                  <a:srgbClr val="A31515"/>
                </a:solidFill>
                <a:latin typeface="Consolas"/>
              </a:rPr>
              <a:t>"#0072B2"</a:t>
            </a:r>
            <a:r>
              <a:rPr lang="en-US">
                <a:latin typeface="Consolas"/>
              </a:rPr>
              <a:t>) +</a:t>
            </a:r>
          </a:p>
          <a:p>
            <a:r>
              <a:rPr lang="en-US">
                <a:latin typeface="Consolas"/>
              </a:rPr>
              <a:t>  </a:t>
            </a:r>
            <a:r>
              <a:rPr lang="en-US">
                <a:solidFill>
                  <a:srgbClr val="001080"/>
                </a:solidFill>
                <a:latin typeface="Consolas"/>
              </a:rPr>
              <a:t>scale_x_continuous</a:t>
            </a:r>
            <a:r>
              <a:rPr lang="en-US">
                <a:latin typeface="Consolas"/>
              </a:rPr>
              <a:t>(</a:t>
            </a:r>
          </a:p>
          <a:p>
            <a:r>
              <a:rPr lang="en-US">
                <a:latin typeface="Consolas"/>
              </a:rPr>
              <a:t>    </a:t>
            </a:r>
            <a:r>
              <a:rPr lang="en-US">
                <a:solidFill>
                  <a:srgbClr val="001080"/>
                </a:solidFill>
                <a:latin typeface="Consolas"/>
              </a:rPr>
              <a:t>name</a:t>
            </a:r>
            <a:r>
              <a:rPr lang="en-US">
                <a:latin typeface="Consolas"/>
              </a:rPr>
              <a:t> = </a:t>
            </a:r>
            <a:r>
              <a:rPr lang="en-US">
                <a:solidFill>
                  <a:srgbClr val="A31515"/>
                </a:solidFill>
                <a:latin typeface="Consolas"/>
              </a:rPr>
              <a:t>"price (USD)"</a:t>
            </a:r>
            <a:r>
              <a:rPr lang="en-US">
                <a:latin typeface="Consolas"/>
              </a:rPr>
              <a:t>,</a:t>
            </a:r>
          </a:p>
          <a:p>
            <a:r>
              <a:rPr lang="en-US">
                <a:latin typeface="Consolas"/>
              </a:rPr>
              <a:t>    </a:t>
            </a:r>
            <a:r>
              <a:rPr lang="en-US">
                <a:solidFill>
                  <a:srgbClr val="001080"/>
                </a:solidFill>
                <a:latin typeface="Consolas"/>
              </a:rPr>
              <a:t>breaks</a:t>
            </a:r>
            <a:r>
              <a:rPr lang="en-US">
                <a:latin typeface="Consolas"/>
              </a:rPr>
              <a:t> = </a:t>
            </a:r>
            <a:r>
              <a:rPr lang="en-US">
                <a:solidFill>
                  <a:srgbClr val="001080"/>
                </a:solidFill>
                <a:latin typeface="Consolas"/>
              </a:rPr>
              <a:t>c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98658"/>
                </a:solidFill>
                <a:latin typeface="Consolas"/>
              </a:rPr>
              <a:t>20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40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98658"/>
                </a:solidFill>
                <a:latin typeface="Consolas"/>
              </a:rPr>
              <a:t>60</a:t>
            </a:r>
            <a:r>
              <a:rPr lang="en-US">
                <a:latin typeface="Consolas"/>
              </a:rPr>
              <a:t>),</a:t>
            </a:r>
          </a:p>
          <a:p>
            <a:r>
              <a:rPr lang="en-US">
                <a:latin typeface="Consolas"/>
              </a:rPr>
              <a:t>    </a:t>
            </a:r>
            <a:r>
              <a:rPr lang="en-US">
                <a:solidFill>
                  <a:srgbClr val="001080"/>
                </a:solidFill>
                <a:latin typeface="Consolas"/>
              </a:rPr>
              <a:t>labels</a:t>
            </a:r>
            <a:r>
              <a:rPr lang="en-US">
                <a:latin typeface="Consolas"/>
              </a:rPr>
              <a:t> = </a:t>
            </a:r>
            <a:r>
              <a:rPr lang="en-US">
                <a:solidFill>
                  <a:srgbClr val="001080"/>
                </a:solidFill>
                <a:latin typeface="Consolas"/>
              </a:rPr>
              <a:t>c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A31515"/>
                </a:solidFill>
                <a:latin typeface="Consolas"/>
              </a:rPr>
              <a:t>"$20,000"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"$40,000"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A31515"/>
                </a:solidFill>
                <a:latin typeface="Consolas"/>
              </a:rPr>
              <a:t>"$60,000"</a:t>
            </a:r>
            <a:r>
              <a:rPr lang="en-US">
                <a:latin typeface="Consolas"/>
              </a:rPr>
              <a:t>)</a:t>
            </a:r>
          </a:p>
          <a:p>
            <a:r>
              <a:rPr lang="en-US">
                <a:latin typeface="Consolas"/>
              </a:rPr>
              <a:t>  ) +</a:t>
            </a:r>
          </a:p>
          <a:p>
            <a:r>
              <a:rPr lang="en-US">
                <a:latin typeface="Consolas"/>
              </a:rPr>
              <a:t>  </a:t>
            </a:r>
            <a:r>
              <a:rPr lang="en-US">
                <a:solidFill>
                  <a:srgbClr val="001080"/>
                </a:solidFill>
                <a:latin typeface="Consolas"/>
              </a:rPr>
              <a:t>scale_y_continuous</a:t>
            </a:r>
            <a:r>
              <a:rPr lang="en-US">
                <a:latin typeface="Consolas"/>
              </a:rPr>
              <a:t>(</a:t>
            </a:r>
            <a:r>
              <a:rPr lang="en-US">
                <a:solidFill>
                  <a:srgbClr val="001080"/>
                </a:solidFill>
                <a:latin typeface="Consolas"/>
              </a:rPr>
              <a:t>name</a:t>
            </a:r>
            <a:r>
              <a:rPr lang="en-US">
                <a:latin typeface="Consolas"/>
              </a:rPr>
              <a:t> = </a:t>
            </a:r>
            <a:r>
              <a:rPr lang="en-US">
                <a:solidFill>
                  <a:srgbClr val="A31515"/>
                </a:solidFill>
                <a:latin typeface="Consolas"/>
              </a:rPr>
              <a:t>"fuel-tank capacity\n(US gallons)"</a:t>
            </a:r>
            <a:r>
              <a:rPr lang="en-US">
                <a:latin typeface="Consolas"/>
              </a:rPr>
              <a:t>)</a:t>
            </a:r>
          </a:p>
          <a:p>
            <a:endParaRPr lang="en-US">
              <a:latin typeface="Consolas"/>
            </a:endParaRP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D6A59FF7-9D3C-BF1E-AF65-8F4D0F1B7B3D}"/>
              </a:ext>
            </a:extLst>
          </p:cNvPr>
          <p:cNvSpPr/>
          <p:nvPr/>
        </p:nvSpPr>
        <p:spPr>
          <a:xfrm>
            <a:off x="106643" y="429564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Loess</a:t>
            </a:r>
          </a:p>
        </p:txBody>
      </p:sp>
    </p:spTree>
    <p:extLst>
      <p:ext uri="{BB962C8B-B14F-4D97-AF65-F5344CB8AC3E}">
        <p14:creationId xmlns:p14="http://schemas.microsoft.com/office/powerpoint/2010/main" val="148539974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Scatter chart (2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biến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định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lượng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)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E9741B3-2C62-15D6-E90F-F0A3C36A2EB8}"/>
              </a:ext>
            </a:extLst>
          </p:cNvPr>
          <p:cNvSpPr/>
          <p:nvPr/>
        </p:nvSpPr>
        <p:spPr>
          <a:xfrm>
            <a:off x="286858" y="1194386"/>
            <a:ext cx="1054166" cy="767397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/>
          </a:p>
        </p:txBody>
      </p:sp>
      <p:pic>
        <p:nvPicPr>
          <p:cNvPr id="5" name="Picture 4" descr="A graph with a line and dots&#10;&#10;Description automatically generated">
            <a:extLst>
              <a:ext uri="{FF2B5EF4-FFF2-40B4-BE49-F238E27FC236}">
                <a16:creationId xmlns:a16="http://schemas.microsoft.com/office/drawing/2014/main" id="{CFF32AD9-E42C-5462-7D68-79C30198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75" y="1203063"/>
            <a:ext cx="9581030" cy="5460403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E5D961B-D6A9-C62E-D9C5-3CC46A3DE8CE}"/>
              </a:ext>
            </a:extLst>
          </p:cNvPr>
          <p:cNvSpPr/>
          <p:nvPr/>
        </p:nvSpPr>
        <p:spPr>
          <a:xfrm>
            <a:off x="106643" y="429564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Loess</a:t>
            </a:r>
          </a:p>
        </p:txBody>
      </p:sp>
    </p:spTree>
    <p:extLst>
      <p:ext uri="{BB962C8B-B14F-4D97-AF65-F5344CB8AC3E}">
        <p14:creationId xmlns:p14="http://schemas.microsoft.com/office/powerpoint/2010/main" val="308939975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So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sánh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4 PP làm mịn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8A1D43-320A-E336-2FCE-0D7F025CB144}"/>
              </a:ext>
            </a:extLst>
          </p:cNvPr>
          <p:cNvSpPr txBox="1"/>
          <p:nvPr/>
        </p:nvSpPr>
        <p:spPr>
          <a:xfrm>
            <a:off x="1105427" y="1016019"/>
            <a:ext cx="101128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latin typeface="Times New Roman"/>
                <a:cs typeface="Times New Roman"/>
              </a:rPr>
              <a:t>Tiếp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ea typeface="+mn-lt"/>
                <a:cs typeface="Times New Roman"/>
              </a:rPr>
              <a:t>tục</a:t>
            </a:r>
            <a:r>
              <a:rPr lang="en-US">
                <a:latin typeface="Times New Roman"/>
                <a:ea typeface="+mn-lt"/>
                <a:cs typeface="Times New Roman"/>
              </a:rPr>
              <a:t> </a:t>
            </a:r>
            <a:r>
              <a:rPr lang="en-US" err="1">
                <a:latin typeface="Times New Roman"/>
                <a:ea typeface="+mn-lt"/>
                <a:cs typeface="Times New Roman"/>
              </a:rPr>
              <a:t>ví</a:t>
            </a:r>
            <a:r>
              <a:rPr lang="en-US">
                <a:latin typeface="Times New Roman"/>
                <a:ea typeface="+mn-lt"/>
                <a:cs typeface="Times New Roman"/>
              </a:rPr>
              <a:t> </a:t>
            </a:r>
            <a:r>
              <a:rPr lang="en-US" err="1">
                <a:latin typeface="Times New Roman"/>
                <a:ea typeface="+mn-lt"/>
                <a:cs typeface="Times New Roman"/>
              </a:rPr>
              <a:t>dụ</a:t>
            </a:r>
            <a:r>
              <a:rPr lang="en-US">
                <a:latin typeface="Times New Roman"/>
                <a:ea typeface="+mn-lt"/>
                <a:cs typeface="Times New Roman"/>
              </a:rPr>
              <a:t> </a:t>
            </a:r>
            <a:r>
              <a:rPr lang="en-US" err="1">
                <a:latin typeface="Times New Roman"/>
                <a:ea typeface="+mn-lt"/>
                <a:cs typeface="Times New Roman"/>
              </a:rPr>
              <a:t>trước</a:t>
            </a:r>
            <a:r>
              <a:rPr lang="en-US">
                <a:latin typeface="Times New Roman"/>
                <a:ea typeface="+mn-lt"/>
                <a:cs typeface="Times New Roman"/>
              </a:rPr>
              <a:t> </a:t>
            </a:r>
            <a:r>
              <a:rPr lang="en-US" b="1">
                <a:latin typeface="Times New Roman"/>
                <a:ea typeface="+mn-lt"/>
                <a:cs typeface="Times New Roman"/>
              </a:rPr>
              <a:t>cars93.csv</a:t>
            </a:r>
            <a:r>
              <a:rPr lang="vi-VN">
                <a:latin typeface="Times New Roman"/>
                <a:ea typeface="+mn-lt"/>
                <a:cs typeface="Times New Roman"/>
              </a:rPr>
              <a:t> vẽ biểu đồ </a:t>
            </a:r>
            <a:r>
              <a:rPr lang="vi-VN" err="1">
                <a:latin typeface="Times New Roman"/>
                <a:ea typeface="+mn-lt"/>
                <a:cs typeface="Times New Roman"/>
              </a:rPr>
              <a:t>Scatter</a:t>
            </a:r>
            <a:r>
              <a:rPr lang="vi-VN">
                <a:latin typeface="Times New Roman"/>
                <a:ea typeface="+mn-lt"/>
                <a:cs typeface="Times New Roman"/>
              </a:rPr>
              <a:t> thể hiện mối quan hệ giữa giá cả và dung tích bình xăng của các loại ô tô trong bộ dữ liệu này. Đường xu hướng so sánh 4 phương pháp làm mịn: LOESS, </a:t>
            </a:r>
            <a:r>
              <a:rPr lang="vi-VN" err="1">
                <a:latin typeface="Times New Roman"/>
                <a:ea typeface="+mn-lt"/>
                <a:cs typeface="Times New Roman"/>
              </a:rPr>
              <a:t>Cubic</a:t>
            </a:r>
            <a:r>
              <a:rPr lang="vi-VN">
                <a:latin typeface="Times New Roman"/>
                <a:ea typeface="+mn-lt"/>
                <a:cs typeface="Times New Roman"/>
              </a:rPr>
              <a:t> </a:t>
            </a:r>
            <a:r>
              <a:rPr lang="vi-VN" err="1">
                <a:latin typeface="Times New Roman"/>
                <a:ea typeface="+mn-lt"/>
                <a:cs typeface="Times New Roman"/>
              </a:rPr>
              <a:t>regression</a:t>
            </a:r>
            <a:r>
              <a:rPr lang="vi-VN">
                <a:latin typeface="Times New Roman"/>
                <a:ea typeface="+mn-lt"/>
                <a:cs typeface="Times New Roman"/>
              </a:rPr>
              <a:t>, Thin-</a:t>
            </a:r>
            <a:r>
              <a:rPr lang="vi-VN" err="1">
                <a:latin typeface="Times New Roman"/>
                <a:ea typeface="+mn-lt"/>
                <a:cs typeface="Times New Roman"/>
              </a:rPr>
              <a:t>plate</a:t>
            </a:r>
            <a:r>
              <a:rPr lang="vi-VN">
                <a:latin typeface="Times New Roman"/>
                <a:ea typeface="+mn-lt"/>
                <a:cs typeface="Times New Roman"/>
              </a:rPr>
              <a:t> </a:t>
            </a:r>
            <a:r>
              <a:rPr lang="vi-VN" err="1">
                <a:latin typeface="Times New Roman"/>
                <a:ea typeface="+mn-lt"/>
                <a:cs typeface="Times New Roman"/>
              </a:rPr>
              <a:t>regression</a:t>
            </a:r>
            <a:r>
              <a:rPr lang="vi-VN">
                <a:latin typeface="Times New Roman"/>
                <a:ea typeface="+mn-lt"/>
                <a:cs typeface="Times New Roman"/>
              </a:rPr>
              <a:t>, và </a:t>
            </a:r>
            <a:r>
              <a:rPr lang="vi-VN" err="1">
                <a:latin typeface="Times New Roman"/>
                <a:ea typeface="+mn-lt"/>
                <a:cs typeface="Times New Roman"/>
              </a:rPr>
              <a:t>Gaussian</a:t>
            </a:r>
            <a:r>
              <a:rPr lang="vi-VN">
                <a:latin typeface="Times New Roman"/>
                <a:ea typeface="+mn-lt"/>
                <a:cs typeface="Times New Roman"/>
              </a:rPr>
              <a:t> </a:t>
            </a:r>
            <a:r>
              <a:rPr lang="vi-VN" err="1">
                <a:latin typeface="Times New Roman"/>
                <a:ea typeface="+mn-lt"/>
                <a:cs typeface="Times New Roman"/>
              </a:rPr>
              <a:t>process</a:t>
            </a:r>
            <a:r>
              <a:rPr lang="vi-VN">
                <a:latin typeface="Times New Roman"/>
                <a:ea typeface="+mn-lt"/>
                <a:cs typeface="Times New Roman"/>
              </a:rPr>
              <a:t>.</a:t>
            </a:r>
            <a:endParaRPr lang="vi-VN" err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9B87E-54B4-F637-B614-850AF8AF709A}"/>
              </a:ext>
            </a:extLst>
          </p:cNvPr>
          <p:cNvSpPr txBox="1"/>
          <p:nvPr/>
        </p:nvSpPr>
        <p:spPr>
          <a:xfrm>
            <a:off x="746313" y="1967752"/>
            <a:ext cx="10845051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tidyr</a:t>
            </a:r>
            <a:r>
              <a:rPr lang="en-US" sz="1200">
                <a:latin typeface="Consolas"/>
              </a:rPr>
              <a:t>);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tidyverse</a:t>
            </a:r>
            <a:r>
              <a:rPr lang="en-US" sz="1200">
                <a:latin typeface="Consolas"/>
              </a:rPr>
              <a:t>);</a:t>
            </a:r>
            <a:r>
              <a:rPr lang="en-US" sz="12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ggplot2</a:t>
            </a:r>
            <a:r>
              <a:rPr lang="en-US" sz="1200">
                <a:latin typeface="Consolas"/>
              </a:rPr>
              <a:t>)</a:t>
            </a:r>
            <a:endParaRPr lang="en-US" sz="1200">
              <a:cs typeface="Segoe UI"/>
            </a:endParaRPr>
          </a:p>
          <a:p>
            <a:r>
              <a:rPr lang="en-US" sz="12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mgcv</a:t>
            </a:r>
            <a:r>
              <a:rPr lang="en-US" sz="1200">
                <a:latin typeface="Consolas"/>
              </a:rPr>
              <a:t>)</a:t>
            </a:r>
            <a:endParaRPr lang="en-US" sz="1200">
              <a:cs typeface="Segoe UI"/>
            </a:endParaRPr>
          </a:p>
          <a:p>
            <a:r>
              <a:rPr lang="en-US" sz="12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200">
                <a:latin typeface="Consolas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cowplot</a:t>
            </a:r>
            <a:r>
              <a:rPr lang="en-US" sz="1200">
                <a:latin typeface="Consolas"/>
              </a:rPr>
              <a:t>)</a:t>
            </a:r>
            <a:endParaRPr lang="en-US" sz="1200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en-US" sz="1200">
              <a:solidFill>
                <a:srgbClr val="001080"/>
              </a:solidFill>
              <a:latin typeface="Consolas"/>
            </a:endParaRPr>
          </a:p>
          <a:p>
            <a:r>
              <a:rPr lang="en-US" sz="1200" err="1">
                <a:solidFill>
                  <a:srgbClr val="001080"/>
                </a:solidFill>
                <a:latin typeface="Consolas"/>
              </a:rPr>
              <a:t>cars_base</a:t>
            </a:r>
            <a:r>
              <a:rPr lang="en-US" sz="1200">
                <a:latin typeface="Consolas"/>
              </a:rPr>
              <a:t> &lt;-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ggplot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200">
                <a:latin typeface="Consolas"/>
              </a:rPr>
              <a:t>,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aes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Price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200">
                <a:latin typeface="Consolas"/>
              </a:rPr>
              <a:t> =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Fuel</a:t>
            </a:r>
            <a:r>
              <a:rPr lang="en-US" sz="1200" err="1">
                <a:latin typeface="Consolas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tank</a:t>
            </a:r>
            <a:r>
              <a:rPr lang="en-US" sz="1200" err="1">
                <a:latin typeface="Consolas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capacity</a:t>
            </a:r>
            <a:r>
              <a:rPr lang="en-US" sz="1200">
                <a:latin typeface="Consolas"/>
              </a:rPr>
              <a:t>)) +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geom_point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"grey60"</a:t>
            </a:r>
            <a:r>
              <a:rPr lang="en-US" sz="1200">
                <a:latin typeface="Consolas"/>
              </a:rPr>
              <a:t>) + 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scale_x_continuous</a:t>
            </a:r>
            <a:r>
              <a:rPr lang="en-US" sz="1200">
                <a:latin typeface="Consolas"/>
              </a:rPr>
              <a:t>(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 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"price (USD)"</a:t>
            </a:r>
            <a:r>
              <a:rPr lang="en-US" sz="1200">
                <a:latin typeface="Consolas"/>
              </a:rPr>
              <a:t>,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 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breaks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40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60</a:t>
            </a:r>
            <a:r>
              <a:rPr lang="en-US" sz="1200">
                <a:latin typeface="Consolas"/>
              </a:rPr>
              <a:t>),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 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labels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"$20,000"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"$40,000"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"$60,000"</a:t>
            </a:r>
            <a:r>
              <a:rPr lang="en-US" sz="1200">
                <a:latin typeface="Consolas"/>
              </a:rPr>
              <a:t>)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) +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scale_y_continuous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"fuel-tank capacity\n(US gallons)"</a:t>
            </a:r>
            <a:r>
              <a:rPr lang="en-US" sz="1200">
                <a:latin typeface="Consolas"/>
              </a:rPr>
              <a:t>)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</a:t>
            </a:r>
            <a:endParaRPr lang="en-US" sz="1200">
              <a:cs typeface="Segoe UI"/>
            </a:endParaRPr>
          </a:p>
          <a:p>
            <a:r>
              <a:rPr lang="en-US" sz="1200">
                <a:solidFill>
                  <a:srgbClr val="001080"/>
                </a:solidFill>
                <a:latin typeface="Consolas"/>
              </a:rPr>
              <a:t>p1</a:t>
            </a:r>
            <a:r>
              <a:rPr lang="en-US" sz="1200">
                <a:latin typeface="Consolas"/>
              </a:rPr>
              <a:t> &lt;-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cars_base</a:t>
            </a:r>
            <a:r>
              <a:rPr lang="en-US" sz="1200">
                <a:latin typeface="Consolas"/>
              </a:rPr>
              <a:t> +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geom_smooth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se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DD0000"/>
                </a:solidFill>
                <a:latin typeface="Consolas"/>
              </a:rPr>
              <a:t>FALSE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"loess"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formula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200">
                <a:latin typeface="Consolas"/>
              </a:rPr>
              <a:t> ~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"#0072B2"</a:t>
            </a:r>
            <a:r>
              <a:rPr lang="en-US" sz="1200">
                <a:latin typeface="Consolas"/>
              </a:rPr>
              <a:t>)</a:t>
            </a:r>
            <a:endParaRPr lang="en-US" sz="1200">
              <a:cs typeface="Segoe UI"/>
            </a:endParaRPr>
          </a:p>
          <a:p>
            <a:r>
              <a:rPr lang="en-US" sz="1200">
                <a:solidFill>
                  <a:srgbClr val="001080"/>
                </a:solidFill>
                <a:latin typeface="Consolas"/>
              </a:rPr>
              <a:t>p2</a:t>
            </a:r>
            <a:r>
              <a:rPr lang="en-US" sz="1200">
                <a:latin typeface="Consolas"/>
              </a:rPr>
              <a:t> &lt;-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cars_base</a:t>
            </a:r>
            <a:r>
              <a:rPr lang="en-US" sz="1200">
                <a:latin typeface="Consolas"/>
              </a:rPr>
              <a:t> +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geom_smooth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se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DD0000"/>
                </a:solidFill>
                <a:latin typeface="Consolas"/>
              </a:rPr>
              <a:t>FALSE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"gam"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formula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200">
                <a:latin typeface="Consolas"/>
              </a:rPr>
              <a:t> ~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k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bs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200" err="1">
                <a:solidFill>
                  <a:srgbClr val="A31515"/>
                </a:solidFill>
                <a:latin typeface="Consolas"/>
              </a:rPr>
              <a:t>cr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200">
                <a:latin typeface="Consolas"/>
              </a:rPr>
              <a:t>),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"#0072B2"</a:t>
            </a:r>
            <a:r>
              <a:rPr lang="en-US" sz="1200">
                <a:latin typeface="Consolas"/>
              </a:rPr>
              <a:t>)</a:t>
            </a:r>
            <a:endParaRPr lang="en-US" sz="1200">
              <a:cs typeface="Segoe UI"/>
            </a:endParaRPr>
          </a:p>
          <a:p>
            <a:r>
              <a:rPr lang="en-US" sz="1200">
                <a:solidFill>
                  <a:srgbClr val="001080"/>
                </a:solidFill>
                <a:latin typeface="Consolas"/>
              </a:rPr>
              <a:t>p3</a:t>
            </a:r>
            <a:r>
              <a:rPr lang="en-US" sz="1200">
                <a:latin typeface="Consolas"/>
              </a:rPr>
              <a:t> &lt;-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cars_base</a:t>
            </a:r>
            <a:r>
              <a:rPr lang="en-US" sz="1200">
                <a:latin typeface="Consolas"/>
              </a:rPr>
              <a:t> +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geom_smooth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se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DD0000"/>
                </a:solidFill>
                <a:latin typeface="Consolas"/>
              </a:rPr>
              <a:t>FALSE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"gam"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formula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200">
                <a:latin typeface="Consolas"/>
              </a:rPr>
              <a:t> ~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k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200">
                <a:latin typeface="Consolas"/>
              </a:rPr>
              <a:t>),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"#0072B2"</a:t>
            </a:r>
            <a:r>
              <a:rPr lang="en-US" sz="1200">
                <a:latin typeface="Consolas"/>
              </a:rPr>
              <a:t>)</a:t>
            </a:r>
            <a:endParaRPr lang="en-US" sz="1200">
              <a:cs typeface="Segoe UI"/>
            </a:endParaRPr>
          </a:p>
          <a:p>
            <a:r>
              <a:rPr lang="en-US" sz="1200">
                <a:solidFill>
                  <a:srgbClr val="001080"/>
                </a:solidFill>
                <a:latin typeface="Consolas"/>
              </a:rPr>
              <a:t>p4</a:t>
            </a:r>
            <a:r>
              <a:rPr lang="en-US" sz="1200">
                <a:latin typeface="Consolas"/>
              </a:rPr>
              <a:t> &lt;-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cars_base</a:t>
            </a:r>
            <a:r>
              <a:rPr lang="en-US" sz="1200">
                <a:latin typeface="Consolas"/>
              </a:rPr>
              <a:t> +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geom_smooth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se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DD0000"/>
                </a:solidFill>
                <a:latin typeface="Consolas"/>
              </a:rPr>
              <a:t>FALSE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"gam"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formula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200">
                <a:latin typeface="Consolas"/>
              </a:rPr>
              <a:t> ~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s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k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bs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200" err="1">
                <a:solidFill>
                  <a:srgbClr val="A31515"/>
                </a:solidFill>
                <a:latin typeface="Consolas"/>
              </a:rPr>
              <a:t>gp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200">
                <a:latin typeface="Consolas"/>
              </a:rPr>
              <a:t>),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"#0072B2"</a:t>
            </a:r>
            <a:r>
              <a:rPr lang="en-US" sz="1200">
                <a:latin typeface="Consolas"/>
              </a:rPr>
              <a:t>)</a:t>
            </a:r>
            <a:endParaRPr lang="en-US" sz="1200">
              <a:cs typeface="Segoe UI"/>
            </a:endParaRPr>
          </a:p>
          <a:p>
            <a:endParaRPr lang="en-US" sz="1200">
              <a:solidFill>
                <a:srgbClr val="001080"/>
              </a:solidFill>
              <a:latin typeface="Consolas"/>
            </a:endParaRPr>
          </a:p>
          <a:p>
            <a:r>
              <a:rPr lang="en-US" sz="1200" err="1">
                <a:solidFill>
                  <a:srgbClr val="001080"/>
                </a:solidFill>
                <a:latin typeface="Consolas"/>
              </a:rPr>
              <a:t>plot_grid</a:t>
            </a:r>
            <a:r>
              <a:rPr lang="en-US" sz="1200">
                <a:latin typeface="Consolas"/>
              </a:rPr>
              <a:t>(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p1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DD0000"/>
                </a:solidFill>
                <a:latin typeface="Consolas"/>
              </a:rPr>
              <a:t>NULL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p2</a:t>
            </a:r>
            <a:r>
              <a:rPr lang="en-US" sz="1200">
                <a:latin typeface="Consolas"/>
              </a:rPr>
              <a:t>,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</a:t>
            </a:r>
            <a:r>
              <a:rPr lang="en-US" sz="1200">
                <a:solidFill>
                  <a:srgbClr val="DD0000"/>
                </a:solidFill>
                <a:latin typeface="Consolas"/>
              </a:rPr>
              <a:t>NULL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DD0000"/>
                </a:solidFill>
                <a:latin typeface="Consolas"/>
              </a:rPr>
              <a:t>NULL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DD0000"/>
                </a:solidFill>
                <a:latin typeface="Consolas"/>
              </a:rPr>
              <a:t>NULL</a:t>
            </a:r>
            <a:r>
              <a:rPr lang="en-US" sz="1200">
                <a:latin typeface="Consolas"/>
              </a:rPr>
              <a:t>,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p3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DD0000"/>
                </a:solidFill>
                <a:latin typeface="Consolas"/>
              </a:rPr>
              <a:t>NULL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p4</a:t>
            </a:r>
            <a:r>
              <a:rPr lang="en-US" sz="1200">
                <a:latin typeface="Consolas"/>
              </a:rPr>
              <a:t>,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align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'hv'</a:t>
            </a:r>
            <a:r>
              <a:rPr lang="en-US" sz="1200">
                <a:latin typeface="Consolas"/>
              </a:rPr>
              <a:t>,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labels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"a"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"b"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"c"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</a:rPr>
              <a:t>"d"</a:t>
            </a:r>
            <a:r>
              <a:rPr lang="en-US" sz="1200">
                <a:latin typeface="Consolas"/>
              </a:rPr>
              <a:t>),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rel_widths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.02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200">
                <a:latin typeface="Consolas"/>
              </a:rPr>
              <a:t>),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</a:rPr>
              <a:t>rel_heights</a:t>
            </a:r>
            <a:r>
              <a:rPr lang="en-US" sz="1200">
                <a:latin typeface="Consolas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</a:rPr>
              <a:t>c</a:t>
            </a:r>
            <a:r>
              <a:rPr lang="en-US" sz="1200">
                <a:latin typeface="Consolas"/>
              </a:rPr>
              <a:t>(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.02</a:t>
            </a:r>
            <a:r>
              <a:rPr lang="en-US" sz="1200">
                <a:latin typeface="Consolas"/>
              </a:rPr>
              <a:t>, </a:t>
            </a:r>
            <a:r>
              <a:rPr lang="en-US" sz="12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200">
                <a:latin typeface="Consolas"/>
              </a:rPr>
              <a:t>)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</a:rPr>
              <a:t>)</a:t>
            </a:r>
            <a:endParaRPr lang="en-US" sz="12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9489279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So sánh 4 PP làm mịn</a:t>
            </a:r>
            <a:endParaRPr lang="en-US">
              <a:solidFill>
                <a:srgbClr val="000000"/>
              </a:solidFill>
              <a:latin typeface="Segoe UI Semibold"/>
              <a:cs typeface="Segoe UI Semibo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E9741B3-2C62-15D6-E90F-F0A3C36A2EB8}"/>
              </a:ext>
            </a:extLst>
          </p:cNvPr>
          <p:cNvSpPr/>
          <p:nvPr/>
        </p:nvSpPr>
        <p:spPr>
          <a:xfrm>
            <a:off x="286858" y="1194386"/>
            <a:ext cx="1054166" cy="767397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1A100-1833-6488-3D41-C6DE88E5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74" y="1213875"/>
            <a:ext cx="9560301" cy="544998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3FF92EC-93E6-A320-9C1D-B7208CE304F6}"/>
              </a:ext>
            </a:extLst>
          </p:cNvPr>
          <p:cNvSpPr/>
          <p:nvPr/>
        </p:nvSpPr>
        <p:spPr>
          <a:xfrm>
            <a:off x="157704" y="3428724"/>
            <a:ext cx="1415793" cy="145190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Sinh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nhận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xét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so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sánh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quả</a:t>
            </a:r>
          </a:p>
        </p:txBody>
      </p:sp>
    </p:spTree>
    <p:extLst>
      <p:ext uri="{BB962C8B-B14F-4D97-AF65-F5344CB8AC3E}">
        <p14:creationId xmlns:p14="http://schemas.microsoft.com/office/powerpoint/2010/main" val="1734601895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79749"/>
            <a:ext cx="12192000" cy="4578251"/>
            <a:chOff x="0" y="-47625"/>
            <a:chExt cx="4816593" cy="18086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61067"/>
            </a:xfrm>
            <a:custGeom>
              <a:avLst/>
              <a:gdLst/>
              <a:ahLst/>
              <a:cxnLst/>
              <a:rect l="l" t="t" r="r" b="b"/>
              <a:pathLst>
                <a:path w="4816592" h="1761067">
                  <a:moveTo>
                    <a:pt x="0" y="0"/>
                  </a:moveTo>
                  <a:lnTo>
                    <a:pt x="4816592" y="0"/>
                  </a:lnTo>
                  <a:lnTo>
                    <a:pt x="4816592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FAF3E0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80869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11885"/>
            <a:ext cx="12192000" cy="5833140"/>
            <a:chOff x="0" y="0"/>
            <a:chExt cx="30705380" cy="11666279"/>
          </a:xfrm>
        </p:grpSpPr>
        <p:sp>
          <p:nvSpPr>
            <p:cNvPr id="9" name="Freeform 9"/>
            <p:cNvSpPr/>
            <p:nvPr/>
          </p:nvSpPr>
          <p:spPr>
            <a:xfrm rot="5400000">
              <a:off x="1983316" y="-1983316"/>
              <a:ext cx="11609209" cy="15575841"/>
            </a:xfrm>
            <a:custGeom>
              <a:avLst/>
              <a:gdLst/>
              <a:ahLst/>
              <a:cxnLst/>
              <a:rect l="l" t="t" r="r" b="b"/>
              <a:pathLst>
                <a:path w="11609209" h="15575841">
                  <a:moveTo>
                    <a:pt x="0" y="0"/>
                  </a:moveTo>
                  <a:lnTo>
                    <a:pt x="11609209" y="0"/>
                  </a:lnTo>
                  <a:lnTo>
                    <a:pt x="11609209" y="15575841"/>
                  </a:lnTo>
                  <a:lnTo>
                    <a:pt x="0" y="15575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5899" r="-491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 rot="5400000">
              <a:off x="17267131" y="-1771970"/>
              <a:ext cx="11666279" cy="15210219"/>
            </a:xfrm>
            <a:custGeom>
              <a:avLst/>
              <a:gdLst/>
              <a:ahLst/>
              <a:cxnLst/>
              <a:rect l="l" t="t" r="r" b="b"/>
              <a:pathLst>
                <a:path w="11666279" h="15210219">
                  <a:moveTo>
                    <a:pt x="0" y="0"/>
                  </a:moveTo>
                  <a:lnTo>
                    <a:pt x="11666279" y="0"/>
                  </a:lnTo>
                  <a:lnTo>
                    <a:pt x="11666279" y="15210219"/>
                  </a:lnTo>
                  <a:lnTo>
                    <a:pt x="0" y="15210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8445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 rot="-332389">
            <a:off x="6022749" y="1072961"/>
            <a:ext cx="5688501" cy="6091807"/>
          </a:xfrm>
          <a:custGeom>
            <a:avLst/>
            <a:gdLst/>
            <a:ahLst/>
            <a:cxnLst/>
            <a:rect l="l" t="t" r="r" b="b"/>
            <a:pathLst>
              <a:path w="8532752" h="12064303">
                <a:moveTo>
                  <a:pt x="0" y="0"/>
                </a:moveTo>
                <a:lnTo>
                  <a:pt x="8532753" y="0"/>
                </a:lnTo>
                <a:lnTo>
                  <a:pt x="8532753" y="12064303"/>
                </a:lnTo>
                <a:lnTo>
                  <a:pt x="0" y="120643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39ADE6F6-8945-41C9-9592-7635B6F96DCA}"/>
              </a:ext>
            </a:extLst>
          </p:cNvPr>
          <p:cNvGrpSpPr/>
          <p:nvPr/>
        </p:nvGrpSpPr>
        <p:grpSpPr>
          <a:xfrm>
            <a:off x="6678221" y="3306035"/>
            <a:ext cx="4712868" cy="661237"/>
            <a:chOff x="0" y="0"/>
            <a:chExt cx="8285510" cy="1196622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989555B5-8032-41C5-A1EC-327B47F9F12B}"/>
                </a:ext>
              </a:extLst>
            </p:cNvPr>
            <p:cNvSpPr/>
            <p:nvPr/>
          </p:nvSpPr>
          <p:spPr>
            <a:xfrm>
              <a:off x="0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E667B79-5E02-41C0-A8FC-235E82E7918B}"/>
                </a:ext>
              </a:extLst>
            </p:cNvPr>
            <p:cNvSpPr/>
            <p:nvPr/>
          </p:nvSpPr>
          <p:spPr>
            <a:xfrm>
              <a:off x="3481553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657A5BAC-F68B-4AB4-88C2-2980C2A9CD9B}"/>
                </a:ext>
              </a:extLst>
            </p:cNvPr>
            <p:cNvSpPr txBox="1"/>
            <p:nvPr/>
          </p:nvSpPr>
          <p:spPr>
            <a:xfrm>
              <a:off x="291437" y="50034"/>
              <a:ext cx="7807692" cy="853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  <a:defRPr/>
              </a:pPr>
              <a:r>
                <a:rPr lang="en-US" sz="2000" err="1">
                  <a:solidFill>
                    <a:prstClr val="black"/>
                  </a:solidFill>
                  <a:latin typeface="Open Sauce Bold"/>
                  <a:sym typeface="Open Sauce Bold"/>
                </a:rPr>
                <a:t>Hồi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sym typeface="Open Sauce Bold"/>
                </a:rPr>
                <a:t>quy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sym typeface="Open Sauce Bold"/>
                </a:rPr>
                <a:t>tuyến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sym typeface="Open Sauce Bold"/>
                </a:rPr>
                <a:t>tính</a:t>
              </a:r>
              <a:endParaRPr lang="vi-VN" err="1">
                <a:solidFill>
                  <a:prstClr val="black"/>
                </a:solidFill>
              </a:endParaRPr>
            </a:p>
          </p:txBody>
        </p:sp>
      </p:grpSp>
      <p:sp>
        <p:nvSpPr>
          <p:cNvPr id="24" name="Freeform 20">
            <a:extLst>
              <a:ext uri="{FF2B5EF4-FFF2-40B4-BE49-F238E27FC236}">
                <a16:creationId xmlns:a16="http://schemas.microsoft.com/office/drawing/2014/main" id="{F9285759-7B35-408C-9F4E-32D13371002B}"/>
              </a:ext>
            </a:extLst>
          </p:cNvPr>
          <p:cNvSpPr/>
          <p:nvPr/>
        </p:nvSpPr>
        <p:spPr>
          <a:xfrm>
            <a:off x="1079610" y="3099861"/>
            <a:ext cx="2290672" cy="2727007"/>
          </a:xfrm>
          <a:custGeom>
            <a:avLst/>
            <a:gdLst/>
            <a:ahLst/>
            <a:cxnLst/>
            <a:rect l="l" t="t" r="r" b="b"/>
            <a:pathLst>
              <a:path w="2697486" h="3127520">
                <a:moveTo>
                  <a:pt x="0" y="0"/>
                </a:moveTo>
                <a:lnTo>
                  <a:pt x="2697485" y="0"/>
                </a:lnTo>
                <a:lnTo>
                  <a:pt x="2697485" y="3127520"/>
                </a:lnTo>
                <a:lnTo>
                  <a:pt x="0" y="31275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32F70171-E1BC-4A70-9AF9-8B933E838348}"/>
              </a:ext>
            </a:extLst>
          </p:cNvPr>
          <p:cNvSpPr/>
          <p:nvPr/>
        </p:nvSpPr>
        <p:spPr>
          <a:xfrm rot="20460756">
            <a:off x="143497" y="5383192"/>
            <a:ext cx="1012615" cy="1432724"/>
          </a:xfrm>
          <a:custGeom>
            <a:avLst/>
            <a:gdLst/>
            <a:ahLst/>
            <a:cxnLst/>
            <a:rect l="l" t="t" r="r" b="b"/>
            <a:pathLst>
              <a:path w="1817307" h="2774514">
                <a:moveTo>
                  <a:pt x="0" y="0"/>
                </a:moveTo>
                <a:lnTo>
                  <a:pt x="1817307" y="0"/>
                </a:lnTo>
                <a:lnTo>
                  <a:pt x="1817307" y="2774515"/>
                </a:lnTo>
                <a:lnTo>
                  <a:pt x="0" y="277451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9172C66-D893-4071-9112-B1083F015CF1}"/>
              </a:ext>
            </a:extLst>
          </p:cNvPr>
          <p:cNvSpPr/>
          <p:nvPr/>
        </p:nvSpPr>
        <p:spPr>
          <a:xfrm rot="4415999">
            <a:off x="4900031" y="2898068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10A3D037-4EE8-47E6-BEED-2C2CDE9D3FB5}"/>
              </a:ext>
            </a:extLst>
          </p:cNvPr>
          <p:cNvSpPr/>
          <p:nvPr/>
        </p:nvSpPr>
        <p:spPr>
          <a:xfrm rot="-7742462">
            <a:off x="4254349" y="4441343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8588E-B68C-A02C-056F-973E7997A803}"/>
              </a:ext>
            </a:extLst>
          </p:cNvPr>
          <p:cNvGrpSpPr/>
          <p:nvPr/>
        </p:nvGrpSpPr>
        <p:grpSpPr>
          <a:xfrm>
            <a:off x="6678221" y="2356945"/>
            <a:ext cx="6201672" cy="664703"/>
            <a:chOff x="6678221" y="3226569"/>
            <a:chExt cx="6201672" cy="664703"/>
          </a:xfrm>
        </p:grpSpPr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8D5D45AF-4F20-4F43-828A-FAE1FC3915E9}"/>
                </a:ext>
              </a:extLst>
            </p:cNvPr>
            <p:cNvGrpSpPr/>
            <p:nvPr/>
          </p:nvGrpSpPr>
          <p:grpSpPr>
            <a:xfrm>
              <a:off x="6678221" y="3226569"/>
              <a:ext cx="4712868" cy="661237"/>
              <a:chOff x="0" y="0"/>
              <a:chExt cx="8285510" cy="1196622"/>
            </a:xfrm>
          </p:grpSpPr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117B10DF-BF21-499E-983B-4C2B7A827233}"/>
                  </a:ext>
                </a:extLst>
              </p:cNvPr>
              <p:cNvSpPr/>
              <p:nvPr/>
            </p:nvSpPr>
            <p:spPr>
              <a:xfrm>
                <a:off x="0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5E4461A3-FF0F-463F-9026-D84A7C403D24}"/>
                  </a:ext>
                </a:extLst>
              </p:cNvPr>
              <p:cNvSpPr/>
              <p:nvPr/>
            </p:nvSpPr>
            <p:spPr>
              <a:xfrm>
                <a:off x="3481553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AA0F39F9-7E23-4111-9548-F3368047EE95}"/>
                  </a:ext>
                </a:extLst>
              </p:cNvPr>
              <p:cNvSpPr txBox="1"/>
              <p:nvPr/>
            </p:nvSpPr>
            <p:spPr>
              <a:xfrm>
                <a:off x="291437" y="14617"/>
                <a:ext cx="7807692" cy="85356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4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6D108D-6FE0-9121-29C7-CEBA0E09F871}"/>
                </a:ext>
              </a:extLst>
            </p:cNvPr>
            <p:cNvSpPr txBox="1"/>
            <p:nvPr/>
          </p:nvSpPr>
          <p:spPr>
            <a:xfrm>
              <a:off x="6749481" y="3327271"/>
              <a:ext cx="6130412" cy="56400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4200"/>
                </a:lnSpc>
                <a:defRPr/>
              </a:pPr>
              <a:r>
                <a:rPr lang="en-US" sz="2000" err="1">
                  <a:solidFill>
                    <a:prstClr val="black"/>
                  </a:solidFill>
                  <a:latin typeface="Open Sauce Bold"/>
                  <a:sym typeface="Open Sauce Bold"/>
                </a:rPr>
                <a:t>Hồi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sym typeface="Open Sauce Bold"/>
                </a:rPr>
                <a:t>quy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sym typeface="Open Sauce Bold"/>
                </a:rPr>
                <a:t> phi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sym typeface="Open Sauce Bold"/>
                </a:rPr>
                <a:t>tuyến</a:t>
              </a:r>
              <a:endParaRPr lang="vi-VN" err="1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Box 11">
            <a:extLst>
              <a:ext uri="{FF2B5EF4-FFF2-40B4-BE49-F238E27FC236}">
                <a16:creationId xmlns:a16="http://schemas.microsoft.com/office/drawing/2014/main" id="{062D70D8-4A52-49B3-AE71-DC6489217955}"/>
              </a:ext>
            </a:extLst>
          </p:cNvPr>
          <p:cNvSpPr txBox="1"/>
          <p:nvPr/>
        </p:nvSpPr>
        <p:spPr>
          <a:xfrm>
            <a:off x="685800" y="1201668"/>
            <a:ext cx="4878421" cy="1362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5515"/>
              </a:lnSpc>
              <a:defRPr/>
            </a:pPr>
            <a:r>
              <a:rPr lang="en-US" sz="4400" b="0" i="0" u="none" strike="noStrike" kern="1200" cap="none" spc="0" normalizeH="0" baseline="0" noProof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Segoe UI Semibold"/>
                <a:ea typeface="Marykate"/>
                <a:cs typeface="Segoe UI Semibold"/>
              </a:rPr>
              <a:t>TQH XU HƯỚNG </a:t>
            </a:r>
            <a:r>
              <a:rPr lang="en-US" sz="4400">
                <a:solidFill>
                  <a:srgbClr val="101010"/>
                </a:solidFill>
                <a:latin typeface="Segoe UI Semibold"/>
                <a:ea typeface="Marykate"/>
                <a:cs typeface="Segoe UI Semibold"/>
              </a:rPr>
              <a:t>THEO DẠNG HÀM</a:t>
            </a:r>
            <a:endParaRPr lang="en-US" sz="4400" b="0" i="0" u="none" strike="noStrike" kern="1200" cap="none" spc="0" normalizeH="0" baseline="0" noProof="0">
              <a:ln>
                <a:noFill/>
              </a:ln>
              <a:solidFill>
                <a:srgbClr val="101010"/>
              </a:solidFill>
              <a:effectLst/>
              <a:uLnTx/>
              <a:uFillTx/>
              <a:latin typeface="Segoe UI Semibold" panose="020B0702040204020203" pitchFamily="34" charset="0"/>
              <a:ea typeface="Marykate"/>
              <a:cs typeface="Segoe UI Semibold" panose="020B0702040204020203" pitchFamily="34" charset="0"/>
            </a:endParaRPr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C174807E-F3E1-FD6C-B0F5-F7D6D52E8427}"/>
              </a:ext>
            </a:extLst>
          </p:cNvPr>
          <p:cNvSpPr/>
          <p:nvPr/>
        </p:nvSpPr>
        <p:spPr>
          <a:xfrm>
            <a:off x="6697573" y="4293006"/>
            <a:ext cx="2732531" cy="661237"/>
          </a:xfrm>
          <a:custGeom>
            <a:avLst/>
            <a:gdLst/>
            <a:ahLst/>
            <a:cxnLst/>
            <a:rect l="l" t="t" r="r" b="b"/>
            <a:pathLst>
              <a:path w="4803957" h="1196622">
                <a:moveTo>
                  <a:pt x="0" y="0"/>
                </a:moveTo>
                <a:lnTo>
                  <a:pt x="4803957" y="0"/>
                </a:lnTo>
                <a:lnTo>
                  <a:pt x="4803957" y="1196622"/>
                </a:lnTo>
                <a:lnTo>
                  <a:pt x="0" y="1196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3DF0604B-3271-6AB5-8EB0-BF0B0AE62CAF}"/>
              </a:ext>
            </a:extLst>
          </p:cNvPr>
          <p:cNvSpPr/>
          <p:nvPr/>
        </p:nvSpPr>
        <p:spPr>
          <a:xfrm>
            <a:off x="8677910" y="4293006"/>
            <a:ext cx="2732531" cy="661237"/>
          </a:xfrm>
          <a:custGeom>
            <a:avLst/>
            <a:gdLst/>
            <a:ahLst/>
            <a:cxnLst/>
            <a:rect l="l" t="t" r="r" b="b"/>
            <a:pathLst>
              <a:path w="4803957" h="1196622">
                <a:moveTo>
                  <a:pt x="0" y="0"/>
                </a:moveTo>
                <a:lnTo>
                  <a:pt x="4803957" y="0"/>
                </a:lnTo>
                <a:lnTo>
                  <a:pt x="4803957" y="1196622"/>
                </a:lnTo>
                <a:lnTo>
                  <a:pt x="0" y="1196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A1B4C387-3FFA-497C-E57D-12A1743A9213}"/>
              </a:ext>
            </a:extLst>
          </p:cNvPr>
          <p:cNvSpPr txBox="1"/>
          <p:nvPr/>
        </p:nvSpPr>
        <p:spPr>
          <a:xfrm>
            <a:off x="6863345" y="4320654"/>
            <a:ext cx="4441081" cy="471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defRPr/>
            </a:pPr>
            <a:r>
              <a:rPr lang="en-US" sz="2000" err="1">
                <a:solidFill>
                  <a:prstClr val="black"/>
                </a:solidFill>
                <a:latin typeface="Open Sauce Bold"/>
                <a:sym typeface="Open Sauce Bold"/>
              </a:rPr>
              <a:t>Hàm</a:t>
            </a:r>
            <a:r>
              <a:rPr lang="en-US" sz="2000">
                <a:solidFill>
                  <a:prstClr val="black"/>
                </a:solidFill>
                <a:latin typeface="Open Sauce Bold"/>
                <a:sym typeface="Open Sauce Bold"/>
              </a:rPr>
              <a:t> </a:t>
            </a:r>
            <a:r>
              <a:rPr lang="en-US" sz="2000" err="1">
                <a:solidFill>
                  <a:prstClr val="black"/>
                </a:solidFill>
                <a:latin typeface="Open Sauce Bold"/>
                <a:sym typeface="Open Sauce Bold"/>
              </a:rPr>
              <a:t>mũ</a:t>
            </a:r>
            <a:endParaRPr lang="vi-VN" err="1"/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C47F5FB-0C11-948A-E6AF-BE682B713AB2}"/>
              </a:ext>
            </a:extLst>
          </p:cNvPr>
          <p:cNvSpPr/>
          <p:nvPr/>
        </p:nvSpPr>
        <p:spPr>
          <a:xfrm>
            <a:off x="6673383" y="5321102"/>
            <a:ext cx="2732531" cy="661237"/>
          </a:xfrm>
          <a:custGeom>
            <a:avLst/>
            <a:gdLst/>
            <a:ahLst/>
            <a:cxnLst/>
            <a:rect l="l" t="t" r="r" b="b"/>
            <a:pathLst>
              <a:path w="4803957" h="1196622">
                <a:moveTo>
                  <a:pt x="0" y="0"/>
                </a:moveTo>
                <a:lnTo>
                  <a:pt x="4803957" y="0"/>
                </a:lnTo>
                <a:lnTo>
                  <a:pt x="4803957" y="1196622"/>
                </a:lnTo>
                <a:lnTo>
                  <a:pt x="0" y="1196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DD1F873C-2F0F-E557-C585-A66E4A1AF009}"/>
              </a:ext>
            </a:extLst>
          </p:cNvPr>
          <p:cNvSpPr/>
          <p:nvPr/>
        </p:nvSpPr>
        <p:spPr>
          <a:xfrm>
            <a:off x="8653720" y="5321102"/>
            <a:ext cx="2732531" cy="661237"/>
          </a:xfrm>
          <a:custGeom>
            <a:avLst/>
            <a:gdLst/>
            <a:ahLst/>
            <a:cxnLst/>
            <a:rect l="l" t="t" r="r" b="b"/>
            <a:pathLst>
              <a:path w="4803957" h="1196622">
                <a:moveTo>
                  <a:pt x="0" y="0"/>
                </a:moveTo>
                <a:lnTo>
                  <a:pt x="4803957" y="0"/>
                </a:lnTo>
                <a:lnTo>
                  <a:pt x="4803957" y="1196622"/>
                </a:lnTo>
                <a:lnTo>
                  <a:pt x="0" y="1196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26D71E-9231-6570-72A3-2707EE2117D4}"/>
              </a:ext>
            </a:extLst>
          </p:cNvPr>
          <p:cNvSpPr txBox="1"/>
          <p:nvPr/>
        </p:nvSpPr>
        <p:spPr>
          <a:xfrm>
            <a:off x="6839155" y="5348750"/>
            <a:ext cx="4441081" cy="471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  <a:defRPr/>
            </a:pPr>
            <a:r>
              <a:rPr lang="en-US" sz="2000" err="1">
                <a:solidFill>
                  <a:prstClr val="black"/>
                </a:solidFill>
                <a:latin typeface="Open Sauce Bold"/>
                <a:sym typeface="Open Sauce Bold"/>
              </a:rPr>
              <a:t>Biến</a:t>
            </a:r>
            <a:r>
              <a:rPr lang="en-US" sz="2000">
                <a:solidFill>
                  <a:prstClr val="black"/>
                </a:solidFill>
                <a:latin typeface="Open Sauce Bold"/>
                <a:sym typeface="Open Sauce Bold"/>
              </a:rPr>
              <a:t> </a:t>
            </a:r>
            <a:r>
              <a:rPr lang="en-US" sz="2000" err="1">
                <a:solidFill>
                  <a:prstClr val="black"/>
                </a:solidFill>
                <a:latin typeface="Open Sauce Bold"/>
                <a:sym typeface="Open Sauce Bold"/>
              </a:rPr>
              <a:t>đổi</a:t>
            </a:r>
            <a:r>
              <a:rPr lang="en-US" sz="2000">
                <a:solidFill>
                  <a:prstClr val="black"/>
                </a:solidFill>
                <a:latin typeface="Open Sauce Bold"/>
                <a:sym typeface="Open Sauce Bold"/>
              </a:rPr>
              <a:t> log</a:t>
            </a:r>
            <a:endParaRPr lang="vi-V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500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Hàm nls()</a:t>
            </a:r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149AE-BA71-F617-8697-5BC55619BCAD}"/>
              </a:ext>
            </a:extLst>
          </p:cNvPr>
          <p:cNvSpPr txBox="1"/>
          <p:nvPr/>
        </p:nvSpPr>
        <p:spPr>
          <a:xfrm>
            <a:off x="433470" y="1884073"/>
            <a:ext cx="1133459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imes New Roman"/>
                <a:ea typeface="+mn-lt"/>
                <a:cs typeface="+mn-lt"/>
              </a:rPr>
              <a:t>Hàm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nls</a:t>
            </a:r>
            <a:r>
              <a:rPr lang="en-US">
                <a:latin typeface="Times New Roman"/>
                <a:ea typeface="+mn-lt"/>
                <a:cs typeface="+mn-lt"/>
              </a:rPr>
              <a:t>() </a:t>
            </a:r>
            <a:r>
              <a:rPr lang="en-US" err="1">
                <a:latin typeface="Times New Roman"/>
                <a:ea typeface="+mn-lt"/>
                <a:cs typeface="+mn-lt"/>
              </a:rPr>
              <a:t>được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sử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dụng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để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tính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toán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các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ước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lượng</a:t>
            </a:r>
            <a:r>
              <a:rPr lang="en-US">
                <a:latin typeface="Times New Roman"/>
                <a:ea typeface="+mn-lt"/>
                <a:cs typeface="+mn-lt"/>
              </a:rPr>
              <a:t> (estimates) </a:t>
            </a:r>
            <a:r>
              <a:rPr lang="en-US" err="1">
                <a:latin typeface="Times New Roman"/>
                <a:ea typeface="+mn-lt"/>
                <a:cs typeface="+mn-lt"/>
              </a:rPr>
              <a:t>tham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số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của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một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mô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hình</a:t>
            </a:r>
            <a:r>
              <a:rPr lang="en-US">
                <a:latin typeface="Times New Roman"/>
                <a:ea typeface="+mn-lt"/>
                <a:cs typeface="+mn-lt"/>
              </a:rPr>
              <a:t> phi </a:t>
            </a:r>
            <a:r>
              <a:rPr lang="en-US" err="1">
                <a:latin typeface="Times New Roman"/>
                <a:ea typeface="+mn-lt"/>
                <a:cs typeface="+mn-lt"/>
              </a:rPr>
              <a:t>tuyến</a:t>
            </a:r>
            <a:r>
              <a:rPr lang="en-US">
                <a:latin typeface="Times New Roman"/>
                <a:ea typeface="+mn-lt"/>
                <a:cs typeface="+mn-lt"/>
              </a:rPr>
              <a:t> (nonlinear) </a:t>
            </a:r>
            <a:r>
              <a:rPr lang="en-US" err="1">
                <a:latin typeface="Times New Roman"/>
                <a:ea typeface="+mn-lt"/>
                <a:cs typeface="+mn-lt"/>
              </a:rPr>
              <a:t>theo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phương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pháp</a:t>
            </a:r>
            <a:r>
              <a:rPr lang="en-US">
                <a:latin typeface="Times New Roman"/>
                <a:ea typeface="+mn-lt"/>
                <a:cs typeface="+mn-lt"/>
              </a:rPr>
              <a:t> least squares, </a:t>
            </a:r>
            <a:r>
              <a:rPr lang="en-US" err="1">
                <a:latin typeface="Times New Roman"/>
                <a:ea typeface="+mn-lt"/>
                <a:cs typeface="+mn-lt"/>
              </a:rPr>
              <a:t>có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thể</a:t>
            </a:r>
            <a:r>
              <a:rPr lang="en-US">
                <a:latin typeface="Times New Roman"/>
                <a:ea typeface="+mn-lt"/>
                <a:cs typeface="+mn-lt"/>
              </a:rPr>
              <a:t> bao </a:t>
            </a:r>
            <a:r>
              <a:rPr lang="en-US" err="1">
                <a:latin typeface="Times New Roman"/>
                <a:ea typeface="+mn-lt"/>
                <a:cs typeface="+mn-lt"/>
              </a:rPr>
              <a:t>gồm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trọng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số</a:t>
            </a:r>
            <a:r>
              <a:rPr lang="en-US">
                <a:latin typeface="Times New Roman"/>
                <a:ea typeface="+mn-lt"/>
                <a:cs typeface="+mn-lt"/>
              </a:rPr>
              <a:t> (weighted) </a:t>
            </a:r>
            <a:r>
              <a:rPr lang="en-US" err="1">
                <a:latin typeface="Times New Roman"/>
                <a:ea typeface="+mn-lt"/>
                <a:cs typeface="+mn-lt"/>
              </a:rPr>
              <a:t>nếu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cần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vi-VN">
              <a:latin typeface="Times New Roman"/>
              <a:ea typeface="+mn-lt"/>
              <a:cs typeface="+mn-lt"/>
            </a:endParaRPr>
          </a:p>
          <a:p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               </a:t>
            </a:r>
            <a:r>
              <a:rPr lang="en-US" err="1">
                <a:latin typeface="Times New Roman"/>
                <a:ea typeface="+mn-lt"/>
                <a:cs typeface="+mn-lt"/>
              </a:rPr>
              <a:t>nls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(</a:t>
            </a:r>
            <a:r>
              <a:rPr lang="en-US">
                <a:latin typeface="Times New Roman"/>
                <a:ea typeface="+mn-lt"/>
                <a:cs typeface="+mn-lt"/>
              </a:rPr>
              <a:t>formula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 data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 start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 control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 algorithm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
                    trace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 subset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 weights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na.action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 model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
                    lower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 upper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,</a:t>
            </a:r>
            <a:r>
              <a:rPr lang="en-US">
                <a:latin typeface="Times New Roman"/>
                <a:ea typeface="+mn-lt"/>
                <a:cs typeface="+mn-lt"/>
              </a:rPr>
              <a:t> ...</a:t>
            </a:r>
            <a:r>
              <a:rPr lang="en-US">
                <a:solidFill>
                  <a:srgbClr val="999999"/>
                </a:solidFill>
                <a:latin typeface="Times New Roman"/>
                <a:ea typeface="+mn-lt"/>
                <a:cs typeface="+mn-lt"/>
              </a:rPr>
              <a:t>)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endParaRPr lang="en-US">
              <a:solidFill>
                <a:srgbClr val="999999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formula: </a:t>
            </a:r>
            <a:r>
              <a:rPr lang="en-US" err="1">
                <a:latin typeface="Times New Roman"/>
                <a:ea typeface="+mn-lt"/>
                <a:cs typeface="+mn-lt"/>
              </a:rPr>
              <a:t>Biểu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thức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mô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hình</a:t>
            </a:r>
            <a:r>
              <a:rPr lang="en-US">
                <a:latin typeface="Times New Roman"/>
                <a:ea typeface="+mn-lt"/>
                <a:cs typeface="+mn-lt"/>
              </a:rPr>
              <a:t> phi </a:t>
            </a:r>
            <a:r>
              <a:rPr lang="en-US" err="1">
                <a:latin typeface="Times New Roman"/>
                <a:ea typeface="+mn-lt"/>
                <a:cs typeface="+mn-lt"/>
              </a:rPr>
              <a:t>tuyến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thường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là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dạng</a:t>
            </a:r>
            <a:r>
              <a:rPr lang="en-US">
                <a:latin typeface="Times New Roman"/>
                <a:ea typeface="+mn-lt"/>
                <a:cs typeface="+mn-lt"/>
              </a:rPr>
              <a:t> y ~ f(x, params), </a:t>
            </a:r>
            <a:r>
              <a:rPr lang="en-US" err="1">
                <a:latin typeface="Times New Roman"/>
                <a:ea typeface="+mn-lt"/>
                <a:cs typeface="+mn-lt"/>
              </a:rPr>
              <a:t>với</a:t>
            </a:r>
            <a:r>
              <a:rPr lang="en-US">
                <a:latin typeface="Times New Roman"/>
                <a:ea typeface="+mn-lt"/>
                <a:cs typeface="+mn-lt"/>
              </a:rPr>
              <a:t> y </a:t>
            </a:r>
            <a:r>
              <a:rPr lang="en-US" err="1">
                <a:latin typeface="Times New Roman"/>
                <a:ea typeface="+mn-lt"/>
                <a:cs typeface="+mn-lt"/>
              </a:rPr>
              <a:t>là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biến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phụ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thuộc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và</a:t>
            </a:r>
            <a:r>
              <a:rPr lang="en-US">
                <a:latin typeface="Times New Roman"/>
                <a:ea typeface="+mn-lt"/>
                <a:cs typeface="+mn-lt"/>
              </a:rPr>
              <a:t> f(x, params) </a:t>
            </a:r>
            <a:r>
              <a:rPr lang="en-US" err="1">
                <a:latin typeface="Times New Roman"/>
                <a:ea typeface="+mn-lt"/>
                <a:cs typeface="+mn-lt"/>
              </a:rPr>
              <a:t>là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hàm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mô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hình</a:t>
            </a:r>
            <a:r>
              <a:rPr lang="en-US">
                <a:latin typeface="Times New Roman"/>
                <a:ea typeface="+mn-lt"/>
                <a:cs typeface="+mn-lt"/>
              </a:rPr>
              <a:t> phi </a:t>
            </a:r>
            <a:r>
              <a:rPr lang="en-US" err="1">
                <a:latin typeface="Times New Roman"/>
                <a:ea typeface="+mn-lt"/>
                <a:cs typeface="+mn-lt"/>
              </a:rPr>
              <a:t>tuyến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với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các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tham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số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cần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ước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lượng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data: </a:t>
            </a:r>
            <a:r>
              <a:rPr lang="en-US" err="1">
                <a:latin typeface="Times New Roman"/>
                <a:ea typeface="+mn-lt"/>
                <a:cs typeface="+mn-lt"/>
              </a:rPr>
              <a:t>Dữ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liệu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sử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dụng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cho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mô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hình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ea typeface="+mn-lt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start: Giá </a:t>
            </a:r>
            <a:r>
              <a:rPr lang="en-US" err="1">
                <a:latin typeface="Times New Roman"/>
                <a:ea typeface="+mn-lt"/>
                <a:cs typeface="+mn-lt"/>
              </a:rPr>
              <a:t>trị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khởi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tạo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cho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các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tham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số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trong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mô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hình</a:t>
            </a:r>
            <a:r>
              <a:rPr lang="en-US">
                <a:latin typeface="Times New Roman"/>
                <a:ea typeface="+mn-lt"/>
                <a:cs typeface="+mn-lt"/>
              </a:rPr>
              <a:t> phi </a:t>
            </a:r>
            <a:r>
              <a:rPr lang="en-US" err="1">
                <a:latin typeface="Times New Roman"/>
                <a:ea typeface="+mn-lt"/>
                <a:cs typeface="+mn-lt"/>
              </a:rPr>
              <a:t>tuyến</a:t>
            </a:r>
            <a:r>
              <a:rPr lang="en-US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Segoe UI"/>
              </a:rPr>
              <a:t>control</a:t>
            </a:r>
            <a:r>
              <a:rPr lang="en-US">
                <a:latin typeface="Times New Roman"/>
                <a:ea typeface="+mn-lt"/>
                <a:cs typeface="+mn-lt"/>
              </a:rPr>
              <a:t>: </a:t>
            </a:r>
            <a:r>
              <a:rPr lang="en-US" err="1">
                <a:latin typeface="Times New Roman"/>
                <a:ea typeface="+mn-lt"/>
                <a:cs typeface="+mn-lt"/>
              </a:rPr>
              <a:t>Một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đối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tượng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kiểm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soát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các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tham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số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như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số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vòng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lặp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tiêu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chí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dừng</a:t>
            </a:r>
            <a:r>
              <a:rPr lang="en-US">
                <a:latin typeface="Times New Roman"/>
                <a:ea typeface="+mn-lt"/>
                <a:cs typeface="+mn-lt"/>
              </a:rPr>
              <a:t>, v.v.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cs typeface="Segoe UI"/>
              </a:rPr>
              <a:t>algorithm</a:t>
            </a:r>
            <a:r>
              <a:rPr lang="en-US">
                <a:latin typeface="Times New Roman"/>
                <a:ea typeface="+mn-lt"/>
                <a:cs typeface="+mn-lt"/>
              </a:rPr>
              <a:t>: </a:t>
            </a:r>
            <a:r>
              <a:rPr lang="en-US" err="1">
                <a:latin typeface="Times New Roman"/>
                <a:ea typeface="+mn-lt"/>
                <a:cs typeface="+mn-lt"/>
              </a:rPr>
              <a:t>Thuật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toán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tối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ưu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hóa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được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sử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dụng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để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tìm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các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tham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số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tối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ưu</a:t>
            </a:r>
            <a:r>
              <a:rPr lang="en-US">
                <a:latin typeface="Times New Roman"/>
                <a:ea typeface="+mn-lt"/>
                <a:cs typeface="+mn-lt"/>
              </a:rPr>
              <a:t>. (</a:t>
            </a:r>
            <a:r>
              <a:rPr lang="en-US">
                <a:ea typeface="+mn-lt"/>
                <a:cs typeface="+mn-lt"/>
              </a:rPr>
              <a:t>"</a:t>
            </a:r>
            <a:r>
              <a:rPr lang="en-US" err="1">
                <a:ea typeface="+mn-lt"/>
                <a:cs typeface="+mn-lt"/>
              </a:rPr>
              <a:t>plinear</a:t>
            </a:r>
            <a:r>
              <a:rPr lang="en-US">
                <a:ea typeface="+mn-lt"/>
                <a:cs typeface="+mn-lt"/>
              </a:rPr>
              <a:t>", "port")</a:t>
            </a:r>
            <a:endParaRPr lang="en-US">
              <a:latin typeface="Times New Roman"/>
              <a:cs typeface="Segoe UI"/>
            </a:endParaRPr>
          </a:p>
          <a:p>
            <a:endParaRPr lang="en-US"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58880309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7A2A7-4320-47B5-A8A6-E8299EF5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Free Circuit Board Conductor Tracks photo and picture">
            <a:extLst>
              <a:ext uri="{FF2B5EF4-FFF2-40B4-BE49-F238E27FC236}">
                <a16:creationId xmlns:a16="http://schemas.microsoft.com/office/drawing/2014/main" id="{0837835C-9C84-43A1-BF3C-3FBC15FD4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9" r="-25" b="3552"/>
          <a:stretch/>
        </p:blipFill>
        <p:spPr bwMode="auto">
          <a:xfrm>
            <a:off x="-3082" y="-34730"/>
            <a:ext cx="12195082" cy="739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98CEC5-EDCC-419F-AC28-0E65D8069E2B}"/>
              </a:ext>
            </a:extLst>
          </p:cNvPr>
          <p:cNvSpPr/>
          <p:nvPr/>
        </p:nvSpPr>
        <p:spPr>
          <a:xfrm>
            <a:off x="0" y="1778694"/>
            <a:ext cx="12192000" cy="33006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>
                  <a:glow rad="139700">
                    <a:srgbClr val="004568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semibold"/>
                <a:ea typeface="+mn-ea"/>
                <a:cs typeface="segoe ui semibold"/>
              </a:rPr>
              <a:t>BÀI THỰC HÀNH 6: </a:t>
            </a:r>
            <a:endParaRPr kumimoji="0" lang="en-US" sz="1800" b="1" i="0" u="none" strike="noStrike" kern="1200" cap="none" spc="0" normalizeH="0" baseline="0" noProof="0">
              <a:ln w="12700" cmpd="sng">
                <a:solidFill>
                  <a:srgbClr val="FFC000"/>
                </a:solidFill>
                <a:prstDash val="solid"/>
              </a:ln>
              <a:gradFill>
                <a:gsLst>
                  <a:gs pos="0">
                    <a:srgbClr val="FFC000"/>
                  </a:gs>
                  <a:gs pos="4000">
                    <a:srgbClr val="FFC000">
                      <a:lumMod val="60000"/>
                      <a:lumOff val="40000"/>
                    </a:srgbClr>
                  </a:gs>
                  <a:gs pos="87000">
                    <a:srgbClr val="FFC000">
                      <a:lumMod val="20000"/>
                      <a:lumOff val="80000"/>
                    </a:srgbClr>
                  </a:gs>
                </a:gsLst>
                <a:lin ang="5400000"/>
              </a:gradFill>
              <a:effectLst>
                <a:glow rad="139700">
                  <a:srgbClr val="004568">
                    <a:satMod val="175000"/>
                    <a:alpha val="40000"/>
                  </a:srgbClr>
                </a:glow>
              </a:effectLst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>
                  <a:glow rad="139700">
                    <a:srgbClr val="004568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Semibold"/>
                <a:ea typeface="+mn-ea"/>
                <a:cs typeface="Segoe UI Semibold"/>
              </a:rPr>
              <a:t>TRỰC</a:t>
            </a:r>
            <a:r>
              <a:rPr kumimoji="0" lang="en-US" sz="4800" b="1" i="0" u="none" strike="noStrike" kern="1200" cap="none" spc="0" normalizeH="0" noProof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>
                  <a:glow rad="139700">
                    <a:srgbClr val="004568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Semibold"/>
                <a:ea typeface="+mn-ea"/>
                <a:cs typeface="Segoe UI Semibold"/>
              </a:rPr>
              <a:t> QUAN HÓA XU HƯỚNG TRONG DỮ LIỆU</a:t>
            </a:r>
            <a:endParaRPr kumimoji="0" lang="en-US" sz="4800" b="1" i="0" u="none" strike="noStrike" kern="1200" cap="none" spc="0" normalizeH="0" baseline="0" noProof="0">
              <a:ln w="12700" cmpd="sng">
                <a:solidFill>
                  <a:srgbClr val="FFC000"/>
                </a:solidFill>
                <a:prstDash val="solid"/>
              </a:ln>
              <a:gradFill>
                <a:gsLst>
                  <a:gs pos="0">
                    <a:srgbClr val="FFC000"/>
                  </a:gs>
                  <a:gs pos="4000">
                    <a:srgbClr val="FFC000">
                      <a:lumMod val="60000"/>
                      <a:lumOff val="40000"/>
                    </a:srgbClr>
                  </a:gs>
                  <a:gs pos="87000">
                    <a:srgbClr val="FFC000">
                      <a:lumMod val="20000"/>
                      <a:lumOff val="80000"/>
                    </a:srgbClr>
                  </a:gs>
                </a:gsLst>
                <a:lin ang="5400000"/>
              </a:gradFill>
              <a:effectLst>
                <a:glow rad="139700">
                  <a:srgbClr val="004568">
                    <a:satMod val="175000"/>
                    <a:alpha val="40000"/>
                  </a:srgbClr>
                </a:glow>
              </a:effectLst>
              <a:uLnTx/>
              <a:uFillTx/>
              <a:latin typeface="Segoe UI Semibold"/>
              <a:ea typeface="+mn-ea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720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Hồi quy phi tuyến</a:t>
            </a:r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E589640-7830-6257-83AB-7921BF833423}"/>
              </a:ext>
            </a:extLst>
          </p:cNvPr>
          <p:cNvSpPr/>
          <p:nvPr/>
        </p:nvSpPr>
        <p:spPr>
          <a:xfrm>
            <a:off x="674915" y="2335107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B3CFAD-B677-E3B4-4091-3E62287DC6C0}"/>
              </a:ext>
            </a:extLst>
          </p:cNvPr>
          <p:cNvSpPr/>
          <p:nvPr/>
        </p:nvSpPr>
        <p:spPr>
          <a:xfrm rot="5400000">
            <a:off x="1060035" y="2881583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F7BD15A-E6EA-6F8A-D4B6-6837FF36E33E}"/>
              </a:ext>
            </a:extLst>
          </p:cNvPr>
          <p:cNvSpPr/>
          <p:nvPr/>
        </p:nvSpPr>
        <p:spPr>
          <a:xfrm>
            <a:off x="110195" y="3419241"/>
            <a:ext cx="2555702" cy="1587409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endParaRPr lang="vi-VN" err="1"/>
          </a:p>
          <a:p>
            <a:pPr algn="just"/>
            <a:r>
              <a:rPr lang="en-US" err="1">
                <a:solidFill>
                  <a:srgbClr val="001080"/>
                </a:solidFill>
                <a:latin typeface="Consolas"/>
                <a:cs typeface="Times New Roman"/>
              </a:rPr>
              <a:t>Fuel</a:t>
            </a:r>
            <a:r>
              <a:rPr lang="en-US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err="1">
                <a:solidFill>
                  <a:srgbClr val="001080"/>
                </a:solidFill>
                <a:latin typeface="Consolas"/>
                <a:cs typeface="Times New Roman"/>
              </a:rPr>
              <a:t>tank</a:t>
            </a:r>
            <a:r>
              <a:rPr lang="en-US" err="1">
                <a:solidFill>
                  <a:srgbClr val="000000"/>
                </a:solidFill>
                <a:latin typeface="Consolas"/>
                <a:cs typeface="Times New Roman"/>
              </a:rPr>
              <a:t>.</a:t>
            </a:r>
            <a:r>
              <a:rPr lang="en-US" err="1">
                <a:solidFill>
                  <a:srgbClr val="001080"/>
                </a:solidFill>
                <a:latin typeface="Consolas"/>
                <a:cs typeface="Times New Roman"/>
              </a:rPr>
              <a:t>capacityvà</a:t>
            </a:r>
            <a:r>
              <a:rPr lang="en-US">
                <a:solidFill>
                  <a:srgbClr val="001080"/>
                </a:solidFill>
                <a:latin typeface="Consolas"/>
                <a:cs typeface="Times New Roman"/>
              </a:rPr>
              <a:t> Price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DF7C62-30EA-6643-87AC-5AD72055217C}"/>
              </a:ext>
            </a:extLst>
          </p:cNvPr>
          <p:cNvSpPr/>
          <p:nvPr/>
        </p:nvSpPr>
        <p:spPr>
          <a:xfrm rot="5400000">
            <a:off x="1168891" y="4930659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1EFA34E-64FA-268C-52EB-BA1C4760F312}"/>
              </a:ext>
            </a:extLst>
          </p:cNvPr>
          <p:cNvSpPr/>
          <p:nvPr/>
        </p:nvSpPr>
        <p:spPr>
          <a:xfrm>
            <a:off x="110193" y="5379938"/>
            <a:ext cx="2443645" cy="1401126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149AE-BA71-F617-8697-5BC55619BCAD}"/>
              </a:ext>
            </a:extLst>
          </p:cNvPr>
          <p:cNvSpPr txBox="1"/>
          <p:nvPr/>
        </p:nvSpPr>
        <p:spPr>
          <a:xfrm>
            <a:off x="308209" y="965497"/>
            <a:ext cx="113345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Import </a:t>
            </a:r>
            <a:r>
              <a:rPr lang="en-US" err="1">
                <a:latin typeface="Times New Roman"/>
                <a:cs typeface="Times New Roman"/>
              </a:rPr>
              <a:t>dữ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liệu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ea typeface="+mn-lt"/>
                <a:cs typeface="Times New Roman"/>
              </a:rPr>
              <a:t>cars93</a:t>
            </a:r>
            <a:r>
              <a:rPr lang="en-US" b="1">
                <a:latin typeface="Times New Roman"/>
                <a:cs typeface="Times New Roman"/>
              </a:rPr>
              <a:t>.csv</a:t>
            </a:r>
            <a:r>
              <a:rPr lang="en-US">
                <a:latin typeface="Times New Roman"/>
                <a:cs typeface="Times New Roman"/>
              </a:rPr>
              <a:t>. </a:t>
            </a:r>
            <a:r>
              <a:rPr lang="en-US" err="1">
                <a:latin typeface="Times New Roman"/>
                <a:ea typeface="+mn-lt"/>
                <a:cs typeface="Times New Roman"/>
              </a:rPr>
              <a:t>X</a:t>
            </a:r>
            <a:r>
              <a:rPr lang="en-US" err="1">
                <a:ea typeface="+mn-lt"/>
                <a:cs typeface="+mn-lt"/>
              </a:rPr>
              <a:t>ây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dựng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mô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hình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hồi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quy</a:t>
            </a:r>
            <a:r>
              <a:rPr lang="en-US">
                <a:ea typeface="+mn-lt"/>
                <a:cs typeface="+mn-lt"/>
              </a:rPr>
              <a:t> phi </a:t>
            </a:r>
            <a:r>
              <a:rPr lang="en-US" err="1">
                <a:ea typeface="+mn-lt"/>
                <a:cs typeface="+mn-lt"/>
              </a:rPr>
              <a:t>tuyến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tính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để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dự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đoán</a:t>
            </a:r>
            <a:r>
              <a:rPr lang="en-US">
                <a:ea typeface="+mn-lt"/>
                <a:cs typeface="+mn-lt"/>
              </a:rPr>
              <a:t> dung </a:t>
            </a:r>
            <a:r>
              <a:rPr lang="en-US" err="1">
                <a:ea typeface="+mn-lt"/>
                <a:cs typeface="+mn-lt"/>
              </a:rPr>
              <a:t>tích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bình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nhiên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liệu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dựa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giá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Fuel.tank.capacity</a:t>
            </a:r>
            <a:r>
              <a:rPr lang="en-US">
                <a:ea typeface="+mn-lt"/>
                <a:cs typeface="+mn-lt"/>
              </a:rPr>
              <a:t>=</a:t>
            </a:r>
            <a:r>
              <a:rPr lang="en-US" err="1">
                <a:ea typeface="+mn-lt"/>
                <a:cs typeface="+mn-lt"/>
              </a:rPr>
              <a:t>a−b×exp</a:t>
            </a:r>
            <a:r>
              <a:rPr lang="en-US">
                <a:ea typeface="+mn-lt"/>
                <a:cs typeface="+mn-lt"/>
              </a:rPr>
              <a:t>(−</a:t>
            </a:r>
            <a:r>
              <a:rPr lang="en-US" err="1">
                <a:ea typeface="+mn-lt"/>
                <a:cs typeface="+mn-lt"/>
              </a:rPr>
              <a:t>m×Price</a:t>
            </a:r>
            <a:r>
              <a:rPr lang="en-US">
                <a:ea typeface="+mn-lt"/>
                <a:cs typeface="+mn-lt"/>
              </a:rPr>
              <a:t>). </a:t>
            </a:r>
            <a:r>
              <a:rPr lang="en-US" err="1">
                <a:ea typeface="+mn-lt"/>
                <a:cs typeface="+mn-lt"/>
              </a:rPr>
              <a:t>Sử</a:t>
            </a:r>
            <a:r>
              <a:rPr lang="en-US">
                <a:ea typeface="+mn-lt"/>
                <a:cs typeface="+mn-lt"/>
              </a:rPr>
              <a:t> dung </a:t>
            </a:r>
            <a:r>
              <a:rPr lang="en-US" err="1">
                <a:ea typeface="+mn-lt"/>
                <a:cs typeface="+mn-lt"/>
              </a:rPr>
              <a:t>thuật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toán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plinear</a:t>
            </a:r>
            <a:r>
              <a:rPr lang="en-US">
                <a:ea typeface="+mn-lt"/>
                <a:cs typeface="+mn-lt"/>
              </a:rPr>
              <a:t>, ta </a:t>
            </a:r>
            <a:r>
              <a:rPr lang="en-US" err="1">
                <a:ea typeface="+mn-lt"/>
                <a:cs typeface="+mn-lt"/>
              </a:rPr>
              <a:t>biểu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diễn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hàm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tuyến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tính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thành</a:t>
            </a:r>
            <a:r>
              <a:rPr lang="en-US">
                <a:ea typeface="+mn-lt"/>
                <a:cs typeface="+mn-lt"/>
              </a:rPr>
              <a:t> 2 </a:t>
            </a:r>
            <a:r>
              <a:rPr lang="en-US" err="1">
                <a:ea typeface="+mn-lt"/>
                <a:cs typeface="+mn-lt"/>
              </a:rPr>
              <a:t>thành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phần</a:t>
            </a:r>
            <a:r>
              <a:rPr lang="en-US">
                <a:ea typeface="+mn-lt"/>
                <a:cs typeface="+mn-lt"/>
              </a:rPr>
              <a:t>: a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b×exp</a:t>
            </a:r>
            <a:r>
              <a:rPr lang="en-US">
                <a:ea typeface="+mn-lt"/>
                <a:cs typeface="+mn-lt"/>
              </a:rPr>
              <a:t>(−</a:t>
            </a:r>
            <a:r>
              <a:rPr lang="en-US" err="1">
                <a:ea typeface="+mn-lt"/>
                <a:cs typeface="+mn-lt"/>
              </a:rPr>
              <a:t>m×Price</a:t>
            </a:r>
            <a:r>
              <a:rPr lang="en-US">
                <a:ea typeface="+mn-lt"/>
                <a:cs typeface="+mn-lt"/>
              </a:rPr>
              <a:t>), </a:t>
            </a:r>
            <a:r>
              <a:rPr lang="en-US" err="1">
                <a:ea typeface="+mn-lt"/>
                <a:cs typeface="+mn-lt"/>
              </a:rPr>
              <a:t>khi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đó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chỉ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cần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xác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định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bắt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đầu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sz="18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start </a:t>
            </a:r>
            <a:r>
              <a:rPr lang="en-US" err="1">
                <a:ea typeface="+mn-lt"/>
                <a:cs typeface="+mn-lt"/>
              </a:rPr>
              <a:t>cho</a:t>
            </a:r>
            <a:r>
              <a:rPr lang="en-US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m, </a:t>
            </a:r>
            <a:r>
              <a:rPr lang="en-US" err="1">
                <a:ea typeface="+mn-lt"/>
                <a:cs typeface="+mn-lt"/>
              </a:rPr>
              <a:t>với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dạng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biểu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diễn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này</a:t>
            </a:r>
            <a:r>
              <a:rPr lang="en-US">
                <a:ea typeface="+mn-lt"/>
                <a:cs typeface="+mn-lt"/>
              </a:rPr>
              <a:t>, m </a:t>
            </a:r>
            <a:r>
              <a:rPr lang="en-US" err="1">
                <a:ea typeface="+mn-lt"/>
                <a:cs typeface="+mn-lt"/>
              </a:rPr>
              <a:t>thường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là</a:t>
            </a:r>
            <a:r>
              <a:rPr lang="en-US">
                <a:ea typeface="+mn-lt"/>
                <a:cs typeface="+mn-lt"/>
              </a:rPr>
              <a:t> 1/75.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E17E5-5CE8-B81D-16FD-01EBE677A522}"/>
              </a:ext>
            </a:extLst>
          </p:cNvPr>
          <p:cNvSpPr txBox="1"/>
          <p:nvPr/>
        </p:nvSpPr>
        <p:spPr>
          <a:xfrm>
            <a:off x="2809569" y="2160591"/>
            <a:ext cx="8828313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library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ggplot2</a:t>
            </a:r>
            <a:r>
              <a:rPr lang="en-US" sz="1200">
                <a:latin typeface="Consolas"/>
                <a:ea typeface="+mn-lt"/>
                <a:cs typeface="+mn-lt"/>
              </a:rPr>
              <a:t>)</a:t>
            </a:r>
            <a:endParaRPr lang="vi-VN" sz="1200">
              <a:latin typeface="Consolas"/>
            </a:endParaRPr>
          </a:p>
          <a:p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#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Xây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dựng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mô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hình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phi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tuyến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tính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endParaRPr lang="en-US" sz="120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fit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out</a:t>
            </a:r>
            <a:r>
              <a:rPr lang="en-US" sz="1200">
                <a:latin typeface="Consolas"/>
                <a:ea typeface="+mn-lt"/>
                <a:cs typeface="+mn-lt"/>
              </a:rPr>
              <a:t> &lt;-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nls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Fuel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tank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capacity</a:t>
            </a:r>
            <a:r>
              <a:rPr lang="en-US" sz="1200">
                <a:latin typeface="Consolas"/>
                <a:ea typeface="+mn-lt"/>
                <a:cs typeface="+mn-lt"/>
              </a:rPr>
              <a:t> ~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cbind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(1, exp</a:t>
            </a:r>
            <a:r>
              <a:rPr lang="en-US" sz="1200">
                <a:latin typeface="Consolas"/>
                <a:ea typeface="+mn-lt"/>
                <a:cs typeface="+mn-lt"/>
              </a:rPr>
              <a:t>(-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</a:t>
            </a:r>
            <a:r>
              <a:rPr lang="en-US" sz="1200">
                <a:latin typeface="Consolas"/>
                <a:ea typeface="+mn-lt"/>
                <a:cs typeface="+mn-lt"/>
              </a:rPr>
              <a:t>*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Price</a:t>
            </a:r>
            <a:r>
              <a:rPr lang="en-US" sz="1200">
                <a:latin typeface="Consolas"/>
                <a:ea typeface="+mn-lt"/>
                <a:cs typeface="+mn-lt"/>
              </a:rPr>
              <a:t>)),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dataset</a:t>
            </a:r>
            <a:r>
              <a:rPr lang="en-US" sz="1200">
                <a:latin typeface="Consolas"/>
                <a:ea typeface="+mn-lt"/>
                <a:cs typeface="+mn-lt"/>
              </a:rPr>
              <a:t>,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start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list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1/75</a:t>
            </a:r>
            <a:r>
              <a:rPr lang="en-US" sz="1200">
                <a:latin typeface="Consolas"/>
                <a:ea typeface="+mn-lt"/>
                <a:cs typeface="+mn-lt"/>
              </a:rPr>
              <a:t>),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algorithm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2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plinear</a:t>
            </a:r>
            <a:r>
              <a:rPr lang="en-US" sz="12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200">
                <a:latin typeface="Consolas"/>
                <a:ea typeface="+mn-lt"/>
                <a:cs typeface="+mn-lt"/>
              </a:rPr>
              <a:t>,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control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nls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control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maxiter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1000</a:t>
            </a:r>
            <a:r>
              <a:rPr lang="en-US" sz="1200">
                <a:latin typeface="Consolas"/>
                <a:ea typeface="+mn-lt"/>
                <a:cs typeface="+mn-lt"/>
              </a:rPr>
              <a:t>,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warnOnly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DD0000"/>
                </a:solidFill>
                <a:latin typeface="Consolas"/>
                <a:ea typeface="+mn-lt"/>
                <a:cs typeface="+mn-lt"/>
              </a:rPr>
              <a:t>TRUE</a:t>
            </a:r>
            <a:r>
              <a:rPr lang="en-US" sz="1200">
                <a:latin typeface="Consolas"/>
                <a:ea typeface="+mn-lt"/>
                <a:cs typeface="+mn-lt"/>
              </a:rPr>
              <a:t>)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)</a:t>
            </a:r>
            <a:endParaRPr lang="en-US" sz="1200">
              <a:latin typeface="Consolas"/>
              <a:cs typeface="Segoe UI"/>
            </a:endParaRPr>
          </a:p>
          <a:p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#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Dự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đoán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dung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tích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bình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nhiên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liệu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cho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các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giá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trị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Price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từ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7 </a:t>
            </a:r>
            <a:r>
              <a:rPr lang="en-US" sz="1200" err="1">
                <a:solidFill>
                  <a:srgbClr val="008000"/>
                </a:solidFill>
                <a:ea typeface="+mn-lt"/>
                <a:cs typeface="+mn-lt"/>
              </a:rPr>
              <a:t>đến</a:t>
            </a:r>
            <a:r>
              <a:rPr lang="en-US" sz="1200">
                <a:solidFill>
                  <a:srgbClr val="008000"/>
                </a:solidFill>
                <a:ea typeface="+mn-lt"/>
                <a:cs typeface="+mn-lt"/>
              </a:rPr>
              <a:t> 62.</a:t>
            </a:r>
            <a:endParaRPr lang="en-US" sz="12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fit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df</a:t>
            </a:r>
            <a:r>
              <a:rPr lang="en-US" sz="1200">
                <a:latin typeface="Consolas"/>
                <a:ea typeface="+mn-lt"/>
                <a:cs typeface="+mn-lt"/>
              </a:rPr>
              <a:t> &lt;-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frame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Price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7</a:t>
            </a:r>
            <a:r>
              <a:rPr lang="en-US" sz="1200">
                <a:latin typeface="Consolas"/>
                <a:ea typeface="+mn-lt"/>
                <a:cs typeface="+mn-lt"/>
              </a:rPr>
              <a:t>:</a:t>
            </a:r>
            <a:r>
              <a:rPr lang="en-US" sz="12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62</a:t>
            </a:r>
            <a:r>
              <a:rPr lang="en-US" sz="1200">
                <a:latin typeface="Consolas"/>
                <a:ea typeface="+mn-lt"/>
                <a:cs typeface="+mn-lt"/>
              </a:rPr>
              <a:t>,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Fuel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tank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capacity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predict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fit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out</a:t>
            </a:r>
            <a:r>
              <a:rPr lang="en-US" sz="1200">
                <a:latin typeface="Consolas"/>
                <a:ea typeface="+mn-lt"/>
                <a:cs typeface="+mn-lt"/>
              </a:rPr>
              <a:t>,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frame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Price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7</a:t>
            </a:r>
            <a:r>
              <a:rPr lang="en-US" sz="1200">
                <a:latin typeface="Consolas"/>
                <a:ea typeface="+mn-lt"/>
                <a:cs typeface="+mn-lt"/>
              </a:rPr>
              <a:t>:</a:t>
            </a:r>
            <a:r>
              <a:rPr lang="en-US" sz="12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62</a:t>
            </a:r>
            <a:r>
              <a:rPr lang="en-US" sz="1200">
                <a:latin typeface="Consolas"/>
                <a:ea typeface="+mn-lt"/>
                <a:cs typeface="+mn-lt"/>
              </a:rPr>
              <a:t>))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)</a:t>
            </a:r>
            <a:endParaRPr lang="en-US" sz="1200">
              <a:latin typeface="Consolas"/>
            </a:endParaRPr>
          </a:p>
          <a:p>
            <a:endParaRPr lang="en-US" sz="120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ggplot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dataset</a:t>
            </a:r>
            <a:r>
              <a:rPr lang="en-US" sz="1200">
                <a:latin typeface="Consolas"/>
                <a:ea typeface="+mn-lt"/>
                <a:cs typeface="+mn-lt"/>
              </a:rPr>
              <a:t>,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aes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Price</a:t>
            </a:r>
            <a:r>
              <a:rPr lang="en-US" sz="1200">
                <a:latin typeface="Consolas"/>
                <a:ea typeface="+mn-lt"/>
                <a:cs typeface="+mn-lt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y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Fuel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tank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capacity</a:t>
            </a:r>
            <a:r>
              <a:rPr lang="en-US" sz="1200">
                <a:latin typeface="Consolas"/>
                <a:ea typeface="+mn-lt"/>
                <a:cs typeface="+mn-lt"/>
              </a:rPr>
              <a:t>)) + 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geom_point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color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"grey60"</a:t>
            </a:r>
            <a:r>
              <a:rPr lang="en-US" sz="1200">
                <a:latin typeface="Consolas"/>
                <a:ea typeface="+mn-lt"/>
                <a:cs typeface="+mn-lt"/>
              </a:rPr>
              <a:t>) + </a:t>
            </a:r>
            <a:endParaRPr lang="en-US" sz="1200">
              <a:cs typeface="Segoe UI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geom_line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fit</a:t>
            </a:r>
            <a:r>
              <a:rPr lang="en-US" sz="1200" err="1">
                <a:latin typeface="Consolas"/>
                <a:ea typeface="+mn-lt"/>
                <a:cs typeface="+mn-lt"/>
              </a:rPr>
              <a:t>.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df</a:t>
            </a:r>
            <a:r>
              <a:rPr lang="en-US" sz="1200">
                <a:latin typeface="Consolas"/>
                <a:ea typeface="+mn-lt"/>
                <a:cs typeface="+mn-lt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size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n-US" sz="1200">
                <a:latin typeface="Consolas"/>
                <a:ea typeface="+mn-lt"/>
                <a:cs typeface="+mn-lt"/>
              </a:rPr>
              <a:t>,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color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"#0072B2"</a:t>
            </a:r>
            <a:r>
              <a:rPr lang="en-US" sz="1200">
                <a:latin typeface="Consolas"/>
                <a:ea typeface="+mn-lt"/>
                <a:cs typeface="+mn-lt"/>
              </a:rPr>
              <a:t>) +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</a:t>
            </a:r>
            <a:r>
              <a:rPr lang="en-US" sz="12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#stat_function(fun = function(x) -24.22+1.38*x  + 22) +</a:t>
            </a:r>
            <a:endParaRPr lang="en-US" sz="1200">
              <a:solidFill>
                <a:srgbClr val="008000"/>
              </a:solidFill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scale_x_continuous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 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name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"price (USD)"</a:t>
            </a:r>
            <a:r>
              <a:rPr lang="en-US" sz="1200">
                <a:latin typeface="Consolas"/>
                <a:ea typeface="+mn-lt"/>
                <a:cs typeface="+mn-lt"/>
              </a:rPr>
              <a:t>,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 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breaks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20</a:t>
            </a:r>
            <a:r>
              <a:rPr lang="en-US" sz="1200">
                <a:latin typeface="Consolas"/>
                <a:ea typeface="+mn-lt"/>
                <a:cs typeface="+mn-lt"/>
              </a:rPr>
              <a:t>, </a:t>
            </a:r>
            <a:r>
              <a:rPr lang="en-US" sz="12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40</a:t>
            </a:r>
            <a:r>
              <a:rPr lang="en-US" sz="1200">
                <a:latin typeface="Consolas"/>
                <a:ea typeface="+mn-lt"/>
                <a:cs typeface="+mn-lt"/>
              </a:rPr>
              <a:t>, </a:t>
            </a:r>
            <a:r>
              <a:rPr lang="en-US" sz="12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60</a:t>
            </a:r>
            <a:r>
              <a:rPr lang="en-US" sz="1200">
                <a:latin typeface="Consolas"/>
                <a:ea typeface="+mn-lt"/>
                <a:cs typeface="+mn-lt"/>
              </a:rPr>
              <a:t>),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 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labels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"$20,000"</a:t>
            </a:r>
            <a:r>
              <a:rPr lang="en-US" sz="1200">
                <a:latin typeface="Consolas"/>
                <a:ea typeface="+mn-lt"/>
                <a:cs typeface="+mn-lt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"$40,000"</a:t>
            </a:r>
            <a:r>
              <a:rPr lang="en-US" sz="1200">
                <a:latin typeface="Consolas"/>
                <a:ea typeface="+mn-lt"/>
                <a:cs typeface="+mn-lt"/>
              </a:rPr>
              <a:t>, </a:t>
            </a:r>
            <a:r>
              <a:rPr lang="en-US" sz="12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"$60,000"</a:t>
            </a:r>
            <a:r>
              <a:rPr lang="en-US" sz="1200">
                <a:latin typeface="Consolas"/>
                <a:ea typeface="+mn-lt"/>
                <a:cs typeface="+mn-lt"/>
              </a:rPr>
              <a:t>)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) +</a:t>
            </a:r>
            <a:endParaRPr lang="en-US" sz="1200">
              <a:latin typeface="Consolas"/>
            </a:endParaRPr>
          </a:p>
          <a:p>
            <a:r>
              <a:rPr lang="en-US" sz="1200">
                <a:latin typeface="Consolas"/>
                <a:ea typeface="+mn-lt"/>
                <a:cs typeface="+mn-lt"/>
              </a:rPr>
              <a:t>  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scale_y_continuous</a:t>
            </a:r>
            <a:r>
              <a:rPr lang="en-US" sz="1200">
                <a:latin typeface="Consolas"/>
                <a:ea typeface="+mn-lt"/>
                <a:cs typeface="+mn-lt"/>
              </a:rPr>
              <a:t>(</a:t>
            </a:r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name</a:t>
            </a:r>
            <a:r>
              <a:rPr lang="en-US" sz="1200">
                <a:latin typeface="Consolas"/>
                <a:ea typeface="+mn-lt"/>
                <a:cs typeface="+mn-lt"/>
              </a:rPr>
              <a:t> = </a:t>
            </a:r>
            <a:r>
              <a:rPr lang="en-US" sz="12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"fuel-tank capacity\n(US gallons)"</a:t>
            </a:r>
            <a:r>
              <a:rPr lang="en-US" sz="1200">
                <a:latin typeface="Consolas"/>
                <a:ea typeface="+mn-lt"/>
                <a:cs typeface="+mn-lt"/>
              </a:rPr>
              <a:t>) +</a:t>
            </a:r>
            <a:r>
              <a:rPr lang="en-US" sz="12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</a:p>
          <a:p>
            <a:r>
              <a:rPr lang="en-US" sz="12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  </a:t>
            </a:r>
            <a:r>
              <a:rPr lang="en-US" sz="12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theme_minimal</a:t>
            </a:r>
            <a:r>
              <a:rPr lang="en-US" sz="1200">
                <a:latin typeface="Consolas"/>
                <a:ea typeface="+mn-lt"/>
                <a:cs typeface="+mn-lt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3383349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Hồi quy phi tuyến</a:t>
            </a:r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Flowchart: Process 6">
            <a:extLst>
              <a:ext uri="{FF2B5EF4-FFF2-40B4-BE49-F238E27FC236}">
                <a16:creationId xmlns:a16="http://schemas.microsoft.com/office/drawing/2014/main" id="{1950212B-5FDC-3757-00FD-8CA1533F3CCC}"/>
              </a:ext>
            </a:extLst>
          </p:cNvPr>
          <p:cNvSpPr/>
          <p:nvPr/>
        </p:nvSpPr>
        <p:spPr>
          <a:xfrm>
            <a:off x="286858" y="1194386"/>
            <a:ext cx="1054166" cy="767397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/>
          </a:p>
        </p:txBody>
      </p:sp>
      <p:pic>
        <p:nvPicPr>
          <p:cNvPr id="7" name="Hình ảnh 6" descr="Ảnh có chứa văn bản, hàng, biểu đồ, Sơ đồ&#10;&#10;Mô tả được tự động tạo">
            <a:extLst>
              <a:ext uri="{FF2B5EF4-FFF2-40B4-BE49-F238E27FC236}">
                <a16:creationId xmlns:a16="http://schemas.microsoft.com/office/drawing/2014/main" id="{2E4CED30-FCD2-4098-53A4-7FD0135D0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1193346"/>
            <a:ext cx="805815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8957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Hồi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quy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tuyến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tính</a:t>
            </a:r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E589640-7830-6257-83AB-7921BF833423}"/>
              </a:ext>
            </a:extLst>
          </p:cNvPr>
          <p:cNvSpPr/>
          <p:nvPr/>
        </p:nvSpPr>
        <p:spPr>
          <a:xfrm>
            <a:off x="674915" y="1863158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B3CFAD-B677-E3B4-4091-3E62287DC6C0}"/>
              </a:ext>
            </a:extLst>
          </p:cNvPr>
          <p:cNvSpPr/>
          <p:nvPr/>
        </p:nvSpPr>
        <p:spPr>
          <a:xfrm rot="5400000">
            <a:off x="1060035" y="2409634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F7BD15A-E6EA-6F8A-D4B6-6837FF36E33E}"/>
              </a:ext>
            </a:extLst>
          </p:cNvPr>
          <p:cNvSpPr/>
          <p:nvPr/>
        </p:nvSpPr>
        <p:spPr>
          <a:xfrm>
            <a:off x="110195" y="2947292"/>
            <a:ext cx="2555702" cy="1587409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001080"/>
                </a:solidFill>
                <a:latin typeface="Consolas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DF7C62-30EA-6643-87AC-5AD72055217C}"/>
              </a:ext>
            </a:extLst>
          </p:cNvPr>
          <p:cNvSpPr/>
          <p:nvPr/>
        </p:nvSpPr>
        <p:spPr>
          <a:xfrm rot="5400000">
            <a:off x="1168891" y="4458710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1EFA34E-64FA-268C-52EB-BA1C4760F312}"/>
              </a:ext>
            </a:extLst>
          </p:cNvPr>
          <p:cNvSpPr/>
          <p:nvPr/>
        </p:nvSpPr>
        <p:spPr>
          <a:xfrm>
            <a:off x="110193" y="4907989"/>
            <a:ext cx="2443645" cy="1401126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149AE-BA71-F617-8697-5BC55619BCAD}"/>
              </a:ext>
            </a:extLst>
          </p:cNvPr>
          <p:cNvSpPr txBox="1"/>
          <p:nvPr/>
        </p:nvSpPr>
        <p:spPr>
          <a:xfrm>
            <a:off x="308209" y="1073651"/>
            <a:ext cx="113345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Import </a:t>
            </a:r>
            <a:r>
              <a:rPr lang="en-US" err="1">
                <a:latin typeface="Times New Roman"/>
                <a:cs typeface="Times New Roman"/>
              </a:rPr>
              <a:t>dữ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liệu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latin typeface="Times New Roman"/>
                <a:ea typeface="+mn-lt"/>
                <a:cs typeface="Times New Roman"/>
              </a:rPr>
              <a:t>blue</a:t>
            </a:r>
            <a:r>
              <a:rPr lang="en-US" b="1">
                <a:latin typeface="Times New Roman"/>
                <a:cs typeface="Times New Roman"/>
              </a:rPr>
              <a:t>_jays.csv</a:t>
            </a:r>
            <a:r>
              <a:rPr lang="en-US">
                <a:latin typeface="Times New Roman"/>
                <a:cs typeface="Times New Roman"/>
              </a:rPr>
              <a:t>. </a:t>
            </a:r>
            <a:r>
              <a:rPr lang="en-US" err="1">
                <a:latin typeface="Times New Roman"/>
                <a:ea typeface="+mn-lt"/>
                <a:cs typeface="Times New Roman"/>
              </a:rPr>
              <a:t>Đ</a:t>
            </a:r>
            <a:r>
              <a:rPr lang="en-US" err="1">
                <a:ea typeface="+mn-lt"/>
                <a:cs typeface="+mn-lt"/>
              </a:rPr>
              <a:t>ồ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thị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phân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tán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giữa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khối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lượng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cơ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thể</a:t>
            </a:r>
            <a:r>
              <a:rPr lang="en-US">
                <a:ea typeface="+mn-lt"/>
                <a:cs typeface="+mn-lt"/>
              </a:rPr>
              <a:t> (x)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chiều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dài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đầu</a:t>
            </a:r>
            <a:r>
              <a:rPr lang="en-US">
                <a:ea typeface="+mn-lt"/>
                <a:cs typeface="+mn-lt"/>
              </a:rPr>
              <a:t> (y) </a:t>
            </a:r>
            <a:r>
              <a:rPr lang="en-US" err="1">
                <a:ea typeface="+mn-lt"/>
                <a:cs typeface="+mn-lt"/>
              </a:rPr>
              <a:t>của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chim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phân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biệt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giới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tính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bằng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màu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sắc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thêm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đường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hồi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quy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tuyến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tính</a:t>
            </a:r>
            <a:r>
              <a:rPr lang="en-US">
                <a:ea typeface="+mn-lt"/>
                <a:cs typeface="+mn-lt"/>
              </a:rPr>
              <a:t>.</a:t>
            </a:r>
            <a:endParaRPr lang="en-US" err="1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E17E5-5CE8-B81D-16FD-01EBE677A522}"/>
              </a:ext>
            </a:extLst>
          </p:cNvPr>
          <p:cNvSpPr txBox="1"/>
          <p:nvPr/>
        </p:nvSpPr>
        <p:spPr>
          <a:xfrm>
            <a:off x="2819401" y="1719943"/>
            <a:ext cx="8828313" cy="5170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000">
              <a:solidFill>
                <a:srgbClr val="0000FF"/>
              </a:solidFill>
              <a:latin typeface="Consolas"/>
              <a:ea typeface="+mn-lt"/>
              <a:cs typeface="+mn-lt"/>
            </a:endParaRPr>
          </a:p>
          <a:p>
            <a:r>
              <a:rPr lang="en-US" sz="100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library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ggplot2</a:t>
            </a:r>
            <a:r>
              <a:rPr lang="en-US" sz="1000">
                <a:latin typeface="Consolas"/>
                <a:ea typeface="+mn-lt"/>
                <a:cs typeface="+mn-lt"/>
              </a:rPr>
              <a:t>)</a:t>
            </a:r>
            <a:endParaRPr lang="vi-VN" sz="1000">
              <a:cs typeface="Segoe UI"/>
            </a:endParaRPr>
          </a:p>
          <a:p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ggplot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dataset</a:t>
            </a:r>
            <a:r>
              <a:rPr lang="en-US" sz="1000">
                <a:latin typeface="Consolas"/>
                <a:ea typeface="+mn-lt"/>
                <a:cs typeface="+mn-lt"/>
              </a:rPr>
              <a:t>,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aes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body_mass_g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head_length_mm</a:t>
            </a:r>
            <a:r>
              <a:rPr lang="en-US" sz="1000"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color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sex</a:t>
            </a:r>
            <a:r>
              <a:rPr lang="en-US" sz="1000"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fill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sex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)) + </a:t>
            </a:r>
            <a:endParaRPr lang="en-US" sz="1000">
              <a:cs typeface="Segoe UI"/>
            </a:endParaRPr>
          </a:p>
          <a:p>
            <a:r>
              <a:rPr lang="en-US" sz="1000">
                <a:latin typeface="Consolas"/>
                <a:ea typeface="+mn-lt"/>
                <a:cs typeface="+mn-lt"/>
              </a:rPr>
              <a:t>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geom_point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pch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21</a:t>
            </a:r>
            <a:r>
              <a:rPr lang="en-US" sz="1000"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color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"white"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size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2.5</a:t>
            </a:r>
            <a:r>
              <a:rPr lang="en-US" sz="1000">
                <a:latin typeface="Consolas"/>
                <a:ea typeface="+mn-lt"/>
                <a:cs typeface="+mn-lt"/>
              </a:rPr>
              <a:t>) +  </a:t>
            </a:r>
            <a:r>
              <a:rPr lang="en-US" sz="10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Plot points with white borders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geom_smooth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method</a:t>
            </a:r>
            <a:r>
              <a:rPr lang="en-US" sz="1000"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 err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lm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z="1000"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formula</a:t>
            </a:r>
            <a:r>
              <a:rPr lang="en-US" sz="1000">
                <a:latin typeface="Consolas"/>
                <a:ea typeface="+mn-lt"/>
                <a:cs typeface="+mn-lt"/>
              </a:rPr>
              <a:t> = y ~ x,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size</a:t>
            </a:r>
            <a:r>
              <a:rPr lang="en-US" sz="1000"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0.75</a:t>
            </a:r>
            <a:r>
              <a:rPr lang="en-US" sz="1000"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se</a:t>
            </a:r>
            <a:r>
              <a:rPr lang="en-US" sz="1000"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DD0000"/>
                </a:solidFill>
                <a:latin typeface="Consolas"/>
                <a:ea typeface="+mn-lt"/>
                <a:cs typeface="+mn-lt"/>
              </a:rPr>
              <a:t>FALSE</a:t>
            </a:r>
            <a:r>
              <a:rPr lang="en-US" sz="1000">
                <a:latin typeface="Consolas"/>
                <a:ea typeface="+mn-lt"/>
                <a:cs typeface="+mn-lt"/>
              </a:rPr>
              <a:t>,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fullrange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DD0000"/>
                </a:solidFill>
                <a:latin typeface="Consolas"/>
                <a:ea typeface="+mn-lt"/>
                <a:cs typeface="+mn-lt"/>
              </a:rPr>
              <a:t>TRUE</a:t>
            </a:r>
            <a:r>
              <a:rPr lang="en-US" sz="1000">
                <a:latin typeface="Consolas"/>
                <a:ea typeface="+mn-lt"/>
                <a:cs typeface="+mn-lt"/>
              </a:rPr>
              <a:t>) +  </a:t>
            </a:r>
            <a:r>
              <a:rPr lang="en-US" sz="10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Add linear regression line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scale_x_continuous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"body mass (g)"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</a:t>
            </a:r>
            <a:r>
              <a:rPr lang="en-US" sz="1000">
                <a:latin typeface="Consolas"/>
                <a:ea typeface="+mn-lt"/>
                <a:cs typeface="+mn-lt"/>
              </a:rPr>
              <a:t>+  </a:t>
            </a:r>
            <a:r>
              <a:rPr lang="en-US" sz="10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X-axis label</a:t>
            </a:r>
            <a:endParaRPr lang="en-US" sz="1000">
              <a:cs typeface="Segoe UI"/>
            </a:endParaRPr>
          </a:p>
          <a:p>
            <a:r>
              <a:rPr lang="en-US" sz="1000">
                <a:latin typeface="Consolas"/>
                <a:ea typeface="+mn-lt"/>
                <a:cs typeface="+mn-lt"/>
              </a:rPr>
              <a:t>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scale_y_continuous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"head length (mm)"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</a:t>
            </a:r>
            <a:r>
              <a:rPr lang="en-US" sz="1000">
                <a:latin typeface="Consolas"/>
                <a:ea typeface="+mn-lt"/>
                <a:cs typeface="+mn-lt"/>
              </a:rPr>
              <a:t>+  </a:t>
            </a:r>
            <a:r>
              <a:rPr lang="en-US" sz="10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Y-axis label</a:t>
            </a:r>
            <a:endParaRPr lang="en-US" sz="1000">
              <a:cs typeface="Segoe UI"/>
            </a:endParaRPr>
          </a:p>
          <a:p>
            <a:r>
              <a:rPr lang="en-US" sz="1000">
                <a:latin typeface="Consolas"/>
                <a:ea typeface="+mn-lt"/>
                <a:cs typeface="+mn-lt"/>
              </a:rPr>
              <a:t>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scale_fill_manual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values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DD0000"/>
                </a:solidFill>
                <a:latin typeface="Consolas"/>
                <a:ea typeface="+mn-lt"/>
                <a:cs typeface="+mn-lt"/>
              </a:rPr>
              <a:t>F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"#D55E00C0"</a:t>
            </a:r>
            <a:r>
              <a:rPr lang="en-US" sz="1000">
                <a:latin typeface="Consolas"/>
                <a:ea typeface="+mn-lt"/>
                <a:cs typeface="+mn-lt"/>
              </a:rPr>
              <a:t>,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"#0072B2C0"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),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breaks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"F"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"M"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),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labels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"female birds   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"male birds"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),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DD0000"/>
                </a:solidFill>
                <a:latin typeface="Consolas"/>
                <a:ea typeface="+mn-lt"/>
                <a:cs typeface="+mn-lt"/>
              </a:rPr>
              <a:t>NULL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1000">
              <a:cs typeface="Segoe UI"/>
            </a:endParaRPr>
          </a:p>
          <a:p>
            <a:r>
              <a:rPr lang="en-US" sz="1000">
                <a:latin typeface="Consolas"/>
                <a:ea typeface="+mn-lt"/>
                <a:cs typeface="+mn-lt"/>
              </a:rPr>
              <a:t>  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guide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guide_legend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endParaRPr lang="en-US" sz="1000">
              <a:solidFill>
                <a:srgbClr val="000000"/>
              </a:solidFill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direction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"horizontal"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override</a:t>
            </a:r>
            <a:r>
              <a:rPr lang="en-US" sz="1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aes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list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size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linetype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)</a:t>
            </a:r>
            <a:endParaRPr lang="en-US" sz="1000">
              <a:solidFill>
                <a:srgbClr val="000000"/>
              </a:solidFill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) +</a:t>
            </a:r>
            <a:endParaRPr lang="en-US" sz="1000">
              <a:solidFill>
                <a:srgbClr val="000000"/>
              </a:solidFill>
              <a:cs typeface="Segoe UI"/>
            </a:endParaRPr>
          </a:p>
          <a:p>
            <a:r>
              <a:rPr lang="en-US" sz="1000">
                <a:latin typeface="Consolas"/>
                <a:ea typeface="+mn-lt"/>
                <a:cs typeface="+mn-lt"/>
              </a:rPr>
              <a:t>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scale_color_manual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endParaRPr lang="en-US" sz="1000">
              <a:cs typeface="Segoe UI"/>
            </a:endParaRPr>
          </a:p>
          <a:p>
            <a:r>
              <a:rPr lang="en-US" sz="1000">
                <a:latin typeface="Consolas"/>
                <a:ea typeface="+mn-lt"/>
                <a:cs typeface="+mn-lt"/>
              </a:rPr>
              <a:t>   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values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DD0000"/>
                </a:solidFill>
                <a:latin typeface="Consolas"/>
                <a:ea typeface="+mn-lt"/>
                <a:cs typeface="+mn-lt"/>
              </a:rPr>
              <a:t>F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"#D55E00"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"#0072B2"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),</a:t>
            </a:r>
            <a:endParaRPr lang="en-US" sz="1000">
              <a:cs typeface="Segoe UI"/>
            </a:endParaRPr>
          </a:p>
          <a:p>
            <a:r>
              <a:rPr lang="en-US" sz="1000">
                <a:latin typeface="Consolas"/>
                <a:ea typeface="+mn-lt"/>
                <a:cs typeface="+mn-lt"/>
              </a:rPr>
              <a:t>   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breaks</a:t>
            </a:r>
            <a:r>
              <a:rPr lang="en-US" sz="1000"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"F"</a:t>
            </a:r>
            <a:r>
              <a:rPr lang="en-US" sz="1000"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"M"</a:t>
            </a:r>
            <a:r>
              <a:rPr lang="en-US" sz="1000">
                <a:latin typeface="Consolas"/>
                <a:ea typeface="+mn-lt"/>
                <a:cs typeface="+mn-lt"/>
              </a:rPr>
              <a:t>),</a:t>
            </a:r>
            <a:endParaRPr lang="en-US" sz="1000">
              <a:cs typeface="Segoe UI"/>
            </a:endParaRPr>
          </a:p>
          <a:p>
            <a:r>
              <a:rPr lang="en-US" sz="1000">
                <a:latin typeface="Consolas"/>
                <a:ea typeface="+mn-lt"/>
                <a:cs typeface="+mn-lt"/>
              </a:rPr>
              <a:t>   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labels</a:t>
            </a:r>
            <a:r>
              <a:rPr lang="en-US" sz="1000"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"female birds   "</a:t>
            </a:r>
            <a:r>
              <a:rPr lang="en-US" sz="1000"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"male birds"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),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name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DD0000"/>
                </a:solidFill>
                <a:latin typeface="Consolas"/>
                <a:ea typeface="+mn-lt"/>
                <a:cs typeface="+mn-lt"/>
              </a:rPr>
              <a:t>NULL</a:t>
            </a:r>
            <a:endParaRPr lang="en-US" sz="1000">
              <a:cs typeface="Segoe UI"/>
            </a:endParaRPr>
          </a:p>
          <a:p>
            <a:r>
              <a:rPr lang="en-US" sz="1000">
                <a:latin typeface="Consolas"/>
                <a:ea typeface="+mn-lt"/>
                <a:cs typeface="+mn-lt"/>
              </a:rPr>
              <a:t>  ) +</a:t>
            </a:r>
            <a:endParaRPr lang="en-US" sz="1000">
              <a:cs typeface="Segoe UI"/>
            </a:endParaRPr>
          </a:p>
          <a:p>
            <a:r>
              <a:rPr lang="en-US" sz="1000">
                <a:latin typeface="Consolas"/>
                <a:ea typeface="+mn-lt"/>
                <a:cs typeface="+mn-lt"/>
              </a:rPr>
              <a:t>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theme_minimal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 +  </a:t>
            </a:r>
            <a:r>
              <a:rPr lang="en-US" sz="1000">
                <a:solidFill>
                  <a:srgbClr val="008000"/>
                </a:solidFill>
                <a:latin typeface="Consolas"/>
                <a:ea typeface="+mn-lt"/>
                <a:cs typeface="+mn-lt"/>
              </a:rPr>
              <a:t># Use a simple minimal theme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theme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legend</a:t>
            </a:r>
            <a:r>
              <a:rPr lang="en-US" sz="1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position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"top"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legend</a:t>
            </a:r>
            <a:r>
              <a:rPr lang="en-US" sz="1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justification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"right"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legend</a:t>
            </a:r>
            <a:r>
              <a:rPr lang="en-US" sz="1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box</a:t>
            </a:r>
            <a:r>
              <a:rPr lang="en-US" sz="1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spacing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unit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3.5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"pt"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),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legend</a:t>
            </a:r>
            <a:r>
              <a:rPr lang="en-US" sz="1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text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element_text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vjust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0.6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),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legend</a:t>
            </a:r>
            <a:r>
              <a:rPr lang="en-US" sz="1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spacing</a:t>
            </a:r>
            <a:r>
              <a:rPr lang="en-US" sz="1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unit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2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"pt"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),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legend</a:t>
            </a:r>
            <a:r>
              <a:rPr lang="en-US" sz="1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background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element_rect</a:t>
            </a:r>
            <a:r>
              <a:rPr lang="en-US" sz="1000"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fill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000">
                <a:latin typeface="Consolas"/>
                <a:ea typeface="+mn-lt"/>
                <a:cs typeface="+mn-lt"/>
              </a:rPr>
              <a:t>=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"white"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color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DD0000"/>
                </a:solidFill>
                <a:latin typeface="Consolas"/>
                <a:ea typeface="+mn-lt"/>
                <a:cs typeface="+mn-lt"/>
              </a:rPr>
              <a:t>NA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),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  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legend</a:t>
            </a:r>
            <a:r>
              <a:rPr lang="en-US" sz="1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key</a:t>
            </a:r>
            <a:r>
              <a:rPr lang="en-US" sz="100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sz="1000" err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width</a:t>
            </a:r>
            <a:r>
              <a:rPr lang="en-US" sz="1000">
                <a:latin typeface="Consolas"/>
                <a:ea typeface="+mn-lt"/>
                <a:cs typeface="+mn-lt"/>
              </a:rPr>
              <a:t> = </a:t>
            </a:r>
            <a:r>
              <a:rPr lang="en-US" sz="1000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unit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sz="1000">
                <a:solidFill>
                  <a:srgbClr val="098658"/>
                </a:solidFill>
                <a:latin typeface="Consolas"/>
                <a:ea typeface="+mn-lt"/>
                <a:cs typeface="+mn-lt"/>
              </a:rPr>
              <a:t>10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00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"pt"</a:t>
            </a:r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</a:t>
            </a:r>
            <a:endParaRPr lang="en-US" sz="1000">
              <a:cs typeface="Segoe UI"/>
            </a:endParaRPr>
          </a:p>
          <a:p>
            <a:r>
              <a:rPr lang="en-US" sz="100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)</a:t>
            </a:r>
            <a:endParaRPr lang="en-US" sz="10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37431773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Hồi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quy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tuyến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tính</a:t>
            </a:r>
            <a:endParaRPr lang="vi-VN" err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Flowchart: Process 6">
            <a:extLst>
              <a:ext uri="{FF2B5EF4-FFF2-40B4-BE49-F238E27FC236}">
                <a16:creationId xmlns:a16="http://schemas.microsoft.com/office/drawing/2014/main" id="{1950212B-5FDC-3757-00FD-8CA1533F3CCC}"/>
              </a:ext>
            </a:extLst>
          </p:cNvPr>
          <p:cNvSpPr/>
          <p:nvPr/>
        </p:nvSpPr>
        <p:spPr>
          <a:xfrm>
            <a:off x="286858" y="1194386"/>
            <a:ext cx="1054166" cy="767397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quả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lang="en-US"/>
          </a:p>
        </p:txBody>
      </p:sp>
      <p:pic>
        <p:nvPicPr>
          <p:cNvPr id="4" name="Hình ảnh 3" descr="Ảnh có chứa văn bản, hàng, biểu đồ, Sơ đồ&#10;&#10;Mô tả được tự động tạo">
            <a:extLst>
              <a:ext uri="{FF2B5EF4-FFF2-40B4-BE49-F238E27FC236}">
                <a16:creationId xmlns:a16="http://schemas.microsoft.com/office/drawing/2014/main" id="{ADD56829-FC20-AFF8-AA76-38134A1F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41" y="1348348"/>
            <a:ext cx="9020736" cy="531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4135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Hàm mũ</a:t>
            </a:r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E589640-7830-6257-83AB-7921BF833423}"/>
              </a:ext>
            </a:extLst>
          </p:cNvPr>
          <p:cNvSpPr/>
          <p:nvPr/>
        </p:nvSpPr>
        <p:spPr>
          <a:xfrm>
            <a:off x="674915" y="1863158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B3CFAD-B677-E3B4-4091-3E62287DC6C0}"/>
              </a:ext>
            </a:extLst>
          </p:cNvPr>
          <p:cNvSpPr/>
          <p:nvPr/>
        </p:nvSpPr>
        <p:spPr>
          <a:xfrm rot="5400000">
            <a:off x="1060035" y="2409634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F7BD15A-E6EA-6F8A-D4B6-6837FF36E33E}"/>
              </a:ext>
            </a:extLst>
          </p:cNvPr>
          <p:cNvSpPr/>
          <p:nvPr/>
        </p:nvSpPr>
        <p:spPr>
          <a:xfrm>
            <a:off x="110195" y="2947292"/>
            <a:ext cx="2555702" cy="1587409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001080"/>
                </a:solidFill>
                <a:latin typeface="Consolas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DF7C62-30EA-6643-87AC-5AD72055217C}"/>
              </a:ext>
            </a:extLst>
          </p:cNvPr>
          <p:cNvSpPr/>
          <p:nvPr/>
        </p:nvSpPr>
        <p:spPr>
          <a:xfrm rot="5400000">
            <a:off x="1168891" y="4458710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1EFA34E-64FA-268C-52EB-BA1C4760F312}"/>
              </a:ext>
            </a:extLst>
          </p:cNvPr>
          <p:cNvSpPr/>
          <p:nvPr/>
        </p:nvSpPr>
        <p:spPr>
          <a:xfrm>
            <a:off x="110193" y="4907989"/>
            <a:ext cx="2443645" cy="1401126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149AE-BA71-F617-8697-5BC55619BCAD}"/>
              </a:ext>
            </a:extLst>
          </p:cNvPr>
          <p:cNvSpPr txBox="1"/>
          <p:nvPr/>
        </p:nvSpPr>
        <p:spPr>
          <a:xfrm>
            <a:off x="308209" y="1073651"/>
            <a:ext cx="113345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Import </a:t>
            </a:r>
            <a:r>
              <a:rPr lang="en-US" err="1">
                <a:latin typeface="Times New Roman"/>
                <a:cs typeface="Times New Roman"/>
              </a:rPr>
              <a:t>dữ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liệu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ea typeface="+mn-lt"/>
                <a:cs typeface="+mn-lt"/>
              </a:rPr>
              <a:t>preprint_growth.csv</a:t>
            </a:r>
            <a:r>
              <a:rPr lang="en-US">
                <a:latin typeface="Times New Roman"/>
                <a:cs typeface="Times New Roman"/>
              </a:rPr>
              <a:t>. </a:t>
            </a:r>
            <a:r>
              <a:rPr lang="en-US" err="1">
                <a:ea typeface="+mn-lt"/>
                <a:cs typeface="+mn-lt"/>
              </a:rPr>
              <a:t>Số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lượng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bài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đăng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hàng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tháng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máy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chủ</a:t>
            </a:r>
            <a:r>
              <a:rPr lang="en-US">
                <a:ea typeface="+mn-lt"/>
                <a:cs typeface="+mn-lt"/>
              </a:rPr>
              <a:t> preprint </a:t>
            </a:r>
            <a:r>
              <a:rPr lang="en-US" err="1">
                <a:ea typeface="+mn-lt"/>
                <a:cs typeface="+mn-lt"/>
              </a:rPr>
              <a:t>bioRxiv</a:t>
            </a:r>
            <a:r>
              <a:rPr lang="en-US">
                <a:ea typeface="+mn-lt"/>
                <a:cs typeface="+mn-lt"/>
              </a:rPr>
              <a:t>.  </a:t>
            </a:r>
            <a:r>
              <a:rPr lang="en-US" err="1">
                <a:ea typeface="+mn-lt"/>
                <a:cs typeface="+mn-lt"/>
              </a:rPr>
              <a:t>Biểu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diễn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hàm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mũ</a:t>
            </a:r>
            <a:r>
              <a:rPr lang="en-US">
                <a:ea typeface="+mn-lt"/>
                <a:cs typeface="+mn-lt"/>
              </a:rPr>
              <a:t> y.</a:t>
            </a:r>
            <a:endParaRPr lang="en-US" err="1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E17E5-5CE8-B81D-16FD-01EBE677A522}"/>
              </a:ext>
            </a:extLst>
          </p:cNvPr>
          <p:cNvSpPr txBox="1"/>
          <p:nvPr/>
        </p:nvSpPr>
        <p:spPr>
          <a:xfrm>
            <a:off x="2819401" y="1719943"/>
            <a:ext cx="8828313" cy="4389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tidyverse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biorxiv_growth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|&gt;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archive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bioRxiv</a:t>
            </a:r>
            <a:r>
              <a:rPr 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|&gt;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|&gt;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mutate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decimal_date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350"/>
              </a:lnSpc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out_nls_biox_1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nls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~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cbind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2014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biorxiv_growth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plinear</a:t>
            </a:r>
            <a:r>
              <a:rPr 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nls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control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maxiter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warnOnly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date_seq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biorxiv_growth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biorxiv_growth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expfit_df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date_seq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out_nls_biox_1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date_seq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endParaRPr lang="en-US" sz="1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52441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Hàm mũ</a:t>
            </a:r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E17E5-5CE8-B81D-16FD-01EBE677A522}"/>
              </a:ext>
            </a:extLst>
          </p:cNvPr>
          <p:cNvSpPr txBox="1"/>
          <p:nvPr/>
        </p:nvSpPr>
        <p:spPr>
          <a:xfrm>
            <a:off x="6715433" y="2532721"/>
            <a:ext cx="5456904" cy="22381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350"/>
              </a:lnSpc>
            </a:pP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biorxiv_growth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+ 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"grey60"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geom_line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linewidth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linetype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"grey60"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geom_line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expfit_df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"preprints / month"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theme_bw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element_text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element_text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  <a:endParaRPr lang="en-US" sz="1100">
              <a:solidFill>
                <a:srgbClr val="0000FF"/>
              </a:solidFill>
              <a:latin typeface="Consolas"/>
              <a:cs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FDDDF-CDAE-1899-5CD7-E1602660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" y="1090197"/>
            <a:ext cx="6695769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98636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Biến đổi log</a:t>
            </a:r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E589640-7830-6257-83AB-7921BF833423}"/>
              </a:ext>
            </a:extLst>
          </p:cNvPr>
          <p:cNvSpPr/>
          <p:nvPr/>
        </p:nvSpPr>
        <p:spPr>
          <a:xfrm>
            <a:off x="674915" y="1863158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7B3CFAD-B677-E3B4-4091-3E62287DC6C0}"/>
              </a:ext>
            </a:extLst>
          </p:cNvPr>
          <p:cNvSpPr/>
          <p:nvPr/>
        </p:nvSpPr>
        <p:spPr>
          <a:xfrm rot="5400000">
            <a:off x="1060035" y="2409634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F7BD15A-E6EA-6F8A-D4B6-6837FF36E33E}"/>
              </a:ext>
            </a:extLst>
          </p:cNvPr>
          <p:cNvSpPr/>
          <p:nvPr/>
        </p:nvSpPr>
        <p:spPr>
          <a:xfrm>
            <a:off x="110195" y="2947292"/>
            <a:ext cx="2555702" cy="1587409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001080"/>
                </a:solidFill>
                <a:latin typeface="Consolas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</a:t>
            </a:r>
            <a:endParaRPr lang="en-US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sz="24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5DF7C62-30EA-6643-87AC-5AD72055217C}"/>
              </a:ext>
            </a:extLst>
          </p:cNvPr>
          <p:cNvSpPr/>
          <p:nvPr/>
        </p:nvSpPr>
        <p:spPr>
          <a:xfrm rot="5400000">
            <a:off x="1168891" y="4458710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D1EFA34E-64FA-268C-52EB-BA1C4760F312}"/>
              </a:ext>
            </a:extLst>
          </p:cNvPr>
          <p:cNvSpPr/>
          <p:nvPr/>
        </p:nvSpPr>
        <p:spPr>
          <a:xfrm>
            <a:off x="110193" y="4907989"/>
            <a:ext cx="2443645" cy="1401126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149AE-BA71-F617-8697-5BC55619BCAD}"/>
              </a:ext>
            </a:extLst>
          </p:cNvPr>
          <p:cNvSpPr txBox="1"/>
          <p:nvPr/>
        </p:nvSpPr>
        <p:spPr>
          <a:xfrm>
            <a:off x="308209" y="1011021"/>
            <a:ext cx="115016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cs typeface="Times New Roman"/>
              </a:rPr>
              <a:t>Import </a:t>
            </a:r>
            <a:r>
              <a:rPr lang="en-US" err="1">
                <a:latin typeface="Times New Roman"/>
                <a:cs typeface="Times New Roman"/>
              </a:rPr>
              <a:t>dữ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liệu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ea typeface="+mn-lt"/>
                <a:cs typeface="+mn-lt"/>
              </a:rPr>
              <a:t>preprint_growth.csv</a:t>
            </a:r>
            <a:r>
              <a:rPr lang="en-US">
                <a:latin typeface="Times New Roman"/>
                <a:cs typeface="Times New Roman"/>
              </a:rPr>
              <a:t>. </a:t>
            </a:r>
            <a:r>
              <a:rPr lang="en-US" err="1">
                <a:ea typeface="+mn-lt"/>
                <a:cs typeface="+mn-lt"/>
              </a:rPr>
              <a:t>Số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lượng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bài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đăng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hàng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tháng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trên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máy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chủ</a:t>
            </a:r>
            <a:r>
              <a:rPr lang="en-US">
                <a:ea typeface="+mn-lt"/>
                <a:cs typeface="+mn-lt"/>
              </a:rPr>
              <a:t> preprint </a:t>
            </a:r>
            <a:r>
              <a:rPr lang="en-US" err="1">
                <a:ea typeface="+mn-lt"/>
                <a:cs typeface="+mn-lt"/>
              </a:rPr>
              <a:t>bioRxiv</a:t>
            </a:r>
            <a:r>
              <a:rPr lang="en-US">
                <a:ea typeface="+mn-lt"/>
                <a:cs typeface="+mn-lt"/>
              </a:rPr>
              <a:t>.  </a:t>
            </a:r>
            <a:r>
              <a:rPr lang="en-US" err="1">
                <a:ea typeface="+mn-lt"/>
                <a:cs typeface="+mn-lt"/>
              </a:rPr>
              <a:t>Với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hàm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mũ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sau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biến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đổi</a:t>
            </a:r>
            <a:r>
              <a:rPr lang="en-US">
                <a:ea typeface="+mn-lt"/>
                <a:cs typeface="+mn-lt"/>
              </a:rPr>
              <a:t> log ta </a:t>
            </a:r>
            <a:r>
              <a:rPr lang="en-US" err="1">
                <a:ea typeface="+mn-lt"/>
                <a:cs typeface="+mn-lt"/>
              </a:rPr>
              <a:t>sẽ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có</a:t>
            </a:r>
            <a:r>
              <a:rPr lang="en-US">
                <a:ea typeface="+mn-lt"/>
                <a:cs typeface="+mn-lt"/>
              </a:rPr>
              <a:t> log(y) = </a:t>
            </a:r>
            <a:r>
              <a:rPr lang="en-US" err="1">
                <a:ea typeface="+mn-lt"/>
                <a:cs typeface="+mn-lt"/>
              </a:rPr>
              <a:t>là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một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hàm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tuyến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tính</a:t>
            </a:r>
            <a:r>
              <a:rPr lang="en-US">
                <a:ea typeface="+mn-lt"/>
                <a:cs typeface="+mn-lt"/>
              </a:rPr>
              <a:t>.</a:t>
            </a:r>
            <a:endParaRPr lang="en-US" err="1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E17E5-5CE8-B81D-16FD-01EBE677A522}"/>
              </a:ext>
            </a:extLst>
          </p:cNvPr>
          <p:cNvSpPr txBox="1"/>
          <p:nvPr/>
        </p:nvSpPr>
        <p:spPr>
          <a:xfrm>
            <a:off x="2819401" y="1719943"/>
            <a:ext cx="8828313" cy="3491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tidyverse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biorxiv_growth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|&gt;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archive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bioRxiv</a:t>
            </a:r>
            <a:r>
              <a:rPr lang="en-US" sz="10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|&gt;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|&gt;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mutate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decimal_date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350"/>
              </a:lnSpc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out_lm_nls_biox_1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~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2014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biorxiv_growth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date_seq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biorxiv_growth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biorxiv_growth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linfit_df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date_seq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out_lm_nls_biox_1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date_seq</a:t>
            </a: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>
              <a:lnSpc>
                <a:spcPts val="1350"/>
              </a:lnSpc>
            </a:pPr>
            <a:r>
              <a:rPr lang="en-US" sz="1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3037529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Biến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đổi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log</a:t>
            </a:r>
            <a:endParaRPr lang="vi-V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E17E5-5CE8-B81D-16FD-01EBE677A522}"/>
              </a:ext>
            </a:extLst>
          </p:cNvPr>
          <p:cNvSpPr txBox="1"/>
          <p:nvPr/>
        </p:nvSpPr>
        <p:spPr>
          <a:xfrm>
            <a:off x="6670838" y="2574447"/>
            <a:ext cx="5501518" cy="2776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350"/>
              </a:lnSpc>
            </a:pP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biorxiv_growth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+ 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"grey60"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geom_line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linewidth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linetype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"grey60"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geom_line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linfit_df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date_dec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inherit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scale_y_continuous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"log"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1670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1500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+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labs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"preprints / month"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theme_bw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element_text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element_text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  <a:endParaRPr lang="en-US" sz="1100">
              <a:solidFill>
                <a:srgbClr val="0000FF"/>
              </a:solidFill>
              <a:latin typeface="Consolas"/>
              <a:cs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3EDD8-5EE1-DC3E-E5C7-54EFA1EEB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5" y="981550"/>
            <a:ext cx="6651193" cy="58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28090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C175-5C04-ACB8-B74D-786147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Free Google Thank You Slide &amp; PowerPoint Templates">
            <a:extLst>
              <a:ext uri="{FF2B5EF4-FFF2-40B4-BE49-F238E27FC236}">
                <a16:creationId xmlns:a16="http://schemas.microsoft.com/office/drawing/2014/main" id="{FC758832-875D-FCC6-680B-19ACF679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1" y="1682"/>
            <a:ext cx="12200962" cy="68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496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79749"/>
            <a:ext cx="12192000" cy="4578251"/>
            <a:chOff x="0" y="-47625"/>
            <a:chExt cx="4816593" cy="18086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61067"/>
            </a:xfrm>
            <a:custGeom>
              <a:avLst/>
              <a:gdLst/>
              <a:ahLst/>
              <a:cxnLst/>
              <a:rect l="l" t="t" r="r" b="b"/>
              <a:pathLst>
                <a:path w="4816592" h="1761067">
                  <a:moveTo>
                    <a:pt x="0" y="0"/>
                  </a:moveTo>
                  <a:lnTo>
                    <a:pt x="4816592" y="0"/>
                  </a:lnTo>
                  <a:lnTo>
                    <a:pt x="4816592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FAF3E0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80869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11885"/>
            <a:ext cx="12192000" cy="5833140"/>
            <a:chOff x="0" y="0"/>
            <a:chExt cx="30705380" cy="11666279"/>
          </a:xfrm>
        </p:grpSpPr>
        <p:sp>
          <p:nvSpPr>
            <p:cNvPr id="9" name="Freeform 9"/>
            <p:cNvSpPr/>
            <p:nvPr/>
          </p:nvSpPr>
          <p:spPr>
            <a:xfrm rot="5400000">
              <a:off x="1983316" y="-1983316"/>
              <a:ext cx="11609209" cy="15575841"/>
            </a:xfrm>
            <a:custGeom>
              <a:avLst/>
              <a:gdLst/>
              <a:ahLst/>
              <a:cxnLst/>
              <a:rect l="l" t="t" r="r" b="b"/>
              <a:pathLst>
                <a:path w="11609209" h="15575841">
                  <a:moveTo>
                    <a:pt x="0" y="0"/>
                  </a:moveTo>
                  <a:lnTo>
                    <a:pt x="11609209" y="0"/>
                  </a:lnTo>
                  <a:lnTo>
                    <a:pt x="11609209" y="15575841"/>
                  </a:lnTo>
                  <a:lnTo>
                    <a:pt x="0" y="15575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5899" r="-491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 rot="5400000">
              <a:off x="17267131" y="-1771970"/>
              <a:ext cx="11666279" cy="15210219"/>
            </a:xfrm>
            <a:custGeom>
              <a:avLst/>
              <a:gdLst/>
              <a:ahLst/>
              <a:cxnLst/>
              <a:rect l="l" t="t" r="r" b="b"/>
              <a:pathLst>
                <a:path w="11666279" h="15210219">
                  <a:moveTo>
                    <a:pt x="0" y="0"/>
                  </a:moveTo>
                  <a:lnTo>
                    <a:pt x="11666279" y="0"/>
                  </a:lnTo>
                  <a:lnTo>
                    <a:pt x="11666279" y="15210219"/>
                  </a:lnTo>
                  <a:lnTo>
                    <a:pt x="0" y="15210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8445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 rot="-332389">
            <a:off x="6022749" y="1072961"/>
            <a:ext cx="5688501" cy="6091807"/>
          </a:xfrm>
          <a:custGeom>
            <a:avLst/>
            <a:gdLst/>
            <a:ahLst/>
            <a:cxnLst/>
            <a:rect l="l" t="t" r="r" b="b"/>
            <a:pathLst>
              <a:path w="8532752" h="12064303">
                <a:moveTo>
                  <a:pt x="0" y="0"/>
                </a:moveTo>
                <a:lnTo>
                  <a:pt x="8532753" y="0"/>
                </a:lnTo>
                <a:lnTo>
                  <a:pt x="8532753" y="12064303"/>
                </a:lnTo>
                <a:lnTo>
                  <a:pt x="0" y="120643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39ADE6F6-8945-41C9-9592-7635B6F96DCA}"/>
              </a:ext>
            </a:extLst>
          </p:cNvPr>
          <p:cNvGrpSpPr/>
          <p:nvPr/>
        </p:nvGrpSpPr>
        <p:grpSpPr>
          <a:xfrm>
            <a:off x="6678221" y="2356622"/>
            <a:ext cx="4712868" cy="661237"/>
            <a:chOff x="0" y="0"/>
            <a:chExt cx="8285510" cy="1196622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989555B5-8032-41C5-A1EC-327B47F9F12B}"/>
                </a:ext>
              </a:extLst>
            </p:cNvPr>
            <p:cNvSpPr/>
            <p:nvPr/>
          </p:nvSpPr>
          <p:spPr>
            <a:xfrm>
              <a:off x="0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E667B79-5E02-41C0-A8FC-235E82E7918B}"/>
                </a:ext>
              </a:extLst>
            </p:cNvPr>
            <p:cNvSpPr/>
            <p:nvPr/>
          </p:nvSpPr>
          <p:spPr>
            <a:xfrm>
              <a:off x="3481553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657A5BAC-F68B-4AB4-88C2-2980C2A9CD9B}"/>
                </a:ext>
              </a:extLst>
            </p:cNvPr>
            <p:cNvSpPr txBox="1"/>
            <p:nvPr/>
          </p:nvSpPr>
          <p:spPr>
            <a:xfrm>
              <a:off x="291437" y="50034"/>
              <a:ext cx="7807692" cy="853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L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ine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and stacked column chart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24" name="Freeform 20">
            <a:extLst>
              <a:ext uri="{FF2B5EF4-FFF2-40B4-BE49-F238E27FC236}">
                <a16:creationId xmlns:a16="http://schemas.microsoft.com/office/drawing/2014/main" id="{F9285759-7B35-408C-9F4E-32D13371002B}"/>
              </a:ext>
            </a:extLst>
          </p:cNvPr>
          <p:cNvSpPr/>
          <p:nvPr/>
        </p:nvSpPr>
        <p:spPr>
          <a:xfrm>
            <a:off x="1079610" y="3099861"/>
            <a:ext cx="2290672" cy="2727007"/>
          </a:xfrm>
          <a:custGeom>
            <a:avLst/>
            <a:gdLst/>
            <a:ahLst/>
            <a:cxnLst/>
            <a:rect l="l" t="t" r="r" b="b"/>
            <a:pathLst>
              <a:path w="2697486" h="3127520">
                <a:moveTo>
                  <a:pt x="0" y="0"/>
                </a:moveTo>
                <a:lnTo>
                  <a:pt x="2697485" y="0"/>
                </a:lnTo>
                <a:lnTo>
                  <a:pt x="2697485" y="3127520"/>
                </a:lnTo>
                <a:lnTo>
                  <a:pt x="0" y="31275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32F70171-E1BC-4A70-9AF9-8B933E838348}"/>
              </a:ext>
            </a:extLst>
          </p:cNvPr>
          <p:cNvSpPr/>
          <p:nvPr/>
        </p:nvSpPr>
        <p:spPr>
          <a:xfrm rot="20460756">
            <a:off x="143497" y="5383192"/>
            <a:ext cx="1012615" cy="1432724"/>
          </a:xfrm>
          <a:custGeom>
            <a:avLst/>
            <a:gdLst/>
            <a:ahLst/>
            <a:cxnLst/>
            <a:rect l="l" t="t" r="r" b="b"/>
            <a:pathLst>
              <a:path w="1817307" h="2774514">
                <a:moveTo>
                  <a:pt x="0" y="0"/>
                </a:moveTo>
                <a:lnTo>
                  <a:pt x="1817307" y="0"/>
                </a:lnTo>
                <a:lnTo>
                  <a:pt x="1817307" y="2774515"/>
                </a:lnTo>
                <a:lnTo>
                  <a:pt x="0" y="277451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9172C66-D893-4071-9112-B1083F015CF1}"/>
              </a:ext>
            </a:extLst>
          </p:cNvPr>
          <p:cNvSpPr/>
          <p:nvPr/>
        </p:nvSpPr>
        <p:spPr>
          <a:xfrm rot="4415999">
            <a:off x="4900031" y="2908007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10A3D037-4EE8-47E6-BEED-2C2CDE9D3FB5}"/>
              </a:ext>
            </a:extLst>
          </p:cNvPr>
          <p:cNvSpPr/>
          <p:nvPr/>
        </p:nvSpPr>
        <p:spPr>
          <a:xfrm rot="-7742462">
            <a:off x="4254349" y="4441343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8588E-B68C-A02C-056F-973E7997A803}"/>
              </a:ext>
            </a:extLst>
          </p:cNvPr>
          <p:cNvGrpSpPr/>
          <p:nvPr/>
        </p:nvGrpSpPr>
        <p:grpSpPr>
          <a:xfrm>
            <a:off x="6678221" y="3251462"/>
            <a:ext cx="6201672" cy="664703"/>
            <a:chOff x="6678221" y="3226569"/>
            <a:chExt cx="6201672" cy="664703"/>
          </a:xfrm>
        </p:grpSpPr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8D5D45AF-4F20-4F43-828A-FAE1FC3915E9}"/>
                </a:ext>
              </a:extLst>
            </p:cNvPr>
            <p:cNvGrpSpPr/>
            <p:nvPr/>
          </p:nvGrpSpPr>
          <p:grpSpPr>
            <a:xfrm>
              <a:off x="6678221" y="3226569"/>
              <a:ext cx="4712868" cy="661237"/>
              <a:chOff x="0" y="0"/>
              <a:chExt cx="8285510" cy="1196622"/>
            </a:xfrm>
          </p:grpSpPr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117B10DF-BF21-499E-983B-4C2B7A827233}"/>
                  </a:ext>
                </a:extLst>
              </p:cNvPr>
              <p:cNvSpPr/>
              <p:nvPr/>
            </p:nvSpPr>
            <p:spPr>
              <a:xfrm>
                <a:off x="0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5E4461A3-FF0F-463F-9026-D84A7C403D24}"/>
                  </a:ext>
                </a:extLst>
              </p:cNvPr>
              <p:cNvSpPr/>
              <p:nvPr/>
            </p:nvSpPr>
            <p:spPr>
              <a:xfrm>
                <a:off x="3481553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AA0F39F9-7E23-4111-9548-F3368047EE95}"/>
                  </a:ext>
                </a:extLst>
              </p:cNvPr>
              <p:cNvSpPr txBox="1"/>
              <p:nvPr/>
            </p:nvSpPr>
            <p:spPr>
              <a:xfrm>
                <a:off x="291437" y="14617"/>
                <a:ext cx="7807692" cy="85356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4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6D108D-6FE0-9121-29C7-CEBA0E09F871}"/>
                </a:ext>
              </a:extLst>
            </p:cNvPr>
            <p:cNvSpPr txBox="1"/>
            <p:nvPr/>
          </p:nvSpPr>
          <p:spPr>
            <a:xfrm>
              <a:off x="6749481" y="3327271"/>
              <a:ext cx="6130412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L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ine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and clustered column chart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28" name="TextBox 11">
            <a:extLst>
              <a:ext uri="{FF2B5EF4-FFF2-40B4-BE49-F238E27FC236}">
                <a16:creationId xmlns:a16="http://schemas.microsoft.com/office/drawing/2014/main" id="{062D70D8-4A52-49B3-AE71-DC6489217955}"/>
              </a:ext>
            </a:extLst>
          </p:cNvPr>
          <p:cNvSpPr txBox="1"/>
          <p:nvPr/>
        </p:nvSpPr>
        <p:spPr>
          <a:xfrm>
            <a:off x="685800" y="1201668"/>
            <a:ext cx="4878421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5515"/>
              </a:lnSpc>
              <a:defRPr/>
            </a:pPr>
            <a:r>
              <a:rPr lang="en-US" sz="4800" b="0" i="0" u="none" strike="noStrike" kern="1200" cap="none" spc="0" normalizeH="0" baseline="0" noProof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Segoe UI Semibold"/>
                <a:ea typeface="Marykate"/>
                <a:cs typeface="Segoe UI Semibold"/>
              </a:rPr>
              <a:t>TQH XU HƯỚNG</a:t>
            </a:r>
            <a:endParaRPr lang="en-US" sz="4800" b="0" i="0" u="none" strike="noStrike" kern="1200" cap="none" spc="0" normalizeH="0" baseline="0" noProof="0">
              <a:ln>
                <a:noFill/>
              </a:ln>
              <a:solidFill>
                <a:srgbClr val="101010"/>
              </a:solidFill>
              <a:effectLst/>
              <a:uLnTx/>
              <a:uFillTx/>
              <a:latin typeface="Segoe UI Semibold" panose="020B0702040204020203" pitchFamily="34" charset="0"/>
              <a:ea typeface="Marykate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4845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Line and stacked column chart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942E574-B091-4657-91EF-F0C6903B75C5}"/>
              </a:ext>
            </a:extLst>
          </p:cNvPr>
          <p:cNvSpPr/>
          <p:nvPr/>
        </p:nvSpPr>
        <p:spPr>
          <a:xfrm>
            <a:off x="654876" y="1091075"/>
            <a:ext cx="10934151" cy="87689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Load data sample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Power BI,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vẽ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Line and stacked column chart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diễn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Sales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theo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Product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Country,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và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thêm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đường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Profit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được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dưới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B02B69-6C50-4F51-9D89-A29AD5C7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14" y="2198839"/>
            <a:ext cx="6037352" cy="40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4732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Line and clustered column chart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942E574-B091-4657-91EF-F0C6903B75C5}"/>
              </a:ext>
            </a:extLst>
          </p:cNvPr>
          <p:cNvSpPr/>
          <p:nvPr/>
        </p:nvSpPr>
        <p:spPr>
          <a:xfrm>
            <a:off x="654876" y="1091075"/>
            <a:ext cx="10934151" cy="87689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Cũng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là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ví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dụ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trước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, ta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thay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bằng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Line and clustered column chart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sẽ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được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dưới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D2C42-B424-4F49-9E58-BFB29E5E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675" y="2296766"/>
            <a:ext cx="6370551" cy="387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5321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Hàm geom_smooth()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942E574-B091-4657-91EF-F0C6903B75C5}"/>
              </a:ext>
            </a:extLst>
          </p:cNvPr>
          <p:cNvSpPr/>
          <p:nvPr/>
        </p:nvSpPr>
        <p:spPr>
          <a:xfrm>
            <a:off x="654876" y="1091075"/>
            <a:ext cx="10934151" cy="539723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Hàm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này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vẽ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một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đường</a:t>
            </a:r>
            <a:r>
              <a:rPr lang="en-US" sz="2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làm</a:t>
            </a:r>
            <a:r>
              <a:rPr lang="en-US" sz="2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mịn</a:t>
            </a:r>
            <a:r>
              <a:rPr lang="en-US" sz="2000" b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cùng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với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dải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tin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cậy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(confidence interval)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mặc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định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Đường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được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tạo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bằng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cách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áp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dụng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phương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pháp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hồi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quy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hoặc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làm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mịn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(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như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LOESS, GAM,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hồi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quy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tuyến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tính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)</a:t>
            </a:r>
          </a:p>
          <a:p>
            <a:pPr algn="ctr"/>
            <a:endParaRPr lang="en-US" sz="2000">
              <a:solidFill>
                <a:schemeClr val="tx1"/>
              </a:solidFill>
              <a:cs typeface="Segoe UI"/>
            </a:endParaRPr>
          </a:p>
          <a:p>
            <a:r>
              <a:rPr lang="en-US" err="1">
                <a:solidFill>
                  <a:schemeClr val="tx1"/>
                </a:solidFill>
                <a:latin typeface="Consolas"/>
                <a:cs typeface="Segoe UI"/>
              </a:rPr>
              <a:t>geom_smooth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(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mapping </a:t>
            </a:r>
            <a:r>
              <a:rPr lang="en-US">
                <a:solidFill>
                  <a:srgbClr val="9A6E3A"/>
                </a:solidFill>
                <a:latin typeface="Consolas"/>
                <a:cs typeface="Segoe UI"/>
              </a:rPr>
              <a:t>=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0077AA"/>
                </a:solidFill>
                <a:latin typeface="Consolas"/>
                <a:cs typeface="Segoe UI"/>
              </a:rPr>
              <a:t>NULL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,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data </a:t>
            </a:r>
            <a:r>
              <a:rPr lang="en-US">
                <a:solidFill>
                  <a:srgbClr val="9A6E3A"/>
                </a:solidFill>
                <a:latin typeface="Consolas"/>
                <a:cs typeface="Segoe UI"/>
              </a:rPr>
              <a:t>=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0077AA"/>
                </a:solidFill>
                <a:latin typeface="Consolas"/>
                <a:cs typeface="Segoe UI"/>
              </a:rPr>
              <a:t>NULL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,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stat </a:t>
            </a:r>
            <a:r>
              <a:rPr lang="en-US">
                <a:solidFill>
                  <a:srgbClr val="9A6E3A"/>
                </a:solidFill>
                <a:latin typeface="Consolas"/>
                <a:cs typeface="Segoe UI"/>
              </a:rPr>
              <a:t>=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669900"/>
                </a:solidFill>
                <a:latin typeface="Consolas"/>
                <a:cs typeface="Segoe UI"/>
              </a:rPr>
              <a:t>"smooth"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,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position </a:t>
            </a:r>
            <a:r>
              <a:rPr lang="en-US">
                <a:solidFill>
                  <a:srgbClr val="9A6E3A"/>
                </a:solidFill>
                <a:latin typeface="Consolas"/>
                <a:cs typeface="Segoe UI"/>
              </a:rPr>
              <a:t>=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669900"/>
                </a:solidFill>
                <a:latin typeface="Consolas"/>
                <a:cs typeface="Segoe UI"/>
              </a:rPr>
              <a:t>"identity"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,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...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,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method </a:t>
            </a:r>
            <a:r>
              <a:rPr lang="en-US">
                <a:solidFill>
                  <a:srgbClr val="9A6E3A"/>
                </a:solidFill>
                <a:latin typeface="Consolas"/>
                <a:cs typeface="Segoe UI"/>
              </a:rPr>
              <a:t>=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0077AA"/>
                </a:solidFill>
                <a:latin typeface="Consolas"/>
                <a:cs typeface="Segoe UI"/>
              </a:rPr>
              <a:t>NULL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,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formula </a:t>
            </a:r>
            <a:r>
              <a:rPr lang="en-US">
                <a:solidFill>
                  <a:srgbClr val="9A6E3A"/>
                </a:solidFill>
                <a:latin typeface="Consolas"/>
                <a:cs typeface="Segoe UI"/>
              </a:rPr>
              <a:t>=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0077AA"/>
                </a:solidFill>
                <a:latin typeface="Consolas"/>
                <a:cs typeface="Segoe UI"/>
              </a:rPr>
              <a:t>NULL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,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se </a:t>
            </a:r>
            <a:r>
              <a:rPr lang="en-US">
                <a:solidFill>
                  <a:srgbClr val="9A6E3A"/>
                </a:solidFill>
                <a:latin typeface="Consolas"/>
                <a:cs typeface="Segoe UI"/>
              </a:rPr>
              <a:t>=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990055"/>
                </a:solidFill>
                <a:latin typeface="Consolas"/>
                <a:cs typeface="Segoe UI"/>
              </a:rPr>
              <a:t>TRUE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,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na.rm </a:t>
            </a:r>
            <a:r>
              <a:rPr lang="en-US">
                <a:solidFill>
                  <a:srgbClr val="9A6E3A"/>
                </a:solidFill>
                <a:latin typeface="Consolas"/>
                <a:cs typeface="Segoe UI"/>
              </a:rPr>
              <a:t>=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990055"/>
                </a:solidFill>
                <a:latin typeface="Consolas"/>
                <a:cs typeface="Segoe UI"/>
              </a:rPr>
              <a:t>FALSE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,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orientation </a:t>
            </a:r>
            <a:r>
              <a:rPr lang="en-US">
                <a:solidFill>
                  <a:srgbClr val="9A6E3A"/>
                </a:solidFill>
                <a:latin typeface="Consolas"/>
                <a:cs typeface="Segoe UI"/>
              </a:rPr>
              <a:t>=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0077AA"/>
                </a:solidFill>
                <a:latin typeface="Consolas"/>
                <a:cs typeface="Segoe UI"/>
              </a:rPr>
              <a:t>NA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,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</a:t>
            </a:r>
            <a:r>
              <a:rPr lang="en-US" err="1">
                <a:solidFill>
                  <a:schemeClr val="tx1"/>
                </a:solidFill>
                <a:latin typeface="Consolas"/>
                <a:cs typeface="Segoe UI"/>
              </a:rPr>
              <a:t>show.legend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9A6E3A"/>
                </a:solidFill>
                <a:latin typeface="Consolas"/>
                <a:cs typeface="Segoe UI"/>
              </a:rPr>
              <a:t>=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0077AA"/>
                </a:solidFill>
                <a:latin typeface="Consolas"/>
                <a:cs typeface="Segoe UI"/>
              </a:rPr>
              <a:t>NA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,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  </a:t>
            </a:r>
            <a:r>
              <a:rPr lang="en-US" err="1">
                <a:solidFill>
                  <a:schemeClr val="tx1"/>
                </a:solidFill>
                <a:latin typeface="Consolas"/>
                <a:cs typeface="Segoe UI"/>
              </a:rPr>
              <a:t>inherit.aes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9A6E3A"/>
                </a:solidFill>
                <a:latin typeface="Consolas"/>
                <a:cs typeface="Segoe UI"/>
              </a:rPr>
              <a:t>=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 </a:t>
            </a:r>
            <a:r>
              <a:rPr lang="en-US">
                <a:solidFill>
                  <a:srgbClr val="990055"/>
                </a:solidFill>
                <a:latin typeface="Consolas"/>
                <a:cs typeface="Segoe UI"/>
              </a:rPr>
              <a:t>TRUE</a:t>
            </a:r>
            <a:r>
              <a:rPr lang="en-US">
                <a:solidFill>
                  <a:schemeClr val="tx1"/>
                </a:solidFill>
                <a:latin typeface="Consolas"/>
                <a:cs typeface="Segoe UI"/>
              </a:rPr>
              <a:t>
</a:t>
            </a:r>
            <a:r>
              <a:rPr lang="en-US">
                <a:solidFill>
                  <a:srgbClr val="999999"/>
                </a:solidFill>
                <a:latin typeface="Consolas"/>
                <a:cs typeface="Segoe UI"/>
              </a:rPr>
              <a:t>)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2839933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Các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tham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số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của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hàm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geom_smooth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()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942E574-B091-4657-91EF-F0C6903B75C5}"/>
              </a:ext>
            </a:extLst>
          </p:cNvPr>
          <p:cNvSpPr/>
          <p:nvPr/>
        </p:nvSpPr>
        <p:spPr>
          <a:xfrm>
            <a:off x="861520" y="1452702"/>
            <a:ext cx="10882490" cy="423486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>
                <a:solidFill>
                  <a:schemeClr val="tx1"/>
                </a:solidFill>
                <a:highlight>
                  <a:srgbClr val="FFFF00"/>
                </a:highlight>
                <a:latin typeface="Consolas"/>
                <a:cs typeface="Segoe UI"/>
              </a:rPr>
              <a:t>method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Phương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pháp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làm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mịn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"loess"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Hồi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quy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LOESS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(Locally Weighted Regression).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Dùng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cho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dữ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liệu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nhỏ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và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mịn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hóa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tốt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trên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các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tập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nhỏ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"</a:t>
            </a:r>
            <a:r>
              <a:rPr lang="en-US" sz="2000" err="1">
                <a:solidFill>
                  <a:schemeClr val="tx1"/>
                </a:solidFill>
                <a:latin typeface="Consolas"/>
                <a:cs typeface="Segoe UI"/>
              </a:rPr>
              <a:t>lm</a:t>
            </a: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"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Hồi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quy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tuyến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tính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(Linear Regression).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Phù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hợp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nếu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dữ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liệu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có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xu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hướng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tuyến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tính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"gam"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Mô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hình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phụ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gia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tổng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quát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(Generalized Additive Model).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Phù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hợp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cho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dữ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liệu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lớn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hơn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và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xu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hướng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phức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tạp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"</a:t>
            </a:r>
            <a:r>
              <a:rPr lang="en-US" sz="2000" err="1">
                <a:solidFill>
                  <a:schemeClr val="tx1"/>
                </a:solidFill>
                <a:latin typeface="Consolas"/>
                <a:cs typeface="Segoe UI"/>
              </a:rPr>
              <a:t>glm</a:t>
            </a: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"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Hồi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quy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logistic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(Generalized Linear Model),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dùng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khi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có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biến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nhị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phân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NULL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mặc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định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):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Tự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động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chọn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phương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pháp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phù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hợp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nhất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dựa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trên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dữ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liệu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  <a:cs typeface="Segoe UI"/>
            </a:endParaRPr>
          </a:p>
          <a:p>
            <a:endParaRPr lang="en-US" sz="2000">
              <a:solidFill>
                <a:schemeClr val="tx1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289624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Các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tham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số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của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hàm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geom_smooth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()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942E574-B091-4657-91EF-F0C6903B75C5}"/>
              </a:ext>
            </a:extLst>
          </p:cNvPr>
          <p:cNvSpPr/>
          <p:nvPr/>
        </p:nvSpPr>
        <p:spPr>
          <a:xfrm>
            <a:off x="861520" y="1452702"/>
            <a:ext cx="10882490" cy="4234861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>
                <a:solidFill>
                  <a:schemeClr val="tx1"/>
                </a:solidFill>
                <a:highlight>
                  <a:srgbClr val="FFFF00"/>
                </a:highlight>
                <a:latin typeface="Consolas"/>
                <a:cs typeface="Segoe UI"/>
              </a:rPr>
              <a:t>formula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Biểu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thức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mô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hình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mối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quan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hệ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giữa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các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biến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x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và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y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y ~ x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Biểu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thức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tuyến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tính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đơn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giản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2000">
              <a:solidFill>
                <a:schemeClr val="tx1"/>
              </a:solidFill>
              <a:cs typeface="Segoe UI"/>
            </a:endParaRPr>
          </a:p>
          <a:p>
            <a:r>
              <a:rPr lang="en-US" sz="2000">
                <a:solidFill>
                  <a:schemeClr val="tx1"/>
                </a:solidFill>
                <a:highlight>
                  <a:srgbClr val="FFFF00"/>
                </a:highlight>
                <a:latin typeface="Consolas"/>
                <a:cs typeface="Segoe UI"/>
              </a:rPr>
              <a:t>span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Độ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mịn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của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đường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chỉ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dùng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cho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loess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),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điều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chỉnh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độ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mịn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của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đường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LOESS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Giá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trị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nhỏ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hơn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ví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dụ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span = 0.1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) -&gt;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Đường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phản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ánh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rõ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các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dao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động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nhỏ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Giá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trị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lớn</a:t>
            </a:r>
            <a:r>
              <a:rPr lang="en-US" sz="2000" b="1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chemeClr val="tx1"/>
                </a:solidFill>
                <a:ea typeface="+mn-lt"/>
                <a:cs typeface="+mn-lt"/>
              </a:rPr>
              <a:t>hơn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ví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dụ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span = 1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) -&gt;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Đường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làm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phẳng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hơn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phản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ánh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xu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hướng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dài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hạn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Mặc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định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span = 0.75</a:t>
            </a:r>
          </a:p>
          <a:p>
            <a:endParaRPr lang="en-US" sz="2000">
              <a:solidFill>
                <a:schemeClr val="tx1"/>
              </a:solidFill>
              <a:latin typeface="Consolas"/>
              <a:cs typeface="Segoe UI"/>
            </a:endParaRPr>
          </a:p>
          <a:p>
            <a:r>
              <a:rPr lang="en-US" sz="2000">
                <a:solidFill>
                  <a:schemeClr val="tx1"/>
                </a:solidFill>
                <a:highlight>
                  <a:srgbClr val="FFFF00"/>
                </a:highlight>
                <a:latin typeface="Consolas"/>
                <a:cs typeface="Segoe UI"/>
              </a:rPr>
              <a:t>se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Hiển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thị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dải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tin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cậy</a:t>
            </a:r>
            <a:endParaRPr lang="en-US" sz="2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se = TRUE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Hiển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thị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mặc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định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).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Consolas"/>
                <a:cs typeface="Segoe UI"/>
              </a:rPr>
              <a:t>se = FALSE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Không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hiển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thị</a:t>
            </a:r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284846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79749"/>
            <a:ext cx="12192000" cy="4578251"/>
            <a:chOff x="0" y="-47625"/>
            <a:chExt cx="4816593" cy="18086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61067"/>
            </a:xfrm>
            <a:custGeom>
              <a:avLst/>
              <a:gdLst/>
              <a:ahLst/>
              <a:cxnLst/>
              <a:rect l="l" t="t" r="r" b="b"/>
              <a:pathLst>
                <a:path w="4816592" h="1761067">
                  <a:moveTo>
                    <a:pt x="0" y="0"/>
                  </a:moveTo>
                  <a:lnTo>
                    <a:pt x="4816592" y="0"/>
                  </a:lnTo>
                  <a:lnTo>
                    <a:pt x="4816592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FAF3E0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80869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11885"/>
            <a:ext cx="12192000" cy="5833140"/>
            <a:chOff x="0" y="0"/>
            <a:chExt cx="30705380" cy="11666279"/>
          </a:xfrm>
        </p:grpSpPr>
        <p:sp>
          <p:nvSpPr>
            <p:cNvPr id="9" name="Freeform 9"/>
            <p:cNvSpPr/>
            <p:nvPr/>
          </p:nvSpPr>
          <p:spPr>
            <a:xfrm rot="5400000">
              <a:off x="1983316" y="-1983316"/>
              <a:ext cx="11609209" cy="15575841"/>
            </a:xfrm>
            <a:custGeom>
              <a:avLst/>
              <a:gdLst/>
              <a:ahLst/>
              <a:cxnLst/>
              <a:rect l="l" t="t" r="r" b="b"/>
              <a:pathLst>
                <a:path w="11609209" h="15575841">
                  <a:moveTo>
                    <a:pt x="0" y="0"/>
                  </a:moveTo>
                  <a:lnTo>
                    <a:pt x="11609209" y="0"/>
                  </a:lnTo>
                  <a:lnTo>
                    <a:pt x="11609209" y="15575841"/>
                  </a:lnTo>
                  <a:lnTo>
                    <a:pt x="0" y="15575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5899" r="-491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 rot="5400000">
              <a:off x="17267131" y="-1771970"/>
              <a:ext cx="11666279" cy="15210219"/>
            </a:xfrm>
            <a:custGeom>
              <a:avLst/>
              <a:gdLst/>
              <a:ahLst/>
              <a:cxnLst/>
              <a:rect l="l" t="t" r="r" b="b"/>
              <a:pathLst>
                <a:path w="11666279" h="15210219">
                  <a:moveTo>
                    <a:pt x="0" y="0"/>
                  </a:moveTo>
                  <a:lnTo>
                    <a:pt x="11666279" y="0"/>
                  </a:lnTo>
                  <a:lnTo>
                    <a:pt x="11666279" y="15210219"/>
                  </a:lnTo>
                  <a:lnTo>
                    <a:pt x="0" y="15210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8445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 rot="-332389">
            <a:off x="6022749" y="1072961"/>
            <a:ext cx="5688501" cy="6091807"/>
          </a:xfrm>
          <a:custGeom>
            <a:avLst/>
            <a:gdLst/>
            <a:ahLst/>
            <a:cxnLst/>
            <a:rect l="l" t="t" r="r" b="b"/>
            <a:pathLst>
              <a:path w="8532752" h="12064303">
                <a:moveTo>
                  <a:pt x="0" y="0"/>
                </a:moveTo>
                <a:lnTo>
                  <a:pt x="8532753" y="0"/>
                </a:lnTo>
                <a:lnTo>
                  <a:pt x="8532753" y="12064303"/>
                </a:lnTo>
                <a:lnTo>
                  <a:pt x="0" y="120643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39ADE6F6-8945-41C9-9592-7635B6F96DCA}"/>
              </a:ext>
            </a:extLst>
          </p:cNvPr>
          <p:cNvGrpSpPr/>
          <p:nvPr/>
        </p:nvGrpSpPr>
        <p:grpSpPr>
          <a:xfrm>
            <a:off x="6678221" y="2356622"/>
            <a:ext cx="4712868" cy="661237"/>
            <a:chOff x="0" y="0"/>
            <a:chExt cx="8285510" cy="1196622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989555B5-8032-41C5-A1EC-327B47F9F12B}"/>
                </a:ext>
              </a:extLst>
            </p:cNvPr>
            <p:cNvSpPr/>
            <p:nvPr/>
          </p:nvSpPr>
          <p:spPr>
            <a:xfrm>
              <a:off x="0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E667B79-5E02-41C0-A8FC-235E82E7918B}"/>
                </a:ext>
              </a:extLst>
            </p:cNvPr>
            <p:cNvSpPr/>
            <p:nvPr/>
          </p:nvSpPr>
          <p:spPr>
            <a:xfrm>
              <a:off x="3481553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657A5BAC-F68B-4AB4-88C2-2980C2A9CD9B}"/>
                </a:ext>
              </a:extLst>
            </p:cNvPr>
            <p:cNvSpPr txBox="1"/>
            <p:nvPr/>
          </p:nvSpPr>
          <p:spPr>
            <a:xfrm>
              <a:off x="291437" y="50034"/>
              <a:ext cx="7807692" cy="853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L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ine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chart (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dữ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liệu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thời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gian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)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24" name="Freeform 20">
            <a:extLst>
              <a:ext uri="{FF2B5EF4-FFF2-40B4-BE49-F238E27FC236}">
                <a16:creationId xmlns:a16="http://schemas.microsoft.com/office/drawing/2014/main" id="{F9285759-7B35-408C-9F4E-32D13371002B}"/>
              </a:ext>
            </a:extLst>
          </p:cNvPr>
          <p:cNvSpPr/>
          <p:nvPr/>
        </p:nvSpPr>
        <p:spPr>
          <a:xfrm>
            <a:off x="1079610" y="3099861"/>
            <a:ext cx="2290672" cy="2727007"/>
          </a:xfrm>
          <a:custGeom>
            <a:avLst/>
            <a:gdLst/>
            <a:ahLst/>
            <a:cxnLst/>
            <a:rect l="l" t="t" r="r" b="b"/>
            <a:pathLst>
              <a:path w="2697486" h="3127520">
                <a:moveTo>
                  <a:pt x="0" y="0"/>
                </a:moveTo>
                <a:lnTo>
                  <a:pt x="2697485" y="0"/>
                </a:lnTo>
                <a:lnTo>
                  <a:pt x="2697485" y="3127520"/>
                </a:lnTo>
                <a:lnTo>
                  <a:pt x="0" y="31275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32F70171-E1BC-4A70-9AF9-8B933E838348}"/>
              </a:ext>
            </a:extLst>
          </p:cNvPr>
          <p:cNvSpPr/>
          <p:nvPr/>
        </p:nvSpPr>
        <p:spPr>
          <a:xfrm rot="20460756">
            <a:off x="143497" y="5383192"/>
            <a:ext cx="1012615" cy="1432724"/>
          </a:xfrm>
          <a:custGeom>
            <a:avLst/>
            <a:gdLst/>
            <a:ahLst/>
            <a:cxnLst/>
            <a:rect l="l" t="t" r="r" b="b"/>
            <a:pathLst>
              <a:path w="1817307" h="2774514">
                <a:moveTo>
                  <a:pt x="0" y="0"/>
                </a:moveTo>
                <a:lnTo>
                  <a:pt x="1817307" y="0"/>
                </a:lnTo>
                <a:lnTo>
                  <a:pt x="1817307" y="2774515"/>
                </a:lnTo>
                <a:lnTo>
                  <a:pt x="0" y="277451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9172C66-D893-4071-9112-B1083F015CF1}"/>
              </a:ext>
            </a:extLst>
          </p:cNvPr>
          <p:cNvSpPr/>
          <p:nvPr/>
        </p:nvSpPr>
        <p:spPr>
          <a:xfrm rot="4415999">
            <a:off x="4900031" y="2908007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10A3D037-4EE8-47E6-BEED-2C2CDE9D3FB5}"/>
              </a:ext>
            </a:extLst>
          </p:cNvPr>
          <p:cNvSpPr/>
          <p:nvPr/>
        </p:nvSpPr>
        <p:spPr>
          <a:xfrm rot="-7742462">
            <a:off x="4254349" y="4441343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8588E-B68C-A02C-056F-973E7997A803}"/>
              </a:ext>
            </a:extLst>
          </p:cNvPr>
          <p:cNvGrpSpPr/>
          <p:nvPr/>
        </p:nvGrpSpPr>
        <p:grpSpPr>
          <a:xfrm>
            <a:off x="6678221" y="3251462"/>
            <a:ext cx="6201672" cy="664703"/>
            <a:chOff x="6678221" y="3226569"/>
            <a:chExt cx="6201672" cy="664703"/>
          </a:xfrm>
        </p:grpSpPr>
        <p:grpSp>
          <p:nvGrpSpPr>
            <p:cNvPr id="43" name="Group 25">
              <a:extLst>
                <a:ext uri="{FF2B5EF4-FFF2-40B4-BE49-F238E27FC236}">
                  <a16:creationId xmlns:a16="http://schemas.microsoft.com/office/drawing/2014/main" id="{8D5D45AF-4F20-4F43-828A-FAE1FC3915E9}"/>
                </a:ext>
              </a:extLst>
            </p:cNvPr>
            <p:cNvGrpSpPr/>
            <p:nvPr/>
          </p:nvGrpSpPr>
          <p:grpSpPr>
            <a:xfrm>
              <a:off x="6678221" y="3226569"/>
              <a:ext cx="4712868" cy="661237"/>
              <a:chOff x="0" y="0"/>
              <a:chExt cx="8285510" cy="1196622"/>
            </a:xfrm>
          </p:grpSpPr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117B10DF-BF21-499E-983B-4C2B7A827233}"/>
                  </a:ext>
                </a:extLst>
              </p:cNvPr>
              <p:cNvSpPr/>
              <p:nvPr/>
            </p:nvSpPr>
            <p:spPr>
              <a:xfrm>
                <a:off x="0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5E4461A3-FF0F-463F-9026-D84A7C403D24}"/>
                  </a:ext>
                </a:extLst>
              </p:cNvPr>
              <p:cNvSpPr/>
              <p:nvPr/>
            </p:nvSpPr>
            <p:spPr>
              <a:xfrm>
                <a:off x="3481553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AA0F39F9-7E23-4111-9548-F3368047EE95}"/>
                  </a:ext>
                </a:extLst>
              </p:cNvPr>
              <p:cNvSpPr txBox="1"/>
              <p:nvPr/>
            </p:nvSpPr>
            <p:spPr>
              <a:xfrm>
                <a:off x="291437" y="14617"/>
                <a:ext cx="7807692" cy="85356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4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6D108D-6FE0-9121-29C7-CEBA0E09F871}"/>
                </a:ext>
              </a:extLst>
            </p:cNvPr>
            <p:cNvSpPr txBox="1"/>
            <p:nvPr/>
          </p:nvSpPr>
          <p:spPr>
            <a:xfrm>
              <a:off x="6749481" y="3327271"/>
              <a:ext cx="6130412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Scatter chart (2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biến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định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lượng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)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28" name="TextBox 11">
            <a:extLst>
              <a:ext uri="{FF2B5EF4-FFF2-40B4-BE49-F238E27FC236}">
                <a16:creationId xmlns:a16="http://schemas.microsoft.com/office/drawing/2014/main" id="{062D70D8-4A52-49B3-AE71-DC6489217955}"/>
              </a:ext>
            </a:extLst>
          </p:cNvPr>
          <p:cNvSpPr txBox="1"/>
          <p:nvPr/>
        </p:nvSpPr>
        <p:spPr>
          <a:xfrm>
            <a:off x="685800" y="1201668"/>
            <a:ext cx="4878421" cy="1410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5515"/>
              </a:lnSpc>
              <a:defRPr/>
            </a:pPr>
            <a:r>
              <a:rPr lang="en-US" sz="4800" b="0" i="0" u="none" strike="noStrike" kern="1200" cap="none" spc="0" normalizeH="0" baseline="0" noProof="0">
                <a:ln>
                  <a:noFill/>
                </a:ln>
                <a:solidFill>
                  <a:srgbClr val="101010"/>
                </a:solidFill>
                <a:effectLst/>
                <a:uLnTx/>
                <a:uFillTx/>
                <a:latin typeface="Segoe UI Semibold"/>
                <a:ea typeface="Marykate"/>
                <a:cs typeface="Segoe UI Semibold"/>
              </a:rPr>
              <a:t>TQH XU HƯỚNG SAU LÀM TRƠN</a:t>
            </a:r>
            <a:endParaRPr lang="en-US" sz="4800" b="0" i="0" u="none" strike="noStrike" kern="1200" cap="none" spc="0" normalizeH="0" baseline="0" noProof="0">
              <a:ln>
                <a:noFill/>
              </a:ln>
              <a:solidFill>
                <a:srgbClr val="101010"/>
              </a:solidFill>
              <a:effectLst/>
              <a:uLnTx/>
              <a:uFillTx/>
              <a:latin typeface="Segoe UI Semibold" panose="020B0702040204020203" pitchFamily="34" charset="0"/>
              <a:ea typeface="Marykate"/>
              <a:cs typeface="Segoe UI Semibold" panose="020B07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6E341B-571C-0799-A3C7-53BAD06ECD9F}"/>
              </a:ext>
            </a:extLst>
          </p:cNvPr>
          <p:cNvGrpSpPr/>
          <p:nvPr/>
        </p:nvGrpSpPr>
        <p:grpSpPr>
          <a:xfrm>
            <a:off x="6678221" y="4125520"/>
            <a:ext cx="6201672" cy="664703"/>
            <a:chOff x="6678221" y="3226569"/>
            <a:chExt cx="6201672" cy="664703"/>
          </a:xfrm>
        </p:grpSpPr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7A9AF08E-CD3B-90AB-52F0-000A1D2F07EF}"/>
                </a:ext>
              </a:extLst>
            </p:cNvPr>
            <p:cNvGrpSpPr/>
            <p:nvPr/>
          </p:nvGrpSpPr>
          <p:grpSpPr>
            <a:xfrm>
              <a:off x="6678221" y="3226569"/>
              <a:ext cx="4712868" cy="661237"/>
              <a:chOff x="0" y="0"/>
              <a:chExt cx="8285510" cy="1196622"/>
            </a:xfrm>
          </p:grpSpPr>
          <p:sp>
            <p:nvSpPr>
              <p:cNvPr id="12" name="Freeform 26">
                <a:extLst>
                  <a:ext uri="{FF2B5EF4-FFF2-40B4-BE49-F238E27FC236}">
                    <a16:creationId xmlns:a16="http://schemas.microsoft.com/office/drawing/2014/main" id="{020F2023-B1B0-0A7D-9A6E-ADA424563FD1}"/>
                  </a:ext>
                </a:extLst>
              </p:cNvPr>
              <p:cNvSpPr/>
              <p:nvPr/>
            </p:nvSpPr>
            <p:spPr>
              <a:xfrm>
                <a:off x="0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Freeform 27">
                <a:extLst>
                  <a:ext uri="{FF2B5EF4-FFF2-40B4-BE49-F238E27FC236}">
                    <a16:creationId xmlns:a16="http://schemas.microsoft.com/office/drawing/2014/main" id="{748AFD2B-8D2A-6CC5-077A-34BBDFEC7528}"/>
                  </a:ext>
                </a:extLst>
              </p:cNvPr>
              <p:cNvSpPr/>
              <p:nvPr/>
            </p:nvSpPr>
            <p:spPr>
              <a:xfrm>
                <a:off x="3481553" y="0"/>
                <a:ext cx="4803957" cy="1196622"/>
              </a:xfrm>
              <a:custGeom>
                <a:avLst/>
                <a:gdLst/>
                <a:ahLst/>
                <a:cxnLst/>
                <a:rect l="l" t="t" r="r" b="b"/>
                <a:pathLst>
                  <a:path w="4803957" h="1196622">
                    <a:moveTo>
                      <a:pt x="0" y="0"/>
                    </a:moveTo>
                    <a:lnTo>
                      <a:pt x="4803957" y="0"/>
                    </a:lnTo>
                    <a:lnTo>
                      <a:pt x="4803957" y="1196622"/>
                    </a:lnTo>
                    <a:lnTo>
                      <a:pt x="0" y="11966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TextBox 28">
                <a:extLst>
                  <a:ext uri="{FF2B5EF4-FFF2-40B4-BE49-F238E27FC236}">
                    <a16:creationId xmlns:a16="http://schemas.microsoft.com/office/drawing/2014/main" id="{85270310-4755-2EEA-D3F2-300E2750F948}"/>
                  </a:ext>
                </a:extLst>
              </p:cNvPr>
              <p:cNvSpPr txBox="1"/>
              <p:nvPr/>
            </p:nvSpPr>
            <p:spPr>
              <a:xfrm>
                <a:off x="291437" y="14617"/>
                <a:ext cx="7807692" cy="85356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ts val="4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"/>
                  <a:ea typeface="Open Sauce"/>
                  <a:cs typeface="Open Sauce"/>
                  <a:sym typeface="Open Sauce"/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8C9A29-79C8-13DB-1B25-51FCB2134738}"/>
                </a:ext>
              </a:extLst>
            </p:cNvPr>
            <p:cNvSpPr txBox="1"/>
            <p:nvPr/>
          </p:nvSpPr>
          <p:spPr>
            <a:xfrm>
              <a:off x="6749481" y="3327271"/>
              <a:ext cx="6130412" cy="56400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ts val="4200"/>
                </a:lnSpc>
                <a:defRPr/>
              </a:pP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</a:rPr>
                <a:t>So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</a:rPr>
                <a:t>sánh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</a:rPr>
                <a:t>kết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</a:rPr>
                <a:t>quả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</a:rPr>
                <a:t> 4 PP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</a:rPr>
                <a:t>làm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</a:rPr>
                <a:t>mượt</a:t>
              </a:r>
              <a:endParaRPr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 Bold"/>
                <a:ea typeface="Open Sauce"/>
                <a:cs typeface="Open Sau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22614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3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1_Smart Graphics Sampler Neal Creative</vt:lpstr>
      <vt:lpstr>Office Theme</vt:lpstr>
      <vt:lpstr>PowerPoint Presentation</vt:lpstr>
      <vt:lpstr>PowerPoint Presentation</vt:lpstr>
      <vt:lpstr>PowerPoint Presentation</vt:lpstr>
      <vt:lpstr>Line and stacked column chart</vt:lpstr>
      <vt:lpstr>Line and clustered column chart</vt:lpstr>
      <vt:lpstr>Hàm geom_smooth()</vt:lpstr>
      <vt:lpstr>Các tham số của hàm geom_smooth()</vt:lpstr>
      <vt:lpstr>Các tham số của hàm geom_smooth()</vt:lpstr>
      <vt:lpstr>PowerPoint Presentation</vt:lpstr>
      <vt:lpstr>Line chart cho dữ liệu thời gian</vt:lpstr>
      <vt:lpstr>Line chart cho dữ liệu thời gian</vt:lpstr>
      <vt:lpstr>Line chart cho dữ liệu thời gian</vt:lpstr>
      <vt:lpstr>Line chart cho dữ liệu thời gian</vt:lpstr>
      <vt:lpstr>Scatter chart (2 biến định lượng)</vt:lpstr>
      <vt:lpstr>Scatter chart (2 biến định lượng)</vt:lpstr>
      <vt:lpstr>So sánh 4 PP làm mịn</vt:lpstr>
      <vt:lpstr>So sánh 4 PP làm mịn</vt:lpstr>
      <vt:lpstr>PowerPoint Presentation</vt:lpstr>
      <vt:lpstr>Hàm nls()</vt:lpstr>
      <vt:lpstr>Hồi quy phi tuyến</vt:lpstr>
      <vt:lpstr>Hồi quy phi tuyến</vt:lpstr>
      <vt:lpstr>Hồi quy tuyến tính</vt:lpstr>
      <vt:lpstr>Hồi quy tuyến tính</vt:lpstr>
      <vt:lpstr>Hàm mũ</vt:lpstr>
      <vt:lpstr>Hàm mũ</vt:lpstr>
      <vt:lpstr>Biến đổi log</vt:lpstr>
      <vt:lpstr>Biến đổi log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THỊ NGỌC BÍCH</dc:creator>
  <cp:revision>1</cp:revision>
  <dcterms:created xsi:type="dcterms:W3CDTF">2024-09-17T05:01:18Z</dcterms:created>
  <dcterms:modified xsi:type="dcterms:W3CDTF">2024-12-07T12:29:07Z</dcterms:modified>
</cp:coreProperties>
</file>