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</p:sldMasterIdLst>
  <p:notesMasterIdLst>
    <p:notesMasterId r:id="rId23"/>
  </p:notesMasterIdLst>
  <p:sldIdLst>
    <p:sldId id="295" r:id="rId3"/>
    <p:sldId id="279" r:id="rId4"/>
    <p:sldId id="363" r:id="rId5"/>
    <p:sldId id="324" r:id="rId6"/>
    <p:sldId id="367" r:id="rId7"/>
    <p:sldId id="349" r:id="rId8"/>
    <p:sldId id="371" r:id="rId9"/>
    <p:sldId id="335" r:id="rId10"/>
    <p:sldId id="372" r:id="rId11"/>
    <p:sldId id="370" r:id="rId12"/>
    <p:sldId id="373" r:id="rId13"/>
    <p:sldId id="375" r:id="rId14"/>
    <p:sldId id="377" r:id="rId15"/>
    <p:sldId id="374" r:id="rId16"/>
    <p:sldId id="378" r:id="rId17"/>
    <p:sldId id="381" r:id="rId18"/>
    <p:sldId id="382" r:id="rId19"/>
    <p:sldId id="379" r:id="rId20"/>
    <p:sldId id="380" r:id="rId21"/>
    <p:sldId id="31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174C334-9DB5-C658-B608-5401B57ED803}" name="Tô Đức Khánh" initials="KT" userId="S::tdkhanh@mso.hcmus.edu.vn::63f1ca3e-aa8b-4194-bbd2-a5ca4416138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3C49D8-CCA9-56E8-8419-D74741BADC4E}" v="6" dt="2024-12-01T06:04:52.347"/>
    <p1510:client id="{5327EA5A-711D-F8A4-D7E5-0C08AD0604A0}" v="730" dt="2024-12-01T08:05:05.666"/>
    <p1510:client id="{C782D500-668E-0A20-6527-DBD49021FE2C}" v="92" dt="2024-12-01T08:13:15.7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Relationship Id="rId30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ô Đức Khánh" userId="63f1ca3e-aa8b-4194-bbd2-a5ca44161383" providerId="ADAL" clId="{01F0DB3E-F151-4ABF-9211-0D8DCBB45EC6}"/>
    <pc:docChg chg="custSel modSld">
      <pc:chgData name="Tô Đức Khánh" userId="63f1ca3e-aa8b-4194-bbd2-a5ca44161383" providerId="ADAL" clId="{01F0DB3E-F151-4ABF-9211-0D8DCBB45EC6}" dt="2024-10-10T15:59:18.916" v="23" actId="14100"/>
      <pc:docMkLst>
        <pc:docMk/>
      </pc:docMkLst>
      <pc:sldChg chg="modSp mod">
        <pc:chgData name="Tô Đức Khánh" userId="63f1ca3e-aa8b-4194-bbd2-a5ca44161383" providerId="ADAL" clId="{01F0DB3E-F151-4ABF-9211-0D8DCBB45EC6}" dt="2024-10-10T15:53:40.617" v="1" actId="14100"/>
        <pc:sldMkLst>
          <pc:docMk/>
          <pc:sldMk cId="2863163569" sldId="328"/>
        </pc:sldMkLst>
      </pc:sldChg>
      <pc:sldChg chg="modSp mod">
        <pc:chgData name="Tô Đức Khánh" userId="63f1ca3e-aa8b-4194-bbd2-a5ca44161383" providerId="ADAL" clId="{01F0DB3E-F151-4ABF-9211-0D8DCBB45EC6}" dt="2024-10-10T15:59:18.916" v="23" actId="14100"/>
        <pc:sldMkLst>
          <pc:docMk/>
          <pc:sldMk cId="1992136460" sldId="343"/>
        </pc:sldMkLst>
      </pc:sldChg>
      <pc:sldChg chg="delSp modSp mod">
        <pc:chgData name="Tô Đức Khánh" userId="63f1ca3e-aa8b-4194-bbd2-a5ca44161383" providerId="ADAL" clId="{01F0DB3E-F151-4ABF-9211-0D8DCBB45EC6}" dt="2024-10-10T15:58:57.213" v="22" actId="478"/>
        <pc:sldMkLst>
          <pc:docMk/>
          <pc:sldMk cId="4067347445" sldId="344"/>
        </pc:sldMkLst>
      </pc:sldChg>
    </pc:docChg>
  </pc:docChgLst>
  <pc:docChgLst>
    <pc:chgData name="bich.ngo.thi.ngoc77@gmail.com" userId="S::urn:spo:guest#bich.ngo.thi.ngoc77@gmail.com::" providerId="AD" clId="Web-{5327EA5A-711D-F8A4-D7E5-0C08AD0604A0}"/>
    <pc:docChg chg="addSld modSld sldOrd">
      <pc:chgData name="bich.ngo.thi.ngoc77@gmail.com" userId="S::urn:spo:guest#bich.ngo.thi.ngoc77@gmail.com::" providerId="AD" clId="Web-{5327EA5A-711D-F8A4-D7E5-0C08AD0604A0}" dt="2024-12-01T08:05:00.650" v="652" actId="20577"/>
      <pc:docMkLst>
        <pc:docMk/>
      </pc:docMkLst>
      <pc:sldChg chg="addSp delSp modSp">
        <pc:chgData name="bich.ngo.thi.ngoc77@gmail.com" userId="S::urn:spo:guest#bich.ngo.thi.ngoc77@gmail.com::" providerId="AD" clId="Web-{5327EA5A-711D-F8A4-D7E5-0C08AD0604A0}" dt="2024-12-01T08:05:00.650" v="652" actId="20577"/>
        <pc:sldMkLst>
          <pc:docMk/>
          <pc:sldMk cId="2935316409" sldId="378"/>
        </pc:sldMkLst>
        <pc:spChg chg="del">
          <ac:chgData name="bich.ngo.thi.ngoc77@gmail.com" userId="S::urn:spo:guest#bich.ngo.thi.ngoc77@gmail.com::" providerId="AD" clId="Web-{5327EA5A-711D-F8A4-D7E5-0C08AD0604A0}" dt="2024-12-01T07:58:57.324" v="369"/>
          <ac:spMkLst>
            <pc:docMk/>
            <pc:sldMk cId="2935316409" sldId="378"/>
            <ac:spMk id="6" creationId="{B5855EAA-CB2C-3DAA-E34D-A89961C987F3}"/>
          </ac:spMkLst>
        </pc:spChg>
        <pc:spChg chg="del">
          <ac:chgData name="bich.ngo.thi.ngoc77@gmail.com" userId="S::urn:spo:guest#bich.ngo.thi.ngoc77@gmail.com::" providerId="AD" clId="Web-{5327EA5A-711D-F8A4-D7E5-0C08AD0604A0}" dt="2024-12-01T07:58:57.324" v="374"/>
          <ac:spMkLst>
            <pc:docMk/>
            <pc:sldMk cId="2935316409" sldId="378"/>
            <ac:spMk id="7" creationId="{936C21AD-332A-7B73-0B78-3A93A144086C}"/>
          </ac:spMkLst>
        </pc:spChg>
        <pc:spChg chg="del">
          <ac:chgData name="bich.ngo.thi.ngoc77@gmail.com" userId="S::urn:spo:guest#bich.ngo.thi.ngoc77@gmail.com::" providerId="AD" clId="Web-{5327EA5A-711D-F8A4-D7E5-0C08AD0604A0}" dt="2024-12-01T07:58:57.324" v="368"/>
          <ac:spMkLst>
            <pc:docMk/>
            <pc:sldMk cId="2935316409" sldId="378"/>
            <ac:spMk id="8" creationId="{B18ECC10-E735-289B-E137-92821E7E7CA2}"/>
          </ac:spMkLst>
        </pc:spChg>
        <pc:spChg chg="del">
          <ac:chgData name="bich.ngo.thi.ngoc77@gmail.com" userId="S::urn:spo:guest#bich.ngo.thi.ngoc77@gmail.com::" providerId="AD" clId="Web-{5327EA5A-711D-F8A4-D7E5-0C08AD0604A0}" dt="2024-12-01T07:58:57.324" v="373"/>
          <ac:spMkLst>
            <pc:docMk/>
            <pc:sldMk cId="2935316409" sldId="378"/>
            <ac:spMk id="9" creationId="{B1C42C22-B730-413F-D699-867E5CD767F7}"/>
          </ac:spMkLst>
        </pc:spChg>
        <pc:spChg chg="del">
          <ac:chgData name="bich.ngo.thi.ngoc77@gmail.com" userId="S::urn:spo:guest#bich.ngo.thi.ngoc77@gmail.com::" providerId="AD" clId="Web-{5327EA5A-711D-F8A4-D7E5-0C08AD0604A0}" dt="2024-12-01T07:58:57.324" v="372"/>
          <ac:spMkLst>
            <pc:docMk/>
            <pc:sldMk cId="2935316409" sldId="378"/>
            <ac:spMk id="11" creationId="{4E589640-7830-6257-83AB-7921BF833423}"/>
          </ac:spMkLst>
        </pc:spChg>
        <pc:spChg chg="del">
          <ac:chgData name="bich.ngo.thi.ngoc77@gmail.com" userId="S::urn:spo:guest#bich.ngo.thi.ngoc77@gmail.com::" providerId="AD" clId="Web-{5327EA5A-711D-F8A4-D7E5-0C08AD0604A0}" dt="2024-12-01T07:58:57.324" v="371"/>
          <ac:spMkLst>
            <pc:docMk/>
            <pc:sldMk cId="2935316409" sldId="378"/>
            <ac:spMk id="14" creationId="{F7B3CFAD-B677-E3B4-4091-3E62287DC6C0}"/>
          </ac:spMkLst>
        </pc:spChg>
        <pc:spChg chg="add mod">
          <ac:chgData name="bich.ngo.thi.ngoc77@gmail.com" userId="S::urn:spo:guest#bich.ngo.thi.ngoc77@gmail.com::" providerId="AD" clId="Web-{5327EA5A-711D-F8A4-D7E5-0C08AD0604A0}" dt="2024-12-01T08:05:00.650" v="652" actId="20577"/>
          <ac:spMkLst>
            <pc:docMk/>
            <pc:sldMk cId="2935316409" sldId="378"/>
            <ac:spMk id="15" creationId="{E3ADFDD6-BEF6-AC7E-020C-9A8FD868C4E5}"/>
          </ac:spMkLst>
        </pc:spChg>
        <pc:spChg chg="del">
          <ac:chgData name="bich.ngo.thi.ngoc77@gmail.com" userId="S::urn:spo:guest#bich.ngo.thi.ngoc77@gmail.com::" providerId="AD" clId="Web-{5327EA5A-711D-F8A4-D7E5-0C08AD0604A0}" dt="2024-12-01T07:58:57.324" v="370"/>
          <ac:spMkLst>
            <pc:docMk/>
            <pc:sldMk cId="2935316409" sldId="378"/>
            <ac:spMk id="16" creationId="{EF7BD15A-E6EA-6F8A-D4B6-6837FF36E33E}"/>
          </ac:spMkLst>
        </pc:spChg>
        <pc:picChg chg="del">
          <ac:chgData name="bich.ngo.thi.ngoc77@gmail.com" userId="S::urn:spo:guest#bich.ngo.thi.ngoc77@gmail.com::" providerId="AD" clId="Web-{5327EA5A-711D-F8A4-D7E5-0C08AD0604A0}" dt="2024-12-01T07:57:56.025" v="364"/>
          <ac:picMkLst>
            <pc:docMk/>
            <pc:sldMk cId="2935316409" sldId="378"/>
            <ac:picMk id="4" creationId="{281FA1D0-785E-D29B-91BC-2CC0521647F2}"/>
          </ac:picMkLst>
        </pc:picChg>
        <pc:picChg chg="add mod">
          <ac:chgData name="bich.ngo.thi.ngoc77@gmail.com" userId="S::urn:spo:guest#bich.ngo.thi.ngoc77@gmail.com::" providerId="AD" clId="Web-{5327EA5A-711D-F8A4-D7E5-0C08AD0604A0}" dt="2024-12-01T08:00:20.905" v="379" actId="1076"/>
          <ac:picMkLst>
            <pc:docMk/>
            <pc:sldMk cId="2935316409" sldId="378"/>
            <ac:picMk id="5" creationId="{BBC817EC-E8F8-1557-BC50-AE1F778FC0D1}"/>
          </ac:picMkLst>
        </pc:picChg>
        <pc:picChg chg="del">
          <ac:chgData name="bich.ngo.thi.ngoc77@gmail.com" userId="S::urn:spo:guest#bich.ngo.thi.ngoc77@gmail.com::" providerId="AD" clId="Web-{5327EA5A-711D-F8A4-D7E5-0C08AD0604A0}" dt="2024-12-01T07:57:46.665" v="362"/>
          <ac:picMkLst>
            <pc:docMk/>
            <pc:sldMk cId="2935316409" sldId="378"/>
            <ac:picMk id="10" creationId="{C402969D-7403-A232-A9E8-72B0CF3A18CA}"/>
          </ac:picMkLst>
        </pc:picChg>
        <pc:picChg chg="del">
          <ac:chgData name="bich.ngo.thi.ngoc77@gmail.com" userId="S::urn:spo:guest#bich.ngo.thi.ngoc77@gmail.com::" providerId="AD" clId="Web-{5327EA5A-711D-F8A4-D7E5-0C08AD0604A0}" dt="2024-12-01T07:57:48.431" v="363"/>
          <ac:picMkLst>
            <pc:docMk/>
            <pc:sldMk cId="2935316409" sldId="378"/>
            <ac:picMk id="12" creationId="{41726F63-7282-035E-ABD1-AFA5675A946A}"/>
          </ac:picMkLst>
        </pc:picChg>
      </pc:sldChg>
      <pc:sldChg chg="addSp modSp">
        <pc:chgData name="bich.ngo.thi.ngoc77@gmail.com" userId="S::urn:spo:guest#bich.ngo.thi.ngoc77@gmail.com::" providerId="AD" clId="Web-{5327EA5A-711D-F8A4-D7E5-0C08AD0604A0}" dt="2024-12-01T07:57:08.429" v="361" actId="14100"/>
        <pc:sldMkLst>
          <pc:docMk/>
          <pc:sldMk cId="347241884" sldId="381"/>
        </pc:sldMkLst>
        <pc:spChg chg="mod">
          <ac:chgData name="bich.ngo.thi.ngoc77@gmail.com" userId="S::urn:spo:guest#bich.ngo.thi.ngoc77@gmail.com::" providerId="AD" clId="Web-{5327EA5A-711D-F8A4-D7E5-0C08AD0604A0}" dt="2024-12-01T07:54:25.376" v="291" actId="1076"/>
          <ac:spMkLst>
            <pc:docMk/>
            <pc:sldMk cId="347241884" sldId="381"/>
            <ac:spMk id="3" creationId="{00000000-0000-0000-0000-000000000000}"/>
          </ac:spMkLst>
        </pc:spChg>
        <pc:spChg chg="add mod">
          <ac:chgData name="bich.ngo.thi.ngoc77@gmail.com" userId="S::urn:spo:guest#bich.ngo.thi.ngoc77@gmail.com::" providerId="AD" clId="Web-{5327EA5A-711D-F8A4-D7E5-0C08AD0604A0}" dt="2024-12-01T07:57:08.429" v="361" actId="14100"/>
          <ac:spMkLst>
            <pc:docMk/>
            <pc:sldMk cId="347241884" sldId="381"/>
            <ac:spMk id="4" creationId="{6E8149AE-BA71-F617-8697-5BC55619BCAD}"/>
          </ac:spMkLst>
        </pc:spChg>
        <pc:spChg chg="mod">
          <ac:chgData name="bich.ngo.thi.ngoc77@gmail.com" userId="S::urn:spo:guest#bich.ngo.thi.ngoc77@gmail.com::" providerId="AD" clId="Web-{5327EA5A-711D-F8A4-D7E5-0C08AD0604A0}" dt="2024-12-01T07:54:38.580" v="292" actId="1076"/>
          <ac:spMkLst>
            <pc:docMk/>
            <pc:sldMk cId="347241884" sldId="381"/>
            <ac:spMk id="7" creationId="{936C21AD-332A-7B73-0B78-3A93A144086C}"/>
          </ac:spMkLst>
        </pc:spChg>
        <pc:spChg chg="mod">
          <ac:chgData name="bich.ngo.thi.ngoc77@gmail.com" userId="S::urn:spo:guest#bich.ngo.thi.ngoc77@gmail.com::" providerId="AD" clId="Web-{5327EA5A-711D-F8A4-D7E5-0C08AD0604A0}" dt="2024-12-01T07:54:38.627" v="293" actId="1076"/>
          <ac:spMkLst>
            <pc:docMk/>
            <pc:sldMk cId="347241884" sldId="381"/>
            <ac:spMk id="9" creationId="{B1C42C22-B730-413F-D699-867E5CD767F7}"/>
          </ac:spMkLst>
        </pc:spChg>
        <pc:spChg chg="mod">
          <ac:chgData name="bich.ngo.thi.ngoc77@gmail.com" userId="S::urn:spo:guest#bich.ngo.thi.ngoc77@gmail.com::" providerId="AD" clId="Web-{5327EA5A-711D-F8A4-D7E5-0C08AD0604A0}" dt="2024-12-01T07:54:38.658" v="294" actId="1076"/>
          <ac:spMkLst>
            <pc:docMk/>
            <pc:sldMk cId="347241884" sldId="381"/>
            <ac:spMk id="11" creationId="{4E589640-7830-6257-83AB-7921BF833423}"/>
          </ac:spMkLst>
        </pc:spChg>
        <pc:spChg chg="mod">
          <ac:chgData name="bich.ngo.thi.ngoc77@gmail.com" userId="S::urn:spo:guest#bich.ngo.thi.ngoc77@gmail.com::" providerId="AD" clId="Web-{5327EA5A-711D-F8A4-D7E5-0C08AD0604A0}" dt="2024-12-01T07:54:38.689" v="295" actId="1076"/>
          <ac:spMkLst>
            <pc:docMk/>
            <pc:sldMk cId="347241884" sldId="381"/>
            <ac:spMk id="14" creationId="{F7B3CFAD-B677-E3B4-4091-3E62287DC6C0}"/>
          </ac:spMkLst>
        </pc:spChg>
        <pc:spChg chg="mod">
          <ac:chgData name="bich.ngo.thi.ngoc77@gmail.com" userId="S::urn:spo:guest#bich.ngo.thi.ngoc77@gmail.com::" providerId="AD" clId="Web-{5327EA5A-711D-F8A4-D7E5-0C08AD0604A0}" dt="2024-12-01T07:54:38.736" v="296" actId="1076"/>
          <ac:spMkLst>
            <pc:docMk/>
            <pc:sldMk cId="347241884" sldId="381"/>
            <ac:spMk id="16" creationId="{EF7BD15A-E6EA-6F8A-D4B6-6837FF36E33E}"/>
          </ac:spMkLst>
        </pc:spChg>
        <pc:spChg chg="mod">
          <ac:chgData name="bich.ngo.thi.ngoc77@gmail.com" userId="S::urn:spo:guest#bich.ngo.thi.ngoc77@gmail.com::" providerId="AD" clId="Web-{5327EA5A-711D-F8A4-D7E5-0C08AD0604A0}" dt="2024-12-01T07:54:38.767" v="297" actId="1076"/>
          <ac:spMkLst>
            <pc:docMk/>
            <pc:sldMk cId="347241884" sldId="381"/>
            <ac:spMk id="17" creationId="{E5DF7C62-30EA-6643-87AC-5AD72055217C}"/>
          </ac:spMkLst>
        </pc:spChg>
        <pc:spChg chg="mod">
          <ac:chgData name="bich.ngo.thi.ngoc77@gmail.com" userId="S::urn:spo:guest#bich.ngo.thi.ngoc77@gmail.com::" providerId="AD" clId="Web-{5327EA5A-711D-F8A4-D7E5-0C08AD0604A0}" dt="2024-12-01T07:54:38.814" v="298" actId="1076"/>
          <ac:spMkLst>
            <pc:docMk/>
            <pc:sldMk cId="347241884" sldId="381"/>
            <ac:spMk id="18" creationId="{D1EFA34E-64FA-268C-52EB-BA1C4760F312}"/>
          </ac:spMkLst>
        </pc:spChg>
      </pc:sldChg>
      <pc:sldChg chg="modSp add ord replId">
        <pc:chgData name="bich.ngo.thi.ngoc77@gmail.com" userId="S::urn:spo:guest#bich.ngo.thi.ngoc77@gmail.com::" providerId="AD" clId="Web-{5327EA5A-711D-F8A4-D7E5-0C08AD0604A0}" dt="2024-12-01T08:04:17.836" v="636" actId="14100"/>
        <pc:sldMkLst>
          <pc:docMk/>
          <pc:sldMk cId="3860089572" sldId="382"/>
        </pc:sldMkLst>
        <pc:spChg chg="mod">
          <ac:chgData name="bich.ngo.thi.ngoc77@gmail.com" userId="S::urn:spo:guest#bich.ngo.thi.ngoc77@gmail.com::" providerId="AD" clId="Web-{5327EA5A-711D-F8A4-D7E5-0C08AD0604A0}" dt="2024-12-01T08:04:17.836" v="636" actId="14100"/>
          <ac:spMkLst>
            <pc:docMk/>
            <pc:sldMk cId="3860089572" sldId="382"/>
            <ac:spMk id="15" creationId="{E3ADFDD6-BEF6-AC7E-020C-9A8FD868C4E5}"/>
          </ac:spMkLst>
        </pc:spChg>
      </pc:sldChg>
    </pc:docChg>
  </pc:docChgLst>
  <pc:docChgLst>
    <pc:chgData name="bich.ngo.thi.ngoc77@gmail.com" userId="S::urn:spo:guest#bich.ngo.thi.ngoc77@gmail.com::" providerId="AD" clId="Web-{974F346C-B4E1-2A1D-7161-7C2F7EB0B05D}"/>
    <pc:docChg chg="modSld">
      <pc:chgData name="bich.ngo.thi.ngoc77@gmail.com" userId="S::urn:spo:guest#bich.ngo.thi.ngoc77@gmail.com::" providerId="AD" clId="Web-{974F346C-B4E1-2A1D-7161-7C2F7EB0B05D}" dt="2024-11-07T02:11:19.726" v="90" actId="1076"/>
      <pc:docMkLst>
        <pc:docMk/>
      </pc:docMkLst>
      <pc:sldChg chg="addSp modSp">
        <pc:chgData name="bich.ngo.thi.ngoc77@gmail.com" userId="S::urn:spo:guest#bich.ngo.thi.ngoc77@gmail.com::" providerId="AD" clId="Web-{974F346C-B4E1-2A1D-7161-7C2F7EB0B05D}" dt="2024-11-07T01:07:54.119" v="3" actId="1076"/>
        <pc:sldMkLst>
          <pc:docMk/>
          <pc:sldMk cId="4250142878" sldId="335"/>
        </pc:sldMkLst>
        <pc:spChg chg="add mod">
          <ac:chgData name="bich.ngo.thi.ngoc77@gmail.com" userId="S::urn:spo:guest#bich.ngo.thi.ngoc77@gmail.com::" providerId="AD" clId="Web-{974F346C-B4E1-2A1D-7161-7C2F7EB0B05D}" dt="2024-11-07T01:07:54.119" v="3" actId="1076"/>
          <ac:spMkLst>
            <pc:docMk/>
            <pc:sldMk cId="4250142878" sldId="335"/>
            <ac:spMk id="6" creationId="{107453D8-47A5-2CD5-60A5-618817369078}"/>
          </ac:spMkLst>
        </pc:spChg>
      </pc:sldChg>
      <pc:sldChg chg="addSp">
        <pc:chgData name="bich.ngo.thi.ngoc77@gmail.com" userId="S::urn:spo:guest#bich.ngo.thi.ngoc77@gmail.com::" providerId="AD" clId="Web-{974F346C-B4E1-2A1D-7161-7C2F7EB0B05D}" dt="2024-11-07T01:07:34.181" v="0"/>
        <pc:sldMkLst>
          <pc:docMk/>
          <pc:sldMk cId="3556880940" sldId="350"/>
        </pc:sldMkLst>
      </pc:sldChg>
      <pc:sldChg chg="addSp">
        <pc:chgData name="bich.ngo.thi.ngoc77@gmail.com" userId="S::urn:spo:guest#bich.ngo.thi.ngoc77@gmail.com::" providerId="AD" clId="Web-{974F346C-B4E1-2A1D-7161-7C2F7EB0B05D}" dt="2024-11-07T01:07:42.290" v="1"/>
        <pc:sldMkLst>
          <pc:docMk/>
          <pc:sldMk cId="2611343552" sldId="354"/>
        </pc:sldMkLst>
      </pc:sldChg>
      <pc:sldChg chg="modSp">
        <pc:chgData name="bich.ngo.thi.ngoc77@gmail.com" userId="S::urn:spo:guest#bich.ngo.thi.ngoc77@gmail.com::" providerId="AD" clId="Web-{974F346C-B4E1-2A1D-7161-7C2F7EB0B05D}" dt="2024-11-07T02:11:19.726" v="90" actId="1076"/>
        <pc:sldMkLst>
          <pc:docMk/>
          <pc:sldMk cId="1687150176" sldId="359"/>
        </pc:sldMkLst>
      </pc:sldChg>
      <pc:sldChg chg="addSp delSp modSp">
        <pc:chgData name="bich.ngo.thi.ngoc77@gmail.com" userId="S::urn:spo:guest#bich.ngo.thi.ngoc77@gmail.com::" providerId="AD" clId="Web-{974F346C-B4E1-2A1D-7161-7C2F7EB0B05D}" dt="2024-11-07T02:06:04.435" v="74" actId="20577"/>
        <pc:sldMkLst>
          <pc:docMk/>
          <pc:sldMk cId="1284319243" sldId="361"/>
        </pc:sldMkLst>
      </pc:sldChg>
    </pc:docChg>
  </pc:docChgLst>
  <pc:docChgLst>
    <pc:chgData name="Tô Đức Khánh" userId="63f1ca3e-aa8b-4194-bbd2-a5ca44161383" providerId="ADAL" clId="{55D35EE1-33E4-4A9D-936B-1D7DC5DCB31D}"/>
    <pc:docChg chg="undo custSel modSld">
      <pc:chgData name="Tô Đức Khánh" userId="63f1ca3e-aa8b-4194-bbd2-a5ca44161383" providerId="ADAL" clId="{55D35EE1-33E4-4A9D-936B-1D7DC5DCB31D}" dt="2024-11-08T02:28:26.781" v="1498" actId="20577"/>
      <pc:docMkLst>
        <pc:docMk/>
      </pc:docMkLst>
      <pc:sldChg chg="modSp mod">
        <pc:chgData name="Tô Đức Khánh" userId="63f1ca3e-aa8b-4194-bbd2-a5ca44161383" providerId="ADAL" clId="{55D35EE1-33E4-4A9D-936B-1D7DC5DCB31D}" dt="2024-11-08T02:28:26.781" v="1498" actId="20577"/>
        <pc:sldMkLst>
          <pc:docMk/>
          <pc:sldMk cId="286270198" sldId="355"/>
        </pc:sldMkLst>
      </pc:sldChg>
      <pc:sldChg chg="modSp mod">
        <pc:chgData name="Tô Đức Khánh" userId="63f1ca3e-aa8b-4194-bbd2-a5ca44161383" providerId="ADAL" clId="{55D35EE1-33E4-4A9D-936B-1D7DC5DCB31D}" dt="2024-11-07T11:05:37.744" v="882" actId="20577"/>
        <pc:sldMkLst>
          <pc:docMk/>
          <pc:sldMk cId="1262269464" sldId="356"/>
        </pc:sldMkLst>
      </pc:sldChg>
      <pc:sldChg chg="addSp delSp modSp mod">
        <pc:chgData name="Tô Đức Khánh" userId="63f1ca3e-aa8b-4194-bbd2-a5ca44161383" providerId="ADAL" clId="{55D35EE1-33E4-4A9D-936B-1D7DC5DCB31D}" dt="2024-11-07T11:18:58.419" v="991" actId="1038"/>
        <pc:sldMkLst>
          <pc:docMk/>
          <pc:sldMk cId="1762527836" sldId="357"/>
        </pc:sldMkLst>
      </pc:sldChg>
      <pc:sldChg chg="addSp delSp modSp mod">
        <pc:chgData name="Tô Đức Khánh" userId="63f1ca3e-aa8b-4194-bbd2-a5ca44161383" providerId="ADAL" clId="{55D35EE1-33E4-4A9D-936B-1D7DC5DCB31D}" dt="2024-11-07T11:19:08.539" v="1006" actId="1036"/>
        <pc:sldMkLst>
          <pc:docMk/>
          <pc:sldMk cId="918960451" sldId="358"/>
        </pc:sldMkLst>
      </pc:sldChg>
      <pc:sldChg chg="addSp delSp modSp mod">
        <pc:chgData name="Tô Đức Khánh" userId="63f1ca3e-aa8b-4194-bbd2-a5ca44161383" providerId="ADAL" clId="{55D35EE1-33E4-4A9D-936B-1D7DC5DCB31D}" dt="2024-11-07T12:21:31.749" v="1493" actId="1038"/>
        <pc:sldMkLst>
          <pc:docMk/>
          <pc:sldMk cId="1687150176" sldId="359"/>
        </pc:sldMkLst>
      </pc:sldChg>
      <pc:sldChg chg="addSp delSp modSp mod">
        <pc:chgData name="Tô Đức Khánh" userId="63f1ca3e-aa8b-4194-bbd2-a5ca44161383" providerId="ADAL" clId="{55D35EE1-33E4-4A9D-936B-1D7DC5DCB31D}" dt="2024-11-07T11:45:22.171" v="1064" actId="1038"/>
        <pc:sldMkLst>
          <pc:docMk/>
          <pc:sldMk cId="747472429" sldId="360"/>
        </pc:sldMkLst>
      </pc:sldChg>
      <pc:sldChg chg="addSp delSp modSp mod">
        <pc:chgData name="Tô Đức Khánh" userId="63f1ca3e-aa8b-4194-bbd2-a5ca44161383" providerId="ADAL" clId="{55D35EE1-33E4-4A9D-936B-1D7DC5DCB31D}" dt="2024-11-07T11:46:19.118" v="1103" actId="2710"/>
        <pc:sldMkLst>
          <pc:docMk/>
          <pc:sldMk cId="1284319243" sldId="361"/>
        </pc:sldMkLst>
      </pc:sldChg>
      <pc:sldChg chg="modSp mod">
        <pc:chgData name="Tô Đức Khánh" userId="63f1ca3e-aa8b-4194-bbd2-a5ca44161383" providerId="ADAL" clId="{55D35EE1-33E4-4A9D-936B-1D7DC5DCB31D}" dt="2024-11-07T11:44:59.299" v="1062"/>
        <pc:sldMkLst>
          <pc:docMk/>
          <pc:sldMk cId="1780587909" sldId="362"/>
        </pc:sldMkLst>
      </pc:sldChg>
      <pc:sldChg chg="addSp delSp modSp mod">
        <pc:chgData name="Tô Đức Khánh" userId="63f1ca3e-aa8b-4194-bbd2-a5ca44161383" providerId="ADAL" clId="{55D35EE1-33E4-4A9D-936B-1D7DC5DCB31D}" dt="2024-11-07T12:21:41.553" v="1496" actId="1076"/>
        <pc:sldMkLst>
          <pc:docMk/>
          <pc:sldMk cId="2338948331" sldId="364"/>
        </pc:sldMkLst>
      </pc:sldChg>
      <pc:sldChg chg="addSp delSp modSp mod">
        <pc:chgData name="Tô Đức Khánh" userId="63f1ca3e-aa8b-4194-bbd2-a5ca44161383" providerId="ADAL" clId="{55D35EE1-33E4-4A9D-936B-1D7DC5DCB31D}" dt="2024-11-07T12:20:48.064" v="1490" actId="1036"/>
        <pc:sldMkLst>
          <pc:docMk/>
          <pc:sldMk cId="1621176960" sldId="372"/>
        </pc:sldMkLst>
      </pc:sldChg>
      <pc:sldChg chg="modSp mod">
        <pc:chgData name="Tô Đức Khánh" userId="63f1ca3e-aa8b-4194-bbd2-a5ca44161383" providerId="ADAL" clId="{55D35EE1-33E4-4A9D-936B-1D7DC5DCB31D}" dt="2024-11-07T12:21:16.447" v="1491" actId="20577"/>
        <pc:sldMkLst>
          <pc:docMk/>
          <pc:sldMk cId="3023249255" sldId="373"/>
        </pc:sldMkLst>
      </pc:sldChg>
    </pc:docChg>
  </pc:docChgLst>
  <pc:docChgLst>
    <pc:chgData name="Tô Đức Khánh" userId="63f1ca3e-aa8b-4194-bbd2-a5ca44161383" providerId="ADAL" clId="{1BBE9FD9-8436-4A87-BA7C-3AC0D7AD57BB}"/>
    <pc:docChg chg="undo custSel modSld">
      <pc:chgData name="Tô Đức Khánh" userId="63f1ca3e-aa8b-4194-bbd2-a5ca44161383" providerId="ADAL" clId="{1BBE9FD9-8436-4A87-BA7C-3AC0D7AD57BB}" dt="2024-10-15T03:35:49.783" v="57" actId="14100"/>
      <pc:docMkLst>
        <pc:docMk/>
      </pc:docMkLst>
      <pc:sldChg chg="modSp mod">
        <pc:chgData name="Tô Đức Khánh" userId="63f1ca3e-aa8b-4194-bbd2-a5ca44161383" providerId="ADAL" clId="{1BBE9FD9-8436-4A87-BA7C-3AC0D7AD57BB}" dt="2024-10-15T03:34:53.317" v="53" actId="1076"/>
        <pc:sldMkLst>
          <pc:docMk/>
          <pc:sldMk cId="3602707125" sldId="324"/>
        </pc:sldMkLst>
      </pc:sldChg>
      <pc:sldChg chg="modSp mod">
        <pc:chgData name="Tô Đức Khánh" userId="63f1ca3e-aa8b-4194-bbd2-a5ca44161383" providerId="ADAL" clId="{1BBE9FD9-8436-4A87-BA7C-3AC0D7AD57BB}" dt="2024-10-15T03:23:51.125" v="5" actId="14100"/>
        <pc:sldMkLst>
          <pc:docMk/>
          <pc:sldMk cId="2659730737" sldId="334"/>
        </pc:sldMkLst>
      </pc:sldChg>
      <pc:sldChg chg="modSp mod">
        <pc:chgData name="Tô Đức Khánh" userId="63f1ca3e-aa8b-4194-bbd2-a5ca44161383" providerId="ADAL" clId="{1BBE9FD9-8436-4A87-BA7C-3AC0D7AD57BB}" dt="2024-10-15T03:35:49.783" v="57" actId="14100"/>
        <pc:sldMkLst>
          <pc:docMk/>
          <pc:sldMk cId="4250142878" sldId="335"/>
        </pc:sldMkLst>
        <pc:grpChg chg="mod">
          <ac:chgData name="Tô Đức Khánh" userId="63f1ca3e-aa8b-4194-bbd2-a5ca44161383" providerId="ADAL" clId="{1BBE9FD9-8436-4A87-BA7C-3AC0D7AD57BB}" dt="2024-10-15T03:35:17.718" v="55" actId="14100"/>
          <ac:grpSpMkLst>
            <pc:docMk/>
            <pc:sldMk cId="4250142878" sldId="335"/>
            <ac:grpSpMk id="8" creationId="{00000000-0000-0000-0000-000000000000}"/>
          </ac:grpSpMkLst>
        </pc:grpChg>
      </pc:sldChg>
      <pc:sldChg chg="modSp mod">
        <pc:chgData name="Tô Đức Khánh" userId="63f1ca3e-aa8b-4194-bbd2-a5ca44161383" providerId="ADAL" clId="{1BBE9FD9-8436-4A87-BA7C-3AC0D7AD57BB}" dt="2024-10-15T03:31:17.222" v="50" actId="14100"/>
        <pc:sldMkLst>
          <pc:docMk/>
          <pc:sldMk cId="1992136460" sldId="343"/>
        </pc:sldMkLst>
      </pc:sldChg>
      <pc:sldChg chg="modSp mod">
        <pc:chgData name="Tô Đức Khánh" userId="63f1ca3e-aa8b-4194-bbd2-a5ca44161383" providerId="ADAL" clId="{1BBE9FD9-8436-4A87-BA7C-3AC0D7AD57BB}" dt="2024-10-15T03:29:21.585" v="23" actId="1036"/>
        <pc:sldMkLst>
          <pc:docMk/>
          <pc:sldMk cId="115959542" sldId="346"/>
        </pc:sldMkLst>
      </pc:sldChg>
      <pc:sldChg chg="modSp mod">
        <pc:chgData name="Tô Đức Khánh" userId="63f1ca3e-aa8b-4194-bbd2-a5ca44161383" providerId="ADAL" clId="{1BBE9FD9-8436-4A87-BA7C-3AC0D7AD57BB}" dt="2024-10-15T03:30:42.366" v="47" actId="1037"/>
        <pc:sldMkLst>
          <pc:docMk/>
          <pc:sldMk cId="3182540046" sldId="348"/>
        </pc:sldMkLst>
      </pc:sldChg>
    </pc:docChg>
  </pc:docChgLst>
  <pc:docChgLst>
    <pc:chgData name="NGUYỄN HUY QUANG" userId="S::23c01038@student.hcmus.edu.vn::ccda0267-1e67-45cc-bf93-597f4f63d353" providerId="AD" clId="Web-{AEAF5B54-41B5-68FA-2819-749A6DDFD3AD}"/>
    <pc:docChg chg="modSld">
      <pc:chgData name="NGUYỄN HUY QUANG" userId="S::23c01038@student.hcmus.edu.vn::ccda0267-1e67-45cc-bf93-597f4f63d353" providerId="AD" clId="Web-{AEAF5B54-41B5-68FA-2819-749A6DDFD3AD}" dt="2024-11-07T18:56:13.350" v="28" actId="20577"/>
      <pc:docMkLst>
        <pc:docMk/>
      </pc:docMkLst>
      <pc:sldChg chg="addSp delSp modSp">
        <pc:chgData name="NGUYỄN HUY QUANG" userId="S::23c01038@student.hcmus.edu.vn::ccda0267-1e67-45cc-bf93-597f4f63d353" providerId="AD" clId="Web-{AEAF5B54-41B5-68FA-2819-749A6DDFD3AD}" dt="2024-11-07T18:55:54.819" v="23"/>
        <pc:sldMkLst>
          <pc:docMk/>
          <pc:sldMk cId="2439509234" sldId="339"/>
        </pc:sldMkLst>
      </pc:sldChg>
      <pc:sldChg chg="addSp delSp modSp">
        <pc:chgData name="NGUYỄN HUY QUANG" userId="S::23c01038@student.hcmus.edu.vn::ccda0267-1e67-45cc-bf93-597f4f63d353" providerId="AD" clId="Web-{AEAF5B54-41B5-68FA-2819-749A6DDFD3AD}" dt="2024-11-07T18:56:13.350" v="28" actId="20577"/>
        <pc:sldMkLst>
          <pc:docMk/>
          <pc:sldMk cId="408304743" sldId="342"/>
        </pc:sldMkLst>
      </pc:sldChg>
    </pc:docChg>
  </pc:docChgLst>
  <pc:docChgLst>
    <pc:chgData name="Người dùng Khách" userId="S::urn:spo:anon#716f111210b5f8d2d66980a9e70ae9d4cc6d2c2bba71e05056afccd7925506e7::" providerId="AD" clId="Web-{575195DF-A6B1-AB7D-93BA-AC76E4C8BB3A}"/>
    <pc:docChg chg="modSld">
      <pc:chgData name="Người dùng Khách" userId="S::urn:spo:anon#716f111210b5f8d2d66980a9e70ae9d4cc6d2c2bba71e05056afccd7925506e7::" providerId="AD" clId="Web-{575195DF-A6B1-AB7D-93BA-AC76E4C8BB3A}" dt="2024-10-10T15:59:19.630" v="1" actId="1076"/>
      <pc:docMkLst>
        <pc:docMk/>
      </pc:docMkLst>
      <pc:sldChg chg="modSp">
        <pc:chgData name="Người dùng Khách" userId="S::urn:spo:anon#716f111210b5f8d2d66980a9e70ae9d4cc6d2c2bba71e05056afccd7925506e7::" providerId="AD" clId="Web-{575195DF-A6B1-AB7D-93BA-AC76E4C8BB3A}" dt="2024-10-10T15:59:19.630" v="1" actId="1076"/>
        <pc:sldMkLst>
          <pc:docMk/>
          <pc:sldMk cId="2659730737" sldId="334"/>
        </pc:sldMkLst>
      </pc:sldChg>
      <pc:sldChg chg="delSp">
        <pc:chgData name="Người dùng Khách" userId="S::urn:spo:anon#716f111210b5f8d2d66980a9e70ae9d4cc6d2c2bba71e05056afccd7925506e7::" providerId="AD" clId="Web-{575195DF-A6B1-AB7D-93BA-AC76E4C8BB3A}" dt="2024-10-10T15:58:22.143" v="0"/>
        <pc:sldMkLst>
          <pc:docMk/>
          <pc:sldMk cId="4067347445" sldId="344"/>
        </pc:sldMkLst>
      </pc:sldChg>
    </pc:docChg>
  </pc:docChgLst>
  <pc:docChgLst>
    <pc:chgData name="bich.ngo.thi.ngoc77@gmail.com" userId="S::urn:spo:guest#bich.ngo.thi.ngoc77@gmail.com::" providerId="AD" clId="Web-{C782D500-668E-0A20-6527-DBD49021FE2C}"/>
    <pc:docChg chg="modSld">
      <pc:chgData name="bich.ngo.thi.ngoc77@gmail.com" userId="S::urn:spo:guest#bich.ngo.thi.ngoc77@gmail.com::" providerId="AD" clId="Web-{C782D500-668E-0A20-6527-DBD49021FE2C}" dt="2024-12-01T08:13:15.709" v="89" actId="20577"/>
      <pc:docMkLst>
        <pc:docMk/>
      </pc:docMkLst>
      <pc:sldChg chg="modSp">
        <pc:chgData name="bich.ngo.thi.ngoc77@gmail.com" userId="S::urn:spo:guest#bich.ngo.thi.ngoc77@gmail.com::" providerId="AD" clId="Web-{C782D500-668E-0A20-6527-DBD49021FE2C}" dt="2024-12-01T08:13:15.709" v="89" actId="20577"/>
        <pc:sldMkLst>
          <pc:docMk/>
          <pc:sldMk cId="2935316409" sldId="378"/>
        </pc:sldMkLst>
        <pc:spChg chg="mod">
          <ac:chgData name="bich.ngo.thi.ngoc77@gmail.com" userId="S::urn:spo:guest#bich.ngo.thi.ngoc77@gmail.com::" providerId="AD" clId="Web-{C782D500-668E-0A20-6527-DBD49021FE2C}" dt="2024-12-01T08:13:15.709" v="89" actId="20577"/>
          <ac:spMkLst>
            <pc:docMk/>
            <pc:sldMk cId="2935316409" sldId="378"/>
            <ac:spMk id="15" creationId="{E3ADFDD6-BEF6-AC7E-020C-9A8FD868C4E5}"/>
          </ac:spMkLst>
        </pc:spChg>
      </pc:sldChg>
      <pc:sldChg chg="delSp modSp">
        <pc:chgData name="bich.ngo.thi.ngoc77@gmail.com" userId="S::urn:spo:guest#bich.ngo.thi.ngoc77@gmail.com::" providerId="AD" clId="Web-{C782D500-668E-0A20-6527-DBD49021FE2C}" dt="2024-12-01T08:12:18.519" v="60" actId="20577"/>
        <pc:sldMkLst>
          <pc:docMk/>
          <pc:sldMk cId="347241884" sldId="381"/>
        </pc:sldMkLst>
        <pc:spChg chg="del mod">
          <ac:chgData name="bich.ngo.thi.ngoc77@gmail.com" userId="S::urn:spo:guest#bich.ngo.thi.ngoc77@gmail.com::" providerId="AD" clId="Web-{C782D500-668E-0A20-6527-DBD49021FE2C}" dt="2024-12-01T08:11:42.065" v="53"/>
          <ac:spMkLst>
            <pc:docMk/>
            <pc:sldMk cId="347241884" sldId="381"/>
            <ac:spMk id="7" creationId="{936C21AD-332A-7B73-0B78-3A93A144086C}"/>
          </ac:spMkLst>
        </pc:spChg>
        <pc:spChg chg="del">
          <ac:chgData name="bich.ngo.thi.ngoc77@gmail.com" userId="S::urn:spo:guest#bich.ngo.thi.ngoc77@gmail.com::" providerId="AD" clId="Web-{C782D500-668E-0A20-6527-DBD49021FE2C}" dt="2024-12-01T08:11:44.315" v="54"/>
          <ac:spMkLst>
            <pc:docMk/>
            <pc:sldMk cId="347241884" sldId="381"/>
            <ac:spMk id="9" creationId="{B1C42C22-B730-413F-D699-867E5CD767F7}"/>
          </ac:spMkLst>
        </pc:spChg>
        <pc:spChg chg="mod">
          <ac:chgData name="bich.ngo.thi.ngoc77@gmail.com" userId="S::urn:spo:guest#bich.ngo.thi.ngoc77@gmail.com::" providerId="AD" clId="Web-{C782D500-668E-0A20-6527-DBD49021FE2C}" dt="2024-12-01T08:11:47.940" v="55" actId="1076"/>
          <ac:spMkLst>
            <pc:docMk/>
            <pc:sldMk cId="347241884" sldId="381"/>
            <ac:spMk id="11" creationId="{4E589640-7830-6257-83AB-7921BF833423}"/>
          </ac:spMkLst>
        </pc:spChg>
        <pc:spChg chg="mod">
          <ac:chgData name="bich.ngo.thi.ngoc77@gmail.com" userId="S::urn:spo:guest#bich.ngo.thi.ngoc77@gmail.com::" providerId="AD" clId="Web-{C782D500-668E-0A20-6527-DBD49021FE2C}" dt="2024-12-01T08:12:03.722" v="58" actId="1076"/>
          <ac:spMkLst>
            <pc:docMk/>
            <pc:sldMk cId="347241884" sldId="381"/>
            <ac:spMk id="14" creationId="{F7B3CFAD-B677-E3B4-4091-3E62287DC6C0}"/>
          </ac:spMkLst>
        </pc:spChg>
        <pc:spChg chg="mod">
          <ac:chgData name="bich.ngo.thi.ngoc77@gmail.com" userId="S::urn:spo:guest#bich.ngo.thi.ngoc77@gmail.com::" providerId="AD" clId="Web-{C782D500-668E-0A20-6527-DBD49021FE2C}" dt="2024-12-01T08:12:18.519" v="60" actId="20577"/>
          <ac:spMkLst>
            <pc:docMk/>
            <pc:sldMk cId="347241884" sldId="381"/>
            <ac:spMk id="16" creationId="{EF7BD15A-E6EA-6F8A-D4B6-6837FF36E33E}"/>
          </ac:spMkLst>
        </pc:spChg>
      </pc:sldChg>
    </pc:docChg>
  </pc:docChgLst>
  <pc:docChgLst>
    <pc:chgData name="NGUYỄN HUY QUANG" userId="S::23c01038@student.hcmus.edu.vn::ccda0267-1e67-45cc-bf93-597f4f63d353" providerId="AD" clId="Web-{99A87ED4-AA7B-02E5-BDA9-7852C0CA61A2}"/>
    <pc:docChg chg="modSld">
      <pc:chgData name="NGUYỄN HUY QUANG" userId="S::23c01038@student.hcmus.edu.vn::ccda0267-1e67-45cc-bf93-597f4f63d353" providerId="AD" clId="Web-{99A87ED4-AA7B-02E5-BDA9-7852C0CA61A2}" dt="2024-11-07T12:51:36.171" v="74" actId="1076"/>
      <pc:docMkLst>
        <pc:docMk/>
      </pc:docMkLst>
      <pc:sldChg chg="modSp">
        <pc:chgData name="NGUYỄN HUY QUANG" userId="S::23c01038@student.hcmus.edu.vn::ccda0267-1e67-45cc-bf93-597f4f63d353" providerId="AD" clId="Web-{99A87ED4-AA7B-02E5-BDA9-7852C0CA61A2}" dt="2024-11-07T12:41:31.555" v="5" actId="20577"/>
        <pc:sldMkLst>
          <pc:docMk/>
          <pc:sldMk cId="2042963576" sldId="371"/>
        </pc:sldMkLst>
      </pc:sldChg>
      <pc:sldChg chg="addSp delSp modSp">
        <pc:chgData name="NGUYỄN HUY QUANG" userId="S::23c01038@student.hcmus.edu.vn::ccda0267-1e67-45cc-bf93-597f4f63d353" providerId="AD" clId="Web-{99A87ED4-AA7B-02E5-BDA9-7852C0CA61A2}" dt="2024-11-07T12:51:36.171" v="74" actId="1076"/>
        <pc:sldMkLst>
          <pc:docMk/>
          <pc:sldMk cId="1621176960" sldId="372"/>
        </pc:sldMkLst>
      </pc:sldChg>
    </pc:docChg>
  </pc:docChgLst>
  <pc:docChgLst>
    <pc:chgData name="bich.ngo.thi.ngoc77@gmail.com" userId="S::urn:spo:guest#bich.ngo.thi.ngoc77@gmail.com::" providerId="AD" clId="Web-{74F2A04E-8B5E-14B5-4AA4-B36D13848BF7}"/>
    <pc:docChg chg="modSld">
      <pc:chgData name="bich.ngo.thi.ngoc77@gmail.com" userId="S::urn:spo:guest#bich.ngo.thi.ngoc77@gmail.com::" providerId="AD" clId="Web-{74F2A04E-8B5E-14B5-4AA4-B36D13848BF7}" dt="2024-10-09T14:51:50.007" v="6" actId="20577"/>
      <pc:docMkLst>
        <pc:docMk/>
      </pc:docMkLst>
      <pc:sldChg chg="modSp">
        <pc:chgData name="bich.ngo.thi.ngoc77@gmail.com" userId="S::urn:spo:guest#bich.ngo.thi.ngoc77@gmail.com::" providerId="AD" clId="Web-{74F2A04E-8B5E-14B5-4AA4-B36D13848BF7}" dt="2024-10-09T14:51:50.007" v="6" actId="20577"/>
        <pc:sldMkLst>
          <pc:docMk/>
          <pc:sldMk cId="2922742058" sldId="336"/>
        </pc:sldMkLst>
      </pc:sldChg>
    </pc:docChg>
  </pc:docChgLst>
  <pc:docChgLst>
    <pc:chgData name="bich.ngo.thi.ngoc77@gmail.com" userId="S::urn:spo:guest#bich.ngo.thi.ngoc77@gmail.com::" providerId="AD" clId="Web-{3E3C49D8-CCA9-56E8-8419-D74741BADC4E}"/>
    <pc:docChg chg="addSld modSld sldOrd">
      <pc:chgData name="bich.ngo.thi.ngoc77@gmail.com" userId="S::urn:spo:guest#bich.ngo.thi.ngoc77@gmail.com::" providerId="AD" clId="Web-{3E3C49D8-CCA9-56E8-8419-D74741BADC4E}" dt="2024-12-01T06:04:52.347" v="5"/>
      <pc:docMkLst>
        <pc:docMk/>
      </pc:docMkLst>
      <pc:sldChg chg="addSp delSp">
        <pc:chgData name="bich.ngo.thi.ngoc77@gmail.com" userId="S::urn:spo:guest#bich.ngo.thi.ngoc77@gmail.com::" providerId="AD" clId="Web-{3E3C49D8-CCA9-56E8-8419-D74741BADC4E}" dt="2024-12-01T06:04:03.800" v="1"/>
        <pc:sldMkLst>
          <pc:docMk/>
          <pc:sldMk cId="2935316409" sldId="378"/>
        </pc:sldMkLst>
        <pc:picChg chg="add del">
          <ac:chgData name="bich.ngo.thi.ngoc77@gmail.com" userId="S::urn:spo:guest#bich.ngo.thi.ngoc77@gmail.com::" providerId="AD" clId="Web-{3E3C49D8-CCA9-56E8-8419-D74741BADC4E}" dt="2024-12-01T06:04:03.800" v="1"/>
          <ac:picMkLst>
            <pc:docMk/>
            <pc:sldMk cId="2935316409" sldId="378"/>
            <ac:picMk id="4" creationId="{281FA1D0-785E-D29B-91BC-2CC0521647F2}"/>
          </ac:picMkLst>
        </pc:picChg>
      </pc:sldChg>
      <pc:sldChg chg="delSp add ord replId">
        <pc:chgData name="bich.ngo.thi.ngoc77@gmail.com" userId="S::urn:spo:guest#bich.ngo.thi.ngoc77@gmail.com::" providerId="AD" clId="Web-{3E3C49D8-CCA9-56E8-8419-D74741BADC4E}" dt="2024-12-01T06:04:52.347" v="5"/>
        <pc:sldMkLst>
          <pc:docMk/>
          <pc:sldMk cId="347241884" sldId="381"/>
        </pc:sldMkLst>
        <pc:spChg chg="del">
          <ac:chgData name="bich.ngo.thi.ngoc77@gmail.com" userId="S::urn:spo:guest#bich.ngo.thi.ngoc77@gmail.com::" providerId="AD" clId="Web-{3E3C49D8-CCA9-56E8-8419-D74741BADC4E}" dt="2024-12-01T06:04:52.347" v="5"/>
          <ac:spMkLst>
            <pc:docMk/>
            <pc:sldMk cId="347241884" sldId="381"/>
            <ac:spMk id="22" creationId="{2D479A6D-1276-1349-BCDE-02C2B46DB427}"/>
          </ac:spMkLst>
        </pc:spChg>
        <pc:picChg chg="del">
          <ac:chgData name="bich.ngo.thi.ngoc77@gmail.com" userId="S::urn:spo:guest#bich.ngo.thi.ngoc77@gmail.com::" providerId="AD" clId="Web-{3E3C49D8-CCA9-56E8-8419-D74741BADC4E}" dt="2024-12-01T06:04:41.315" v="4"/>
          <ac:picMkLst>
            <pc:docMk/>
            <pc:sldMk cId="347241884" sldId="381"/>
            <ac:picMk id="4" creationId="{A05FEA3D-9B80-CE5A-BB3C-AB44A0F5DC8F}"/>
          </ac:picMkLst>
        </pc:picChg>
      </pc:sldChg>
    </pc:docChg>
  </pc:docChgLst>
  <pc:docChgLst>
    <pc:chgData name="NGUYỄN HUY QUANG" userId="S::23c01038@student.hcmus.edu.vn::ccda0267-1e67-45cc-bf93-597f4f63d353" providerId="AD" clId="Web-{559E457E-266A-2DEB-B6A1-00481E67D8AA}"/>
    <pc:docChg chg="addSld delSld modSld sldOrd">
      <pc:chgData name="NGUYỄN HUY QUANG" userId="S::23c01038@student.hcmus.edu.vn::ccda0267-1e67-45cc-bf93-597f4f63d353" providerId="AD" clId="Web-{559E457E-266A-2DEB-B6A1-00481E67D8AA}" dt="2024-11-28T14:56:16.307" v="357"/>
      <pc:docMkLst>
        <pc:docMk/>
      </pc:docMkLst>
      <pc:sldChg chg="del">
        <pc:chgData name="NGUYỄN HUY QUANG" userId="S::23c01038@student.hcmus.edu.vn::ccda0267-1e67-45cc-bf93-597f4f63d353" providerId="AD" clId="Web-{559E457E-266A-2DEB-B6A1-00481E67D8AA}" dt="2024-11-28T14:23:26.865" v="14"/>
        <pc:sldMkLst>
          <pc:docMk/>
          <pc:sldMk cId="3556880940" sldId="350"/>
        </pc:sldMkLst>
      </pc:sldChg>
      <pc:sldChg chg="addSp delSp modSp del">
        <pc:chgData name="NGUYỄN HUY QUANG" userId="S::23c01038@student.hcmus.edu.vn::ccda0267-1e67-45cc-bf93-597f4f63d353" providerId="AD" clId="Web-{559E457E-266A-2DEB-B6A1-00481E67D8AA}" dt="2024-11-28T14:46:14.406" v="349"/>
        <pc:sldMkLst>
          <pc:docMk/>
          <pc:sldMk cId="747472429" sldId="360"/>
        </pc:sldMkLst>
        <pc:picChg chg="add del mod">
          <ac:chgData name="NGUYỄN HUY QUANG" userId="S::23c01038@student.hcmus.edu.vn::ccda0267-1e67-45cc-bf93-597f4f63d353" providerId="AD" clId="Web-{559E457E-266A-2DEB-B6A1-00481E67D8AA}" dt="2024-11-28T14:22:26.614" v="3"/>
          <ac:picMkLst>
            <pc:docMk/>
            <pc:sldMk cId="747472429" sldId="360"/>
            <ac:picMk id="2" creationId="{FEE68A58-869A-9DCF-3B77-17E4D3DF2224}"/>
          </ac:picMkLst>
        </pc:picChg>
      </pc:sldChg>
      <pc:sldChg chg="del">
        <pc:chgData name="NGUYỄN HUY QUANG" userId="S::23c01038@student.hcmus.edu.vn::ccda0267-1e67-45cc-bf93-597f4f63d353" providerId="AD" clId="Web-{559E457E-266A-2DEB-B6A1-00481E67D8AA}" dt="2024-11-28T14:46:16.734" v="351"/>
        <pc:sldMkLst>
          <pc:docMk/>
          <pc:sldMk cId="1284319243" sldId="361"/>
        </pc:sldMkLst>
      </pc:sldChg>
      <pc:sldChg chg="del">
        <pc:chgData name="NGUYỄN HUY QUANG" userId="S::23c01038@student.hcmus.edu.vn::ccda0267-1e67-45cc-bf93-597f4f63d353" providerId="AD" clId="Web-{559E457E-266A-2DEB-B6A1-00481E67D8AA}" dt="2024-11-28T14:46:15.984" v="350"/>
        <pc:sldMkLst>
          <pc:docMk/>
          <pc:sldMk cId="1780587909" sldId="362"/>
        </pc:sldMkLst>
      </pc:sldChg>
      <pc:sldChg chg="modSp">
        <pc:chgData name="NGUYỄN HUY QUANG" userId="S::23c01038@student.hcmus.edu.vn::ccda0267-1e67-45cc-bf93-597f4f63d353" providerId="AD" clId="Web-{559E457E-266A-2DEB-B6A1-00481E67D8AA}" dt="2024-11-28T14:26:33.165" v="89" actId="20577"/>
        <pc:sldMkLst>
          <pc:docMk/>
          <pc:sldMk cId="3722982741" sldId="371"/>
        </pc:sldMkLst>
        <pc:spChg chg="mod">
          <ac:chgData name="NGUYỄN HUY QUANG" userId="S::23c01038@student.hcmus.edu.vn::ccda0267-1e67-45cc-bf93-597f4f63d353" providerId="AD" clId="Web-{559E457E-266A-2DEB-B6A1-00481E67D8AA}" dt="2024-11-28T14:26:33.165" v="89" actId="20577"/>
          <ac:spMkLst>
            <pc:docMk/>
            <pc:sldMk cId="3722982741" sldId="371"/>
            <ac:spMk id="9" creationId="{76D67DF7-2610-4D12-A2E5-EBDF5D87921D}"/>
          </ac:spMkLst>
        </pc:spChg>
      </pc:sldChg>
      <pc:sldChg chg="addSp delSp modSp add ord replId">
        <pc:chgData name="NGUYỄN HUY QUANG" userId="S::23c01038@student.hcmus.edu.vn::ccda0267-1e67-45cc-bf93-597f4f63d353" providerId="AD" clId="Web-{559E457E-266A-2DEB-B6A1-00481E67D8AA}" dt="2024-11-28T14:39:32.633" v="297" actId="1076"/>
        <pc:sldMkLst>
          <pc:docMk/>
          <pc:sldMk cId="1527569706" sldId="374"/>
        </pc:sldMkLst>
        <pc:spChg chg="mod">
          <ac:chgData name="NGUYỄN HUY QUANG" userId="S::23c01038@student.hcmus.edu.vn::ccda0267-1e67-45cc-bf93-597f4f63d353" providerId="AD" clId="Web-{559E457E-266A-2DEB-B6A1-00481E67D8AA}" dt="2024-11-28T14:26:05.227" v="79" actId="20577"/>
          <ac:spMkLst>
            <pc:docMk/>
            <pc:sldMk cId="1527569706" sldId="374"/>
            <ac:spMk id="3" creationId="{00000000-0000-0000-0000-000000000000}"/>
          </ac:spMkLst>
        </pc:spChg>
        <pc:spChg chg="add mod">
          <ac:chgData name="NGUYỄN HUY QUANG" userId="S::23c01038@student.hcmus.edu.vn::ccda0267-1e67-45cc-bf93-597f4f63d353" providerId="AD" clId="Web-{559E457E-266A-2DEB-B6A1-00481E67D8AA}" dt="2024-11-28T14:35:19.862" v="232" actId="1076"/>
          <ac:spMkLst>
            <pc:docMk/>
            <pc:sldMk cId="1527569706" sldId="374"/>
            <ac:spMk id="7" creationId="{936C21AD-332A-7B73-0B78-3A93A144086C}"/>
          </ac:spMkLst>
        </pc:spChg>
        <pc:spChg chg="add mod">
          <ac:chgData name="NGUYỄN HUY QUANG" userId="S::23c01038@student.hcmus.edu.vn::ccda0267-1e67-45cc-bf93-597f4f63d353" providerId="AD" clId="Web-{559E457E-266A-2DEB-B6A1-00481E67D8AA}" dt="2024-11-28T14:35:19.800" v="226" actId="1076"/>
          <ac:spMkLst>
            <pc:docMk/>
            <pc:sldMk cId="1527569706" sldId="374"/>
            <ac:spMk id="9" creationId="{B1C42C22-B730-413F-D699-867E5CD767F7}"/>
          </ac:spMkLst>
        </pc:spChg>
        <pc:spChg chg="add mod">
          <ac:chgData name="NGUYỄN HUY QUANG" userId="S::23c01038@student.hcmus.edu.vn::ccda0267-1e67-45cc-bf93-597f4f63d353" providerId="AD" clId="Web-{559E457E-266A-2DEB-B6A1-00481E67D8AA}" dt="2024-11-28T14:35:19.847" v="231" actId="1076"/>
          <ac:spMkLst>
            <pc:docMk/>
            <pc:sldMk cId="1527569706" sldId="374"/>
            <ac:spMk id="11" creationId="{4E589640-7830-6257-83AB-7921BF833423}"/>
          </ac:spMkLst>
        </pc:spChg>
        <pc:spChg chg="del">
          <ac:chgData name="NGUYỄN HUY QUANG" userId="S::23c01038@student.hcmus.edu.vn::ccda0267-1e67-45cc-bf93-597f4f63d353" providerId="AD" clId="Web-{559E457E-266A-2DEB-B6A1-00481E67D8AA}" dt="2024-11-28T14:22:46.192" v="11"/>
          <ac:spMkLst>
            <pc:docMk/>
            <pc:sldMk cId="1527569706" sldId="374"/>
            <ac:spMk id="13" creationId="{DC7E27BA-0E91-4287-9E48-9F45C184B55D}"/>
          </ac:spMkLst>
        </pc:spChg>
        <pc:spChg chg="add mod">
          <ac:chgData name="NGUYỄN HUY QUANG" userId="S::23c01038@student.hcmus.edu.vn::ccda0267-1e67-45cc-bf93-597f4f63d353" providerId="AD" clId="Web-{559E457E-266A-2DEB-B6A1-00481E67D8AA}" dt="2024-11-28T14:35:19.815" v="227" actId="1076"/>
          <ac:spMkLst>
            <pc:docMk/>
            <pc:sldMk cId="1527569706" sldId="374"/>
            <ac:spMk id="14" creationId="{F7B3CFAD-B677-E3B4-4091-3E62287DC6C0}"/>
          </ac:spMkLst>
        </pc:spChg>
        <pc:spChg chg="add mod">
          <ac:chgData name="NGUYỄN HUY QUANG" userId="S::23c01038@student.hcmus.edu.vn::ccda0267-1e67-45cc-bf93-597f4f63d353" providerId="AD" clId="Web-{559E457E-266A-2DEB-B6A1-00481E67D8AA}" dt="2024-11-28T14:35:19.847" v="230" actId="1076"/>
          <ac:spMkLst>
            <pc:docMk/>
            <pc:sldMk cId="1527569706" sldId="374"/>
            <ac:spMk id="16" creationId="{EF7BD15A-E6EA-6F8A-D4B6-6837FF36E33E}"/>
          </ac:spMkLst>
        </pc:spChg>
        <pc:spChg chg="add mod">
          <ac:chgData name="NGUYỄN HUY QUANG" userId="S::23c01038@student.hcmus.edu.vn::ccda0267-1e67-45cc-bf93-597f4f63d353" providerId="AD" clId="Web-{559E457E-266A-2DEB-B6A1-00481E67D8AA}" dt="2024-11-28T14:35:19.815" v="228" actId="1076"/>
          <ac:spMkLst>
            <pc:docMk/>
            <pc:sldMk cId="1527569706" sldId="374"/>
            <ac:spMk id="17" creationId="{E5DF7C62-30EA-6643-87AC-5AD72055217C}"/>
          </ac:spMkLst>
        </pc:spChg>
        <pc:spChg chg="add mod">
          <ac:chgData name="NGUYỄN HUY QUANG" userId="S::23c01038@student.hcmus.edu.vn::ccda0267-1e67-45cc-bf93-597f4f63d353" providerId="AD" clId="Web-{559E457E-266A-2DEB-B6A1-00481E67D8AA}" dt="2024-11-28T14:35:19.831" v="229" actId="1076"/>
          <ac:spMkLst>
            <pc:docMk/>
            <pc:sldMk cId="1527569706" sldId="374"/>
            <ac:spMk id="18" creationId="{D1EFA34E-64FA-268C-52EB-BA1C4760F312}"/>
          </ac:spMkLst>
        </pc:spChg>
        <pc:spChg chg="add del">
          <ac:chgData name="NGUYỄN HUY QUANG" userId="S::23c01038@student.hcmus.edu.vn::ccda0267-1e67-45cc-bf93-597f4f63d353" providerId="AD" clId="Web-{559E457E-266A-2DEB-B6A1-00481E67D8AA}" dt="2024-11-28T14:33:17.157" v="171"/>
          <ac:spMkLst>
            <pc:docMk/>
            <pc:sldMk cId="1527569706" sldId="374"/>
            <ac:spMk id="19" creationId="{01526C66-2953-5FA3-8B56-CD05E017480C}"/>
          </ac:spMkLst>
        </pc:spChg>
        <pc:spChg chg="add del">
          <ac:chgData name="NGUYỄN HUY QUANG" userId="S::23c01038@student.hcmus.edu.vn::ccda0267-1e67-45cc-bf93-597f4f63d353" providerId="AD" clId="Web-{559E457E-266A-2DEB-B6A1-00481E67D8AA}" dt="2024-11-28T14:33:17.157" v="170"/>
          <ac:spMkLst>
            <pc:docMk/>
            <pc:sldMk cId="1527569706" sldId="374"/>
            <ac:spMk id="20" creationId="{CDA8A897-860E-755A-68F1-AE8DDFF77989}"/>
          </ac:spMkLst>
        </pc:spChg>
        <pc:spChg chg="add mod">
          <ac:chgData name="NGUYỄN HUY QUANG" userId="S::23c01038@student.hcmus.edu.vn::ccda0267-1e67-45cc-bf93-597f4f63d353" providerId="AD" clId="Web-{559E457E-266A-2DEB-B6A1-00481E67D8AA}" dt="2024-11-28T14:39:32.633" v="297" actId="1076"/>
          <ac:spMkLst>
            <pc:docMk/>
            <pc:sldMk cId="1527569706" sldId="374"/>
            <ac:spMk id="22" creationId="{2D479A6D-1276-1349-BCDE-02C2B46DB427}"/>
          </ac:spMkLst>
        </pc:spChg>
        <pc:picChg chg="add mod">
          <ac:chgData name="NGUYỄN HUY QUANG" userId="S::23c01038@student.hcmus.edu.vn::ccda0267-1e67-45cc-bf93-597f4f63d353" providerId="AD" clId="Web-{559E457E-266A-2DEB-B6A1-00481E67D8AA}" dt="2024-11-28T14:39:26.023" v="296" actId="1076"/>
          <ac:picMkLst>
            <pc:docMk/>
            <pc:sldMk cId="1527569706" sldId="374"/>
            <ac:picMk id="4" creationId="{A05FEA3D-9B80-CE5A-BB3C-AB44A0F5DC8F}"/>
          </ac:picMkLst>
        </pc:picChg>
        <pc:picChg chg="del">
          <ac:chgData name="NGUYỄN HUY QUANG" userId="S::23c01038@student.hcmus.edu.vn::ccda0267-1e67-45cc-bf93-597f4f63d353" providerId="AD" clId="Web-{559E457E-266A-2DEB-B6A1-00481E67D8AA}" dt="2024-11-28T14:22:37.083" v="6"/>
          <ac:picMkLst>
            <pc:docMk/>
            <pc:sldMk cId="1527569706" sldId="374"/>
            <ac:picMk id="5" creationId="{AB5C4030-214D-45D0-9B37-34242D8E3B5C}"/>
          </ac:picMkLst>
        </pc:picChg>
      </pc:sldChg>
      <pc:sldChg chg="modSp add ord replId">
        <pc:chgData name="NGUYỄN HUY QUANG" userId="S::23c01038@student.hcmus.edu.vn::ccda0267-1e67-45cc-bf93-597f4f63d353" providerId="AD" clId="Web-{559E457E-266A-2DEB-B6A1-00481E67D8AA}" dt="2024-11-28T14:25:50.274" v="65" actId="20577"/>
        <pc:sldMkLst>
          <pc:docMk/>
          <pc:sldMk cId="823063605" sldId="375"/>
        </pc:sldMkLst>
        <pc:spChg chg="mod">
          <ac:chgData name="NGUYỄN HUY QUANG" userId="S::23c01038@student.hcmus.edu.vn::ccda0267-1e67-45cc-bf93-597f4f63d353" providerId="AD" clId="Web-{559E457E-266A-2DEB-B6A1-00481E67D8AA}" dt="2024-11-28T14:25:50.274" v="65" actId="20577"/>
          <ac:spMkLst>
            <pc:docMk/>
            <pc:sldMk cId="823063605" sldId="375"/>
            <ac:spMk id="6" creationId="{066D108D-6FE0-9121-29C7-CEBA0E09F871}"/>
          </ac:spMkLst>
        </pc:spChg>
        <pc:spChg chg="mod">
          <ac:chgData name="NGUYỄN HUY QUANG" userId="S::23c01038@student.hcmus.edu.vn::ccda0267-1e67-45cc-bf93-597f4f63d353" providerId="AD" clId="Web-{559E457E-266A-2DEB-B6A1-00481E67D8AA}" dt="2024-11-28T14:24:27.350" v="30" actId="20577"/>
          <ac:spMkLst>
            <pc:docMk/>
            <pc:sldMk cId="823063605" sldId="375"/>
            <ac:spMk id="11" creationId="{00000000-0000-0000-0000-000000000000}"/>
          </ac:spMkLst>
        </pc:spChg>
        <pc:spChg chg="mod">
          <ac:chgData name="NGUYỄN HUY QUANG" userId="S::23c01038@student.hcmus.edu.vn::ccda0267-1e67-45cc-bf93-597f4f63d353" providerId="AD" clId="Web-{559E457E-266A-2DEB-B6A1-00481E67D8AA}" dt="2024-11-28T14:24:44.976" v="51" actId="20577"/>
          <ac:spMkLst>
            <pc:docMk/>
            <pc:sldMk cId="823063605" sldId="375"/>
            <ac:spMk id="42" creationId="{657A5BAC-F68B-4AB4-88C2-2980C2A9CD9B}"/>
          </ac:spMkLst>
        </pc:spChg>
      </pc:sldChg>
      <pc:sldChg chg="addSp delSp modSp add replId">
        <pc:chgData name="NGUYỄN HUY QUANG" userId="S::23c01038@student.hcmus.edu.vn::ccda0267-1e67-45cc-bf93-597f4f63d353" providerId="AD" clId="Web-{559E457E-266A-2DEB-B6A1-00481E67D8AA}" dt="2024-11-28T14:45:48.374" v="347" actId="20577"/>
        <pc:sldMkLst>
          <pc:docMk/>
          <pc:sldMk cId="2725551511" sldId="376"/>
        </pc:sldMkLst>
        <pc:spChg chg="mod">
          <ac:chgData name="NGUYỄN HUY QUANG" userId="S::23c01038@student.hcmus.edu.vn::ccda0267-1e67-45cc-bf93-597f4f63d353" providerId="AD" clId="Web-{559E457E-266A-2DEB-B6A1-00481E67D8AA}" dt="2024-11-28T14:42:37.667" v="321" actId="1076"/>
          <ac:spMkLst>
            <pc:docMk/>
            <pc:sldMk cId="2725551511" sldId="376"/>
            <ac:spMk id="7" creationId="{936C21AD-332A-7B73-0B78-3A93A144086C}"/>
          </ac:spMkLst>
        </pc:spChg>
        <pc:spChg chg="mod">
          <ac:chgData name="NGUYỄN HUY QUANG" userId="S::23c01038@student.hcmus.edu.vn::ccda0267-1e67-45cc-bf93-597f4f63d353" providerId="AD" clId="Web-{559E457E-266A-2DEB-B6A1-00481E67D8AA}" dt="2024-11-28T14:42:37.683" v="322" actId="1076"/>
          <ac:spMkLst>
            <pc:docMk/>
            <pc:sldMk cId="2725551511" sldId="376"/>
            <ac:spMk id="9" creationId="{B1C42C22-B730-413F-D699-867E5CD767F7}"/>
          </ac:spMkLst>
        </pc:spChg>
        <pc:spChg chg="mod">
          <ac:chgData name="NGUYỄN HUY QUANG" userId="S::23c01038@student.hcmus.edu.vn::ccda0267-1e67-45cc-bf93-597f4f63d353" providerId="AD" clId="Web-{559E457E-266A-2DEB-B6A1-00481E67D8AA}" dt="2024-11-28T14:42:37.699" v="323" actId="1076"/>
          <ac:spMkLst>
            <pc:docMk/>
            <pc:sldMk cId="2725551511" sldId="376"/>
            <ac:spMk id="11" creationId="{4E589640-7830-6257-83AB-7921BF833423}"/>
          </ac:spMkLst>
        </pc:spChg>
        <pc:spChg chg="mod">
          <ac:chgData name="NGUYỄN HUY QUANG" userId="S::23c01038@student.hcmus.edu.vn::ccda0267-1e67-45cc-bf93-597f4f63d353" providerId="AD" clId="Web-{559E457E-266A-2DEB-B6A1-00481E67D8AA}" dt="2024-11-28T14:42:37.714" v="324" actId="1076"/>
          <ac:spMkLst>
            <pc:docMk/>
            <pc:sldMk cId="2725551511" sldId="376"/>
            <ac:spMk id="14" creationId="{F7B3CFAD-B677-E3B4-4091-3E62287DC6C0}"/>
          </ac:spMkLst>
        </pc:spChg>
        <pc:spChg chg="mod">
          <ac:chgData name="NGUYỄN HUY QUANG" userId="S::23c01038@student.hcmus.edu.vn::ccda0267-1e67-45cc-bf93-597f4f63d353" providerId="AD" clId="Web-{559E457E-266A-2DEB-B6A1-00481E67D8AA}" dt="2024-11-28T14:42:37.730" v="325" actId="1076"/>
          <ac:spMkLst>
            <pc:docMk/>
            <pc:sldMk cId="2725551511" sldId="376"/>
            <ac:spMk id="16" creationId="{EF7BD15A-E6EA-6F8A-D4B6-6837FF36E33E}"/>
          </ac:spMkLst>
        </pc:spChg>
        <pc:spChg chg="del">
          <ac:chgData name="NGUYỄN HUY QUANG" userId="S::23c01038@student.hcmus.edu.vn::ccda0267-1e67-45cc-bf93-597f4f63d353" providerId="AD" clId="Web-{559E457E-266A-2DEB-B6A1-00481E67D8AA}" dt="2024-11-28T14:42:28.745" v="319"/>
          <ac:spMkLst>
            <pc:docMk/>
            <pc:sldMk cId="2725551511" sldId="376"/>
            <ac:spMk id="17" creationId="{E5DF7C62-30EA-6643-87AC-5AD72055217C}"/>
          </ac:spMkLst>
        </pc:spChg>
        <pc:spChg chg="del mod">
          <ac:chgData name="NGUYỄN HUY QUANG" userId="S::23c01038@student.hcmus.edu.vn::ccda0267-1e67-45cc-bf93-597f4f63d353" providerId="AD" clId="Web-{559E457E-266A-2DEB-B6A1-00481E67D8AA}" dt="2024-11-28T14:42:30.152" v="320"/>
          <ac:spMkLst>
            <pc:docMk/>
            <pc:sldMk cId="2725551511" sldId="376"/>
            <ac:spMk id="18" creationId="{D1EFA34E-64FA-268C-52EB-BA1C4760F312}"/>
          </ac:spMkLst>
        </pc:spChg>
        <pc:spChg chg="mod">
          <ac:chgData name="NGUYỄN HUY QUANG" userId="S::23c01038@student.hcmus.edu.vn::ccda0267-1e67-45cc-bf93-597f4f63d353" providerId="AD" clId="Web-{559E457E-266A-2DEB-B6A1-00481E67D8AA}" dt="2024-11-28T14:45:48.374" v="347" actId="20577"/>
          <ac:spMkLst>
            <pc:docMk/>
            <pc:sldMk cId="2725551511" sldId="376"/>
            <ac:spMk id="22" creationId="{2D479A6D-1276-1349-BCDE-02C2B46DB427}"/>
          </ac:spMkLst>
        </pc:spChg>
        <pc:picChg chg="del">
          <ac:chgData name="NGUYỄN HUY QUANG" userId="S::23c01038@student.hcmus.edu.vn::ccda0267-1e67-45cc-bf93-597f4f63d353" providerId="AD" clId="Web-{559E457E-266A-2DEB-B6A1-00481E67D8AA}" dt="2024-11-28T14:40:51.806" v="299"/>
          <ac:picMkLst>
            <pc:docMk/>
            <pc:sldMk cId="2725551511" sldId="376"/>
            <ac:picMk id="4" creationId="{A05FEA3D-9B80-CE5A-BB3C-AB44A0F5DC8F}"/>
          </ac:picMkLst>
        </pc:picChg>
        <pc:picChg chg="add mod">
          <ac:chgData name="NGUYỄN HUY QUANG" userId="S::23c01038@student.hcmus.edu.vn::ccda0267-1e67-45cc-bf93-597f4f63d353" providerId="AD" clId="Web-{559E457E-266A-2DEB-B6A1-00481E67D8AA}" dt="2024-11-28T14:41:25.291" v="307" actId="1076"/>
          <ac:picMkLst>
            <pc:docMk/>
            <pc:sldMk cId="2725551511" sldId="376"/>
            <ac:picMk id="5" creationId="{B7D07F89-C99B-94D3-72FF-B1E30591DF4F}"/>
          </ac:picMkLst>
        </pc:picChg>
      </pc:sldChg>
      <pc:sldChg chg="modSp add ord replId">
        <pc:chgData name="NGUYỄN HUY QUANG" userId="S::23c01038@student.hcmus.edu.vn::ccda0267-1e67-45cc-bf93-597f4f63d353" providerId="AD" clId="Web-{559E457E-266A-2DEB-B6A1-00481E67D8AA}" dt="2024-11-28T14:46:35.812" v="356"/>
        <pc:sldMkLst>
          <pc:docMk/>
          <pc:sldMk cId="2606972868" sldId="377"/>
        </pc:sldMkLst>
        <pc:spChg chg="mod">
          <ac:chgData name="NGUYỄN HUY QUANG" userId="S::23c01038@student.hcmus.edu.vn::ccda0267-1e67-45cc-bf93-597f4f63d353" providerId="AD" clId="Web-{559E457E-266A-2DEB-B6A1-00481E67D8AA}" dt="2024-11-28T14:46:28.343" v="355" actId="20577"/>
          <ac:spMkLst>
            <pc:docMk/>
            <pc:sldMk cId="2606972868" sldId="377"/>
            <ac:spMk id="3" creationId="{00000000-0000-0000-0000-000000000000}"/>
          </ac:spMkLst>
        </pc:spChg>
      </pc:sldChg>
      <pc:sldChg chg="add replId">
        <pc:chgData name="NGUYỄN HUY QUANG" userId="S::23c01038@student.hcmus.edu.vn::ccda0267-1e67-45cc-bf93-597f4f63d353" providerId="AD" clId="Web-{559E457E-266A-2DEB-B6A1-00481E67D8AA}" dt="2024-11-28T14:56:16.307" v="357"/>
        <pc:sldMkLst>
          <pc:docMk/>
          <pc:sldMk cId="2935316409" sldId="378"/>
        </pc:sldMkLst>
      </pc:sldChg>
    </pc:docChg>
  </pc:docChgLst>
  <pc:docChgLst>
    <pc:chgData name="NGUYỄN HUY QUANG" userId="S::23c01038@student.hcmus.edu.vn::ccda0267-1e67-45cc-bf93-597f4f63d353" providerId="AD" clId="Web-{37A12EA5-563D-E19D-586A-4AF2CC231944}"/>
    <pc:docChg chg="addSld delSld modSld sldOrd">
      <pc:chgData name="NGUYỄN HUY QUANG" userId="S::23c01038@student.hcmus.edu.vn::ccda0267-1e67-45cc-bf93-597f4f63d353" providerId="AD" clId="Web-{37A12EA5-563D-E19D-586A-4AF2CC231944}" dt="2024-11-06T19:56:06.659" v="1025" actId="1076"/>
      <pc:docMkLst>
        <pc:docMk/>
      </pc:docMkLst>
      <pc:sldChg chg="add del ord">
        <pc:chgData name="NGUYỄN HUY QUANG" userId="S::23c01038@student.hcmus.edu.vn::ccda0267-1e67-45cc-bf93-597f4f63d353" providerId="AD" clId="Web-{37A12EA5-563D-E19D-586A-4AF2CC231944}" dt="2024-11-06T18:14:38.164" v="408"/>
        <pc:sldMkLst>
          <pc:docMk/>
          <pc:sldMk cId="4250142878" sldId="335"/>
        </pc:sldMkLst>
      </pc:sldChg>
      <pc:sldChg chg="add del ord">
        <pc:chgData name="NGUYỄN HUY QUANG" userId="S::23c01038@student.hcmus.edu.vn::ccda0267-1e67-45cc-bf93-597f4f63d353" providerId="AD" clId="Web-{37A12EA5-563D-E19D-586A-4AF2CC231944}" dt="2024-11-06T18:14:51.977" v="411"/>
        <pc:sldMkLst>
          <pc:docMk/>
          <pc:sldMk cId="4014172074" sldId="351"/>
        </pc:sldMkLst>
      </pc:sldChg>
      <pc:sldChg chg="del ord">
        <pc:chgData name="NGUYỄN HUY QUANG" userId="S::23c01038@student.hcmus.edu.vn::ccda0267-1e67-45cc-bf93-597f4f63d353" providerId="AD" clId="Web-{37A12EA5-563D-E19D-586A-4AF2CC231944}" dt="2024-11-06T16:59:21.872" v="11"/>
        <pc:sldMkLst>
          <pc:docMk/>
          <pc:sldMk cId="3169972012" sldId="352"/>
        </pc:sldMkLst>
      </pc:sldChg>
      <pc:sldChg chg="addSp delSp modSp add del ord">
        <pc:chgData name="NGUYỄN HUY QUANG" userId="S::23c01038@student.hcmus.edu.vn::ccda0267-1e67-45cc-bf93-597f4f63d353" providerId="AD" clId="Web-{37A12EA5-563D-E19D-586A-4AF2CC231944}" dt="2024-11-06T18:39:42.808" v="581" actId="1076"/>
        <pc:sldMkLst>
          <pc:docMk/>
          <pc:sldMk cId="286270198" sldId="355"/>
        </pc:sldMkLst>
      </pc:sldChg>
      <pc:sldChg chg="addSp delSp modSp">
        <pc:chgData name="NGUYỄN HUY QUANG" userId="S::23c01038@student.hcmus.edu.vn::ccda0267-1e67-45cc-bf93-597f4f63d353" providerId="AD" clId="Web-{37A12EA5-563D-E19D-586A-4AF2CC231944}" dt="2024-11-06T16:59:17.137" v="10" actId="1076"/>
        <pc:sldMkLst>
          <pc:docMk/>
          <pc:sldMk cId="918960451" sldId="358"/>
        </pc:sldMkLst>
      </pc:sldChg>
      <pc:sldChg chg="addSp delSp modSp add replId">
        <pc:chgData name="NGUYỄN HUY QUANG" userId="S::23c01038@student.hcmus.edu.vn::ccda0267-1e67-45cc-bf93-597f4f63d353" providerId="AD" clId="Web-{37A12EA5-563D-E19D-586A-4AF2CC231944}" dt="2024-11-06T16:58:51.574" v="4" actId="1076"/>
        <pc:sldMkLst>
          <pc:docMk/>
          <pc:sldMk cId="2338948331" sldId="364"/>
        </pc:sldMkLst>
      </pc:sldChg>
      <pc:sldChg chg="add del ord replId">
        <pc:chgData name="NGUYỄN HUY QUANG" userId="S::23c01038@student.hcmus.edu.vn::ccda0267-1e67-45cc-bf93-597f4f63d353" providerId="AD" clId="Web-{37A12EA5-563D-E19D-586A-4AF2CC231944}" dt="2024-11-06T17:32:54.308" v="270"/>
        <pc:sldMkLst>
          <pc:docMk/>
          <pc:sldMk cId="2004721512" sldId="365"/>
        </pc:sldMkLst>
      </pc:sldChg>
      <pc:sldChg chg="addSp delSp modSp add ord replId">
        <pc:chgData name="NGUYỄN HUY QUANG" userId="S::23c01038@student.hcmus.edu.vn::ccda0267-1e67-45cc-bf93-597f4f63d353" providerId="AD" clId="Web-{37A12EA5-563D-E19D-586A-4AF2CC231944}" dt="2024-11-06T18:05:13.354" v="367" actId="20577"/>
        <pc:sldMkLst>
          <pc:docMk/>
          <pc:sldMk cId="2965071148" sldId="366"/>
        </pc:sldMkLst>
      </pc:sldChg>
      <pc:sldChg chg="addSp delSp modSp add replId">
        <pc:chgData name="NGUYỄN HUY QUANG" userId="S::23c01038@student.hcmus.edu.vn::ccda0267-1e67-45cc-bf93-597f4f63d353" providerId="AD" clId="Web-{37A12EA5-563D-E19D-586A-4AF2CC231944}" dt="2024-11-06T18:05:04.198" v="365" actId="20577"/>
        <pc:sldMkLst>
          <pc:docMk/>
          <pc:sldMk cId="2523552828" sldId="367"/>
        </pc:sldMkLst>
        <pc:spChg chg="mod">
          <ac:chgData name="NGUYỄN HUY QUANG" userId="S::23c01038@student.hcmus.edu.vn::ccda0267-1e67-45cc-bf93-597f4f63d353" providerId="AD" clId="Web-{37A12EA5-563D-E19D-586A-4AF2CC231944}" dt="2024-11-06T17:47:10.937" v="307" actId="20577"/>
          <ac:spMkLst>
            <pc:docMk/>
            <pc:sldMk cId="2523552828" sldId="367"/>
            <ac:spMk id="3" creationId="{00000000-0000-0000-0000-000000000000}"/>
          </ac:spMkLst>
        </pc:spChg>
        <pc:spChg chg="mod">
          <ac:chgData name="NGUYỄN HUY QUANG" userId="S::23c01038@student.hcmus.edu.vn::ccda0267-1e67-45cc-bf93-597f4f63d353" providerId="AD" clId="Web-{37A12EA5-563D-E19D-586A-4AF2CC231944}" dt="2024-11-06T17:47:26.812" v="310" actId="20577"/>
          <ac:spMkLst>
            <pc:docMk/>
            <pc:sldMk cId="2523552828" sldId="367"/>
            <ac:spMk id="12" creationId="{E443DFC7-F2F0-491B-AA42-2B93281EB31C}"/>
          </ac:spMkLst>
        </pc:spChg>
      </pc:sldChg>
      <pc:sldChg chg="modSp add replId">
        <pc:chgData name="NGUYỄN HUY QUANG" userId="S::23c01038@student.hcmus.edu.vn::ccda0267-1e67-45cc-bf93-597f4f63d353" providerId="AD" clId="Web-{37A12EA5-563D-E19D-586A-4AF2CC231944}" dt="2024-11-06T17:54:45.481" v="324" actId="20577"/>
        <pc:sldMkLst>
          <pc:docMk/>
          <pc:sldMk cId="1620071217" sldId="368"/>
        </pc:sldMkLst>
      </pc:sldChg>
      <pc:sldChg chg="modSp add replId">
        <pc:chgData name="NGUYỄN HUY QUANG" userId="S::23c01038@student.hcmus.edu.vn::ccda0267-1e67-45cc-bf93-597f4f63d353" providerId="AD" clId="Web-{37A12EA5-563D-E19D-586A-4AF2CC231944}" dt="2024-11-06T17:56:17.186" v="352" actId="1076"/>
        <pc:sldMkLst>
          <pc:docMk/>
          <pc:sldMk cId="674035704" sldId="369"/>
        </pc:sldMkLst>
      </pc:sldChg>
      <pc:sldChg chg="addSp delSp modSp add ord replId">
        <pc:chgData name="NGUYỄN HUY QUANG" userId="S::23c01038@student.hcmus.edu.vn::ccda0267-1e67-45cc-bf93-597f4f63d353" providerId="AD" clId="Web-{37A12EA5-563D-E19D-586A-4AF2CC231944}" dt="2024-11-06T18:48:40.092" v="630" actId="20577"/>
        <pc:sldMkLst>
          <pc:docMk/>
          <pc:sldMk cId="760355461" sldId="370"/>
        </pc:sldMkLst>
        <pc:spChg chg="mod">
          <ac:chgData name="NGUYỄN HUY QUANG" userId="S::23c01038@student.hcmus.edu.vn::ccda0267-1e67-45cc-bf93-597f4f63d353" providerId="AD" clId="Web-{37A12EA5-563D-E19D-586A-4AF2CC231944}" dt="2024-11-06T18:06:10.262" v="377" actId="20577"/>
          <ac:spMkLst>
            <pc:docMk/>
            <pc:sldMk cId="760355461" sldId="370"/>
            <ac:spMk id="3" creationId="{00000000-0000-0000-0000-000000000000}"/>
          </ac:spMkLst>
        </pc:spChg>
      </pc:sldChg>
      <pc:sldChg chg="add del replId">
        <pc:chgData name="NGUYỄN HUY QUANG" userId="S::23c01038@student.hcmus.edu.vn::ccda0267-1e67-45cc-bf93-597f4f63d353" providerId="AD" clId="Web-{37A12EA5-563D-E19D-586A-4AF2CC231944}" dt="2024-11-06T18:16:39.667" v="414"/>
        <pc:sldMkLst>
          <pc:docMk/>
          <pc:sldMk cId="1653694188" sldId="371"/>
        </pc:sldMkLst>
      </pc:sldChg>
      <pc:sldChg chg="addSp delSp modSp add replId">
        <pc:chgData name="NGUYỄN HUY QUANG" userId="S::23c01038@student.hcmus.edu.vn::ccda0267-1e67-45cc-bf93-597f4f63d353" providerId="AD" clId="Web-{37A12EA5-563D-E19D-586A-4AF2CC231944}" dt="2024-11-06T18:56:42.354" v="753" actId="20577"/>
        <pc:sldMkLst>
          <pc:docMk/>
          <pc:sldMk cId="2042963576" sldId="371"/>
        </pc:sldMkLst>
      </pc:sldChg>
      <pc:sldChg chg="addSp delSp modSp add replId">
        <pc:chgData name="NGUYỄN HUY QUANG" userId="S::23c01038@student.hcmus.edu.vn::ccda0267-1e67-45cc-bf93-597f4f63d353" providerId="AD" clId="Web-{37A12EA5-563D-E19D-586A-4AF2CC231944}" dt="2024-11-06T19:21:52.825" v="875" actId="14100"/>
        <pc:sldMkLst>
          <pc:docMk/>
          <pc:sldMk cId="1621176960" sldId="372"/>
        </pc:sldMkLst>
      </pc:sldChg>
      <pc:sldChg chg="addSp delSp modSp add replId">
        <pc:chgData name="NGUYỄN HUY QUANG" userId="S::23c01038@student.hcmus.edu.vn::ccda0267-1e67-45cc-bf93-597f4f63d353" providerId="AD" clId="Web-{37A12EA5-563D-E19D-586A-4AF2CC231944}" dt="2024-11-06T19:56:06.659" v="1025" actId="1076"/>
        <pc:sldMkLst>
          <pc:docMk/>
          <pc:sldMk cId="3023249255" sldId="373"/>
        </pc:sldMkLst>
      </pc:sldChg>
      <pc:sldMasterChg chg="addSldLayout">
        <pc:chgData name="NGUYỄN HUY QUANG" userId="S::23c01038@student.hcmus.edu.vn::ccda0267-1e67-45cc-bf93-597f4f63d353" providerId="AD" clId="Web-{37A12EA5-563D-E19D-586A-4AF2CC231944}" dt="2024-11-06T18:14:51.977" v="411"/>
        <pc:sldMasterMkLst>
          <pc:docMk/>
          <pc:sldMasterMk cId="3934639602" sldId="2147483663"/>
        </pc:sldMasterMkLst>
        <pc:sldLayoutChg chg="add">
          <pc:chgData name="NGUYỄN HUY QUANG" userId="S::23c01038@student.hcmus.edu.vn::ccda0267-1e67-45cc-bf93-597f4f63d353" providerId="AD" clId="Web-{37A12EA5-563D-E19D-586A-4AF2CC231944}" dt="2024-11-06T18:14:51.977" v="411"/>
          <pc:sldLayoutMkLst>
            <pc:docMk/>
            <pc:sldMasterMk cId="3934639602" sldId="2147483663"/>
            <pc:sldLayoutMk cId="2616253117" sldId="2147483665"/>
          </pc:sldLayoutMkLst>
        </pc:sldLayoutChg>
      </pc:sldMasterChg>
    </pc:docChg>
  </pc:docChgLst>
  <pc:docChgLst>
    <pc:chgData name="bich.ngo.thi.ngoc77@gmail.com" userId="S::urn:spo:guest#bich.ngo.thi.ngoc77@gmail.com::" providerId="AD" clId="Web-{0A16B8F5-6686-18E2-9B41-24BAB5D65CC1}"/>
    <pc:docChg chg="modSld sldOrd">
      <pc:chgData name="bich.ngo.thi.ngoc77@gmail.com" userId="S::urn:spo:guest#bich.ngo.thi.ngoc77@gmail.com::" providerId="AD" clId="Web-{0A16B8F5-6686-18E2-9B41-24BAB5D65CC1}" dt="2024-11-29T08:19:57.579" v="2" actId="1076"/>
      <pc:docMkLst>
        <pc:docMk/>
      </pc:docMkLst>
      <pc:sldChg chg="ord">
        <pc:chgData name="bich.ngo.thi.ngoc77@gmail.com" userId="S::urn:spo:guest#bich.ngo.thi.ngoc77@gmail.com::" providerId="AD" clId="Web-{0A16B8F5-6686-18E2-9B41-24BAB5D65CC1}" dt="2024-11-29T07:54:08.160" v="0"/>
        <pc:sldMkLst>
          <pc:docMk/>
          <pc:sldMk cId="1527569706" sldId="374"/>
        </pc:sldMkLst>
      </pc:sldChg>
      <pc:sldChg chg="modSp">
        <pc:chgData name="bich.ngo.thi.ngoc77@gmail.com" userId="S::urn:spo:guest#bich.ngo.thi.ngoc77@gmail.com::" providerId="AD" clId="Web-{0A16B8F5-6686-18E2-9B41-24BAB5D65CC1}" dt="2024-11-29T08:19:57.579" v="2" actId="1076"/>
        <pc:sldMkLst>
          <pc:docMk/>
          <pc:sldMk cId="2935316409" sldId="378"/>
        </pc:sldMkLst>
        <pc:spChg chg="mod">
          <ac:chgData name="bich.ngo.thi.ngoc77@gmail.com" userId="S::urn:spo:guest#bich.ngo.thi.ngoc77@gmail.com::" providerId="AD" clId="Web-{0A16B8F5-6686-18E2-9B41-24BAB5D65CC1}" dt="2024-11-29T08:19:57.579" v="2" actId="1076"/>
          <ac:spMkLst>
            <pc:docMk/>
            <pc:sldMk cId="2935316409" sldId="378"/>
            <ac:spMk id="9" creationId="{B1C42C22-B730-413F-D699-867E5CD767F7}"/>
          </ac:spMkLst>
        </pc:spChg>
        <pc:spChg chg="mod">
          <ac:chgData name="bich.ngo.thi.ngoc77@gmail.com" userId="S::urn:spo:guest#bich.ngo.thi.ngoc77@gmail.com::" providerId="AD" clId="Web-{0A16B8F5-6686-18E2-9B41-24BAB5D65CC1}" dt="2024-11-29T08:19:53.094" v="1" actId="1076"/>
          <ac:spMkLst>
            <pc:docMk/>
            <pc:sldMk cId="2935316409" sldId="378"/>
            <ac:spMk id="14" creationId="{F7B3CFAD-B677-E3B4-4091-3E62287DC6C0}"/>
          </ac:spMkLst>
        </pc:spChg>
      </pc:sldChg>
    </pc:docChg>
  </pc:docChgLst>
  <pc:docChgLst>
    <pc:chgData name="Guest User" userId="S::urn:spo:anon#716f111210b5f8d2d66980a9e70ae9d4cc6d2c2bba71e05056afccd7925506e7::" providerId="AD" clId="Web-{01846954-E76F-C39C-87A8-9ADA1C36F05A}"/>
    <pc:docChg chg="addSld delSld modSld">
      <pc:chgData name="Guest User" userId="S::urn:spo:anon#716f111210b5f8d2d66980a9e70ae9d4cc6d2c2bba71e05056afccd7925506e7::" providerId="AD" clId="Web-{01846954-E76F-C39C-87A8-9ADA1C36F05A}" dt="2024-11-28T18:45:55.917" v="262" actId="1076"/>
      <pc:docMkLst>
        <pc:docMk/>
      </pc:docMkLst>
      <pc:sldChg chg="modSp">
        <pc:chgData name="Guest User" userId="S::urn:spo:anon#716f111210b5f8d2d66980a9e70ae9d4cc6d2c2bba71e05056afccd7925506e7::" providerId="AD" clId="Web-{01846954-E76F-C39C-87A8-9ADA1C36F05A}" dt="2024-11-28T18:45:55.917" v="262" actId="1076"/>
        <pc:sldMkLst>
          <pc:docMk/>
          <pc:sldMk cId="2828484596" sldId="363"/>
        </pc:sldMkLst>
        <pc:spChg chg="mod">
          <ac:chgData name="Guest User" userId="S::urn:spo:anon#716f111210b5f8d2d66980a9e70ae9d4cc6d2c2bba71e05056afccd7925506e7::" providerId="AD" clId="Web-{01846954-E76F-C39C-87A8-9ADA1C36F05A}" dt="2024-11-28T18:45:55.917" v="262" actId="1076"/>
          <ac:spMkLst>
            <pc:docMk/>
            <pc:sldMk cId="2828484596" sldId="363"/>
            <ac:spMk id="6" creationId="{066D108D-6FE0-9121-29C7-CEBA0E09F871}"/>
          </ac:spMkLst>
        </pc:spChg>
      </pc:sldChg>
      <pc:sldChg chg="addSp delSp del">
        <pc:chgData name="Guest User" userId="S::urn:spo:anon#716f111210b5f8d2d66980a9e70ae9d4cc6d2c2bba71e05056afccd7925506e7::" providerId="AD" clId="Web-{01846954-E76F-C39C-87A8-9ADA1C36F05A}" dt="2024-11-28T15:27:16.337" v="11"/>
        <pc:sldMkLst>
          <pc:docMk/>
          <pc:sldMk cId="2725551511" sldId="376"/>
        </pc:sldMkLst>
        <pc:spChg chg="del">
          <ac:chgData name="Guest User" userId="S::urn:spo:anon#716f111210b5f8d2d66980a9e70ae9d4cc6d2c2bba71e05056afccd7925506e7::" providerId="AD" clId="Web-{01846954-E76F-C39C-87A8-9ADA1C36F05A}" dt="2024-11-28T15:26:53.321" v="0"/>
          <ac:spMkLst>
            <pc:docMk/>
            <pc:sldMk cId="2725551511" sldId="376"/>
            <ac:spMk id="7" creationId="{936C21AD-332A-7B73-0B78-3A93A144086C}"/>
          </ac:spMkLst>
        </pc:spChg>
        <pc:spChg chg="add del">
          <ac:chgData name="Guest User" userId="S::urn:spo:anon#716f111210b5f8d2d66980a9e70ae9d4cc6d2c2bba71e05056afccd7925506e7::" providerId="AD" clId="Web-{01846954-E76F-C39C-87A8-9ADA1C36F05A}" dt="2024-11-28T15:27:10.524" v="10"/>
          <ac:spMkLst>
            <pc:docMk/>
            <pc:sldMk cId="2725551511" sldId="376"/>
            <ac:spMk id="9" creationId="{B1C42C22-B730-413F-D699-867E5CD767F7}"/>
          </ac:spMkLst>
        </pc:spChg>
        <pc:spChg chg="del">
          <ac:chgData name="Guest User" userId="S::urn:spo:anon#716f111210b5f8d2d66980a9e70ae9d4cc6d2c2bba71e05056afccd7925506e7::" providerId="AD" clId="Web-{01846954-E76F-C39C-87A8-9ADA1C36F05A}" dt="2024-11-28T15:26:55.821" v="1"/>
          <ac:spMkLst>
            <pc:docMk/>
            <pc:sldMk cId="2725551511" sldId="376"/>
            <ac:spMk id="11" creationId="{4E589640-7830-6257-83AB-7921BF833423}"/>
          </ac:spMkLst>
        </pc:spChg>
        <pc:spChg chg="add del">
          <ac:chgData name="Guest User" userId="S::urn:spo:anon#716f111210b5f8d2d66980a9e70ae9d4cc6d2c2bba71e05056afccd7925506e7::" providerId="AD" clId="Web-{01846954-E76F-C39C-87A8-9ADA1C36F05A}" dt="2024-11-28T15:27:02.274" v="7"/>
          <ac:spMkLst>
            <pc:docMk/>
            <pc:sldMk cId="2725551511" sldId="376"/>
            <ac:spMk id="14" creationId="{F7B3CFAD-B677-E3B4-4091-3E62287DC6C0}"/>
          </ac:spMkLst>
        </pc:spChg>
        <pc:spChg chg="add del">
          <ac:chgData name="Guest User" userId="S::urn:spo:anon#716f111210b5f8d2d66980a9e70ae9d4cc6d2c2bba71e05056afccd7925506e7::" providerId="AD" clId="Web-{01846954-E76F-C39C-87A8-9ADA1C36F05A}" dt="2024-11-28T15:27:05.008" v="8"/>
          <ac:spMkLst>
            <pc:docMk/>
            <pc:sldMk cId="2725551511" sldId="376"/>
            <ac:spMk id="16" creationId="{EF7BD15A-E6EA-6F8A-D4B6-6837FF36E33E}"/>
          </ac:spMkLst>
        </pc:spChg>
        <pc:picChg chg="add del">
          <ac:chgData name="Guest User" userId="S::urn:spo:anon#716f111210b5f8d2d66980a9e70ae9d4cc6d2c2bba71e05056afccd7925506e7::" providerId="AD" clId="Web-{01846954-E76F-C39C-87A8-9ADA1C36F05A}" dt="2024-11-28T15:26:59.743" v="6"/>
          <ac:picMkLst>
            <pc:docMk/>
            <pc:sldMk cId="2725551511" sldId="376"/>
            <ac:picMk id="5" creationId="{B7D07F89-C99B-94D3-72FF-B1E30591DF4F}"/>
          </ac:picMkLst>
        </pc:picChg>
      </pc:sldChg>
      <pc:sldChg chg="addSp delSp modSp">
        <pc:chgData name="Guest User" userId="S::urn:spo:anon#716f111210b5f8d2d66980a9e70ae9d4cc6d2c2bba71e05056afccd7925506e7::" providerId="AD" clId="Web-{01846954-E76F-C39C-87A8-9ADA1C36F05A}" dt="2024-11-28T15:33:29.699" v="118" actId="20577"/>
        <pc:sldMkLst>
          <pc:docMk/>
          <pc:sldMk cId="2935316409" sldId="378"/>
        </pc:sldMkLst>
        <pc:spChg chg="add mod">
          <ac:chgData name="Guest User" userId="S::urn:spo:anon#716f111210b5f8d2d66980a9e70ae9d4cc6d2c2bba71e05056afccd7925506e7::" providerId="AD" clId="Web-{01846954-E76F-C39C-87A8-9ADA1C36F05A}" dt="2024-11-28T15:27:54.196" v="28" actId="1076"/>
          <ac:spMkLst>
            <pc:docMk/>
            <pc:sldMk cId="2935316409" sldId="378"/>
            <ac:spMk id="6" creationId="{B5855EAA-CB2C-3DAA-E34D-A89961C987F3}"/>
          </ac:spMkLst>
        </pc:spChg>
        <pc:spChg chg="mod">
          <ac:chgData name="Guest User" userId="S::urn:spo:anon#716f111210b5f8d2d66980a9e70ae9d4cc6d2c2bba71e05056afccd7925506e7::" providerId="AD" clId="Web-{01846954-E76F-C39C-87A8-9ADA1C36F05A}" dt="2024-11-28T15:27:47.259" v="21" actId="1076"/>
          <ac:spMkLst>
            <pc:docMk/>
            <pc:sldMk cId="2935316409" sldId="378"/>
            <ac:spMk id="7" creationId="{936C21AD-332A-7B73-0B78-3A93A144086C}"/>
          </ac:spMkLst>
        </pc:spChg>
        <pc:spChg chg="add mod">
          <ac:chgData name="Guest User" userId="S::urn:spo:anon#716f111210b5f8d2d66980a9e70ae9d4cc6d2c2bba71e05056afccd7925506e7::" providerId="AD" clId="Web-{01846954-E76F-C39C-87A8-9ADA1C36F05A}" dt="2024-11-28T15:33:29.699" v="118" actId="20577"/>
          <ac:spMkLst>
            <pc:docMk/>
            <pc:sldMk cId="2935316409" sldId="378"/>
            <ac:spMk id="8" creationId="{B18ECC10-E735-289B-E137-92821E7E7CA2}"/>
          </ac:spMkLst>
        </pc:spChg>
        <pc:spChg chg="mod">
          <ac:chgData name="Guest User" userId="S::urn:spo:anon#716f111210b5f8d2d66980a9e70ae9d4cc6d2c2bba71e05056afccd7925506e7::" providerId="AD" clId="Web-{01846954-E76F-C39C-87A8-9ADA1C36F05A}" dt="2024-11-28T15:27:47.259" v="22" actId="1076"/>
          <ac:spMkLst>
            <pc:docMk/>
            <pc:sldMk cId="2935316409" sldId="378"/>
            <ac:spMk id="9" creationId="{B1C42C22-B730-413F-D699-867E5CD767F7}"/>
          </ac:spMkLst>
        </pc:spChg>
        <pc:spChg chg="mod">
          <ac:chgData name="Guest User" userId="S::urn:spo:anon#716f111210b5f8d2d66980a9e70ae9d4cc6d2c2bba71e05056afccd7925506e7::" providerId="AD" clId="Web-{01846954-E76F-C39C-87A8-9ADA1C36F05A}" dt="2024-11-28T15:27:47.290" v="25" actId="1076"/>
          <ac:spMkLst>
            <pc:docMk/>
            <pc:sldMk cId="2935316409" sldId="378"/>
            <ac:spMk id="11" creationId="{4E589640-7830-6257-83AB-7921BF833423}"/>
          </ac:spMkLst>
        </pc:spChg>
        <pc:spChg chg="mod">
          <ac:chgData name="Guest User" userId="S::urn:spo:anon#716f111210b5f8d2d66980a9e70ae9d4cc6d2c2bba71e05056afccd7925506e7::" providerId="AD" clId="Web-{01846954-E76F-C39C-87A8-9ADA1C36F05A}" dt="2024-11-28T15:27:47.274" v="23" actId="1076"/>
          <ac:spMkLst>
            <pc:docMk/>
            <pc:sldMk cId="2935316409" sldId="378"/>
            <ac:spMk id="14" creationId="{F7B3CFAD-B677-E3B4-4091-3E62287DC6C0}"/>
          </ac:spMkLst>
        </pc:spChg>
        <pc:spChg chg="mod">
          <ac:chgData name="Guest User" userId="S::urn:spo:anon#716f111210b5f8d2d66980a9e70ae9d4cc6d2c2bba71e05056afccd7925506e7::" providerId="AD" clId="Web-{01846954-E76F-C39C-87A8-9ADA1C36F05A}" dt="2024-11-28T15:27:47.274" v="24" actId="1076"/>
          <ac:spMkLst>
            <pc:docMk/>
            <pc:sldMk cId="2935316409" sldId="378"/>
            <ac:spMk id="16" creationId="{EF7BD15A-E6EA-6F8A-D4B6-6837FF36E33E}"/>
          </ac:spMkLst>
        </pc:spChg>
        <pc:spChg chg="del">
          <ac:chgData name="Guest User" userId="S::urn:spo:anon#716f111210b5f8d2d66980a9e70ae9d4cc6d2c2bba71e05056afccd7925506e7::" providerId="AD" clId="Web-{01846954-E76F-C39C-87A8-9ADA1C36F05A}" dt="2024-11-28T15:27:23.758" v="14"/>
          <ac:spMkLst>
            <pc:docMk/>
            <pc:sldMk cId="2935316409" sldId="378"/>
            <ac:spMk id="22" creationId="{2D479A6D-1276-1349-BCDE-02C2B46DB427}"/>
          </ac:spMkLst>
        </pc:spChg>
        <pc:picChg chg="add mod">
          <ac:chgData name="Guest User" userId="S::urn:spo:anon#716f111210b5f8d2d66980a9e70ae9d4cc6d2c2bba71e05056afccd7925506e7::" providerId="AD" clId="Web-{01846954-E76F-C39C-87A8-9ADA1C36F05A}" dt="2024-11-28T15:32:51.901" v="114" actId="1076"/>
          <ac:picMkLst>
            <pc:docMk/>
            <pc:sldMk cId="2935316409" sldId="378"/>
            <ac:picMk id="4" creationId="{281FA1D0-785E-D29B-91BC-2CC0521647F2}"/>
          </ac:picMkLst>
        </pc:picChg>
        <pc:picChg chg="del">
          <ac:chgData name="Guest User" userId="S::urn:spo:anon#716f111210b5f8d2d66980a9e70ae9d4cc6d2c2bba71e05056afccd7925506e7::" providerId="AD" clId="Web-{01846954-E76F-C39C-87A8-9ADA1C36F05A}" dt="2024-11-28T15:27:18.883" v="12"/>
          <ac:picMkLst>
            <pc:docMk/>
            <pc:sldMk cId="2935316409" sldId="378"/>
            <ac:picMk id="5" creationId="{B7D07F89-C99B-94D3-72FF-B1E30591DF4F}"/>
          </ac:picMkLst>
        </pc:picChg>
        <pc:picChg chg="add mod">
          <ac:chgData name="Guest User" userId="S::urn:spo:anon#716f111210b5f8d2d66980a9e70ae9d4cc6d2c2bba71e05056afccd7925506e7::" providerId="AD" clId="Web-{01846954-E76F-C39C-87A8-9ADA1C36F05A}" dt="2024-11-28T15:32:12.589" v="107" actId="1076"/>
          <ac:picMkLst>
            <pc:docMk/>
            <pc:sldMk cId="2935316409" sldId="378"/>
            <ac:picMk id="10" creationId="{C402969D-7403-A232-A9E8-72B0CF3A18CA}"/>
          </ac:picMkLst>
        </pc:picChg>
        <pc:picChg chg="add mod">
          <ac:chgData name="Guest User" userId="S::urn:spo:anon#716f111210b5f8d2d66980a9e70ae9d4cc6d2c2bba71e05056afccd7925506e7::" providerId="AD" clId="Web-{01846954-E76F-C39C-87A8-9ADA1C36F05A}" dt="2024-11-28T15:32:47.339" v="113" actId="14100"/>
          <ac:picMkLst>
            <pc:docMk/>
            <pc:sldMk cId="2935316409" sldId="378"/>
            <ac:picMk id="12" creationId="{41726F63-7282-035E-ABD1-AFA5675A946A}"/>
          </ac:picMkLst>
        </pc:picChg>
      </pc:sldChg>
      <pc:sldChg chg="addSp delSp modSp add replId">
        <pc:chgData name="Guest User" userId="S::urn:spo:anon#716f111210b5f8d2d66980a9e70ae9d4cc6d2c2bba71e05056afccd7925506e7::" providerId="AD" clId="Web-{01846954-E76F-C39C-87A8-9ADA1C36F05A}" dt="2024-11-28T18:45:05.462" v="258" actId="1076"/>
        <pc:sldMkLst>
          <pc:docMk/>
          <pc:sldMk cId="1343915827" sldId="379"/>
        </pc:sldMkLst>
        <pc:spChg chg="mod">
          <ac:chgData name="Guest User" userId="S::urn:spo:anon#716f111210b5f8d2d66980a9e70ae9d4cc6d2c2bba71e05056afccd7925506e7::" providerId="AD" clId="Web-{01846954-E76F-C39C-87A8-9ADA1C36F05A}" dt="2024-11-28T15:34:26.777" v="122" actId="20577"/>
          <ac:spMkLst>
            <pc:docMk/>
            <pc:sldMk cId="1343915827" sldId="379"/>
            <ac:spMk id="3" creationId="{00000000-0000-0000-0000-000000000000}"/>
          </ac:spMkLst>
        </pc:spChg>
        <pc:spChg chg="del">
          <ac:chgData name="Guest User" userId="S::urn:spo:anon#716f111210b5f8d2d66980a9e70ae9d4cc6d2c2bba71e05056afccd7925506e7::" providerId="AD" clId="Web-{01846954-E76F-C39C-87A8-9ADA1C36F05A}" dt="2024-11-28T18:37:06.647" v="136"/>
          <ac:spMkLst>
            <pc:docMk/>
            <pc:sldMk cId="1343915827" sldId="379"/>
            <ac:spMk id="6" creationId="{B5855EAA-CB2C-3DAA-E34D-A89961C987F3}"/>
          </ac:spMkLst>
        </pc:spChg>
        <pc:spChg chg="del mod">
          <ac:chgData name="Guest User" userId="S::urn:spo:anon#716f111210b5f8d2d66980a9e70ae9d4cc6d2c2bba71e05056afccd7925506e7::" providerId="AD" clId="Web-{01846954-E76F-C39C-87A8-9ADA1C36F05A}" dt="2024-11-28T18:37:03.943" v="128"/>
          <ac:spMkLst>
            <pc:docMk/>
            <pc:sldMk cId="1343915827" sldId="379"/>
            <ac:spMk id="7" creationId="{936C21AD-332A-7B73-0B78-3A93A144086C}"/>
          </ac:spMkLst>
        </pc:spChg>
        <pc:spChg chg="del mod">
          <ac:chgData name="Guest User" userId="S::urn:spo:anon#716f111210b5f8d2d66980a9e70ae9d4cc6d2c2bba71e05056afccd7925506e7::" providerId="AD" clId="Web-{01846954-E76F-C39C-87A8-9ADA1C36F05A}" dt="2024-11-28T18:37:08.522" v="138"/>
          <ac:spMkLst>
            <pc:docMk/>
            <pc:sldMk cId="1343915827" sldId="379"/>
            <ac:spMk id="8" creationId="{B18ECC10-E735-289B-E137-92821E7E7CA2}"/>
          </ac:spMkLst>
        </pc:spChg>
        <pc:spChg chg="del">
          <ac:chgData name="Guest User" userId="S::urn:spo:anon#716f111210b5f8d2d66980a9e70ae9d4cc6d2c2bba71e05056afccd7925506e7::" providerId="AD" clId="Web-{01846954-E76F-C39C-87A8-9ADA1C36F05A}" dt="2024-11-28T18:37:04.162" v="131"/>
          <ac:spMkLst>
            <pc:docMk/>
            <pc:sldMk cId="1343915827" sldId="379"/>
            <ac:spMk id="9" creationId="{B1C42C22-B730-413F-D699-867E5CD767F7}"/>
          </ac:spMkLst>
        </pc:spChg>
        <pc:spChg chg="del mod">
          <ac:chgData name="Guest User" userId="S::urn:spo:anon#716f111210b5f8d2d66980a9e70ae9d4cc6d2c2bba71e05056afccd7925506e7::" providerId="AD" clId="Web-{01846954-E76F-C39C-87A8-9ADA1C36F05A}" dt="2024-11-28T18:37:04.115" v="130"/>
          <ac:spMkLst>
            <pc:docMk/>
            <pc:sldMk cId="1343915827" sldId="379"/>
            <ac:spMk id="11" creationId="{4E589640-7830-6257-83AB-7921BF833423}"/>
          </ac:spMkLst>
        </pc:spChg>
        <pc:spChg chg="add del">
          <ac:chgData name="Guest User" userId="S::urn:spo:anon#716f111210b5f8d2d66980a9e70ae9d4cc6d2c2bba71e05056afccd7925506e7::" providerId="AD" clId="Web-{01846954-E76F-C39C-87A8-9ADA1C36F05A}" dt="2024-11-28T18:37:39.132" v="145"/>
          <ac:spMkLst>
            <pc:docMk/>
            <pc:sldMk cId="1343915827" sldId="379"/>
            <ac:spMk id="13" creationId="{947183FE-2F5E-46B1-BEF6-8E935CF2ABAD}"/>
          </ac:spMkLst>
        </pc:spChg>
        <pc:spChg chg="del">
          <ac:chgData name="Guest User" userId="S::urn:spo:anon#716f111210b5f8d2d66980a9e70ae9d4cc6d2c2bba71e05056afccd7925506e7::" providerId="AD" clId="Web-{01846954-E76F-C39C-87A8-9ADA1C36F05A}" dt="2024-11-28T18:37:05.428" v="133"/>
          <ac:spMkLst>
            <pc:docMk/>
            <pc:sldMk cId="1343915827" sldId="379"/>
            <ac:spMk id="14" creationId="{F7B3CFAD-B677-E3B4-4091-3E62287DC6C0}"/>
          </ac:spMkLst>
        </pc:spChg>
        <pc:spChg chg="del">
          <ac:chgData name="Guest User" userId="S::urn:spo:anon#716f111210b5f8d2d66980a9e70ae9d4cc6d2c2bba71e05056afccd7925506e7::" providerId="AD" clId="Web-{01846954-E76F-C39C-87A8-9ADA1C36F05A}" dt="2024-11-28T18:37:04.850" v="132"/>
          <ac:spMkLst>
            <pc:docMk/>
            <pc:sldMk cId="1343915827" sldId="379"/>
            <ac:spMk id="16" creationId="{EF7BD15A-E6EA-6F8A-D4B6-6837FF36E33E}"/>
          </ac:spMkLst>
        </pc:spChg>
        <pc:picChg chg="del">
          <ac:chgData name="Guest User" userId="S::urn:spo:anon#716f111210b5f8d2d66980a9e70ae9d4cc6d2c2bba71e05056afccd7925506e7::" providerId="AD" clId="Web-{01846954-E76F-C39C-87A8-9ADA1C36F05A}" dt="2024-11-28T18:37:02.709" v="124"/>
          <ac:picMkLst>
            <pc:docMk/>
            <pc:sldMk cId="1343915827" sldId="379"/>
            <ac:picMk id="4" creationId="{281FA1D0-785E-D29B-91BC-2CC0521647F2}"/>
          </ac:picMkLst>
        </pc:picChg>
        <pc:picChg chg="add mod">
          <ac:chgData name="Guest User" userId="S::urn:spo:anon#716f111210b5f8d2d66980a9e70ae9d4cc6d2c2bba71e05056afccd7925506e7::" providerId="AD" clId="Web-{01846954-E76F-C39C-87A8-9ADA1C36F05A}" dt="2024-11-28T18:45:05.462" v="258" actId="1076"/>
          <ac:picMkLst>
            <pc:docMk/>
            <pc:sldMk cId="1343915827" sldId="379"/>
            <ac:picMk id="5" creationId="{3E6AE5BC-2338-FABD-461A-B712B57294B4}"/>
          </ac:picMkLst>
        </pc:picChg>
        <pc:picChg chg="del">
          <ac:chgData name="Guest User" userId="S::urn:spo:anon#716f111210b5f8d2d66980a9e70ae9d4cc6d2c2bba71e05056afccd7925506e7::" providerId="AD" clId="Web-{01846954-E76F-C39C-87A8-9ADA1C36F05A}" dt="2024-11-28T18:37:03.818" v="125"/>
          <ac:picMkLst>
            <pc:docMk/>
            <pc:sldMk cId="1343915827" sldId="379"/>
            <ac:picMk id="10" creationId="{C402969D-7403-A232-A9E8-72B0CF3A18CA}"/>
          </ac:picMkLst>
        </pc:picChg>
        <pc:picChg chg="del">
          <ac:chgData name="Guest User" userId="S::urn:spo:anon#716f111210b5f8d2d66980a9e70ae9d4cc6d2c2bba71e05056afccd7925506e7::" providerId="AD" clId="Web-{01846954-E76F-C39C-87A8-9ADA1C36F05A}" dt="2024-11-28T18:36:59.709" v="123"/>
          <ac:picMkLst>
            <pc:docMk/>
            <pc:sldMk cId="1343915827" sldId="379"/>
            <ac:picMk id="12" creationId="{41726F63-7282-035E-ABD1-AFA5675A946A}"/>
          </ac:picMkLst>
        </pc:picChg>
      </pc:sldChg>
      <pc:sldChg chg="addSp delSp modSp add replId">
        <pc:chgData name="Guest User" userId="S::urn:spo:anon#716f111210b5f8d2d66980a9e70ae9d4cc6d2c2bba71e05056afccd7925506e7::" providerId="AD" clId="Web-{01846954-E76F-C39C-87A8-9ADA1C36F05A}" dt="2024-11-28T18:45:43.870" v="261" actId="14100"/>
        <pc:sldMkLst>
          <pc:docMk/>
          <pc:sldMk cId="641779035" sldId="380"/>
        </pc:sldMkLst>
        <pc:spChg chg="add mod">
          <ac:chgData name="Guest User" userId="S::urn:spo:anon#716f111210b5f8d2d66980a9e70ae9d4cc6d2c2bba71e05056afccd7925506e7::" providerId="AD" clId="Web-{01846954-E76F-C39C-87A8-9ADA1C36F05A}" dt="2024-11-28T18:45:43.870" v="261" actId="14100"/>
          <ac:spMkLst>
            <pc:docMk/>
            <pc:sldMk cId="641779035" sldId="380"/>
            <ac:spMk id="4" creationId="{947183FE-2F5E-46B1-BEF6-8E935CF2ABAD}"/>
          </ac:spMkLst>
        </pc:spChg>
        <pc:spChg chg="add mod">
          <ac:chgData name="Guest User" userId="S::urn:spo:anon#716f111210b5f8d2d66980a9e70ae9d4cc6d2c2bba71e05056afccd7925506e7::" providerId="AD" clId="Web-{01846954-E76F-C39C-87A8-9ADA1C36F05A}" dt="2024-11-28T18:42:56.285" v="238" actId="1076"/>
          <ac:spMkLst>
            <pc:docMk/>
            <pc:sldMk cId="641779035" sldId="380"/>
            <ac:spMk id="6" creationId="{76D67DF7-2610-4D12-A2E5-EBDF5D87921D}"/>
          </ac:spMkLst>
        </pc:spChg>
        <pc:spChg chg="add mod">
          <ac:chgData name="Guest User" userId="S::urn:spo:anon#716f111210b5f8d2d66980a9e70ae9d4cc6d2c2bba71e05056afccd7925506e7::" providerId="AD" clId="Web-{01846954-E76F-C39C-87A8-9ADA1C36F05A}" dt="2024-11-28T18:42:56.332" v="239" actId="1076"/>
          <ac:spMkLst>
            <pc:docMk/>
            <pc:sldMk cId="641779035" sldId="380"/>
            <ac:spMk id="7" creationId="{32E31B88-3B65-4B74-B311-E9690A1ADAC1}"/>
          </ac:spMkLst>
        </pc:spChg>
        <pc:spChg chg="add mod">
          <ac:chgData name="Guest User" userId="S::urn:spo:anon#716f111210b5f8d2d66980a9e70ae9d4cc6d2c2bba71e05056afccd7925506e7::" providerId="AD" clId="Web-{01846954-E76F-C39C-87A8-9ADA1C36F05A}" dt="2024-11-28T18:42:56.363" v="240" actId="1076"/>
          <ac:spMkLst>
            <pc:docMk/>
            <pc:sldMk cId="641779035" sldId="380"/>
            <ac:spMk id="8" creationId="{473B1D48-A0A8-47CF-BD9B-C4A8EF94D793}"/>
          </ac:spMkLst>
        </pc:spChg>
        <pc:spChg chg="add mod">
          <ac:chgData name="Guest User" userId="S::urn:spo:anon#716f111210b5f8d2d66980a9e70ae9d4cc6d2c2bba71e05056afccd7925506e7::" providerId="AD" clId="Web-{01846954-E76F-C39C-87A8-9ADA1C36F05A}" dt="2024-11-28T18:43:44.553" v="248" actId="14100"/>
          <ac:spMkLst>
            <pc:docMk/>
            <pc:sldMk cId="641779035" sldId="380"/>
            <ac:spMk id="9" creationId="{56CD2D76-92B0-327B-C2AB-C62AB522E04C}"/>
          </ac:spMkLst>
        </pc:spChg>
        <pc:picChg chg="del">
          <ac:chgData name="Guest User" userId="S::urn:spo:anon#716f111210b5f8d2d66980a9e70ae9d4cc6d2c2bba71e05056afccd7925506e7::" providerId="AD" clId="Web-{01846954-E76F-C39C-87A8-9ADA1C36F05A}" dt="2024-11-28T18:37:52.742" v="151"/>
          <ac:picMkLst>
            <pc:docMk/>
            <pc:sldMk cId="641779035" sldId="380"/>
            <ac:picMk id="5" creationId="{3E6AE5BC-2338-FABD-461A-B712B57294B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48CD9D-103C-4170-88CE-B9ED5A85F182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921B12-308D-4E59-A1BE-7760ADED2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30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921B12-308D-4E59-A1BE-7760ADED21A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8881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21B12-308D-4E59-A1BE-7760ADED21A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403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921B12-308D-4E59-A1BE-7760ADED21A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845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E1514C-5E56-4738-A1FF-4B1CFD2A3E36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74A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74A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1148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962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EEE197-7B3D-420C-8D35-83CAE6B361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solidFill>
            <a:schemeClr val="bg1">
              <a:lumMod val="95000"/>
            </a:schemeClr>
          </a:solidFill>
        </p:spPr>
        <p:txBody>
          <a:bodyPr vert="horz" lIns="457200" tIns="45720" rIns="457200" bIns="45720" rtlCol="0" anchor="ctr">
            <a:noAutofit/>
          </a:bodyPr>
          <a:lstStyle>
            <a:lvl1pPr>
              <a:defRPr lang="en-US" sz="3400" spc="160" baseline="0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0176191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6096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12/1/2024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096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5447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1050758"/>
          </a:xfrm>
          <a:prstGeom prst="rect">
            <a:avLst/>
          </a:prstGeom>
        </p:spPr>
        <p:txBody>
          <a:bodyPr vert="horz" lIns="457200" tIns="45720" rIns="457200" bIns="45720" rtlCol="0" anchor="ctr">
            <a:no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buNone/>
              <a:tabLst>
                <a:tab pos="10579100" algn="l"/>
              </a:tabLst>
            </a:pPr>
            <a:endParaRPr lang="en-US" sz="3400" b="0" i="0" spc="160" baseline="0">
              <a:gradFill>
                <a:gsLst>
                  <a:gs pos="0">
                    <a:schemeClr val="tx2"/>
                  </a:gs>
                  <a:gs pos="100000">
                    <a:schemeClr val="tx2"/>
                  </a:gs>
                </a:gsLst>
                <a:lin ang="5400000" scaled="1"/>
              </a:gradFill>
              <a:latin typeface="Segoe UI Semibold" panose="020B0702040204020203" pitchFamily="34" charset="0"/>
              <a:ea typeface="+mj-ea"/>
              <a:cs typeface="Segoe UI Semibold" panose="020B070204020402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  <a:prstGeom prst="rect">
            <a:avLst/>
          </a:prstGeom>
        </p:spPr>
        <p:txBody>
          <a:bodyPr vert="horz" lIns="457200" tIns="45720" rIns="457200" bIns="45720" rtlCol="0" anchor="ctr">
            <a:noAutofit/>
          </a:bodyPr>
          <a:lstStyle/>
          <a:p>
            <a:pPr lv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>
                <a:tab pos="10579100" algn="l"/>
              </a:tabLst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75347"/>
            <a:ext cx="12192000" cy="1949765"/>
          </a:xfrm>
          <a:prstGeom prst="rect">
            <a:avLst/>
          </a:prstGeom>
        </p:spPr>
        <p:txBody>
          <a:bodyPr vert="horz" lIns="457200" tIns="45720" rIns="457200" bIns="4572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8115" y="63161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AE1514C-5E56-4738-A1FF-4B1CFD2A3E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790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tabLst>
          <a:tab pos="10579100" algn="l"/>
        </a:tabLst>
        <a:defRPr lang="en-US" sz="3400" b="0" i="0" kern="1200" spc="160" baseline="0" dirty="0">
          <a:gradFill>
            <a:gsLst>
              <a:gs pos="0">
                <a:schemeClr val="tx2"/>
              </a:gs>
              <a:gs pos="100000">
                <a:schemeClr val="tx2"/>
              </a:gs>
            </a:gsLst>
            <a:lin ang="5400000" scaled="1"/>
          </a:gra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0" indent="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+mn-cs"/>
        </a:defRPr>
      </a:lvl1pPr>
      <a:lvl2pPr marL="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0" indent="0" algn="ctr" defTabSz="914400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None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0" indent="0" algn="ctr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63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ctr" defTabSz="609630" rtl="0" eaLnBrk="1" latinLnBrk="0" hangingPunct="1"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60963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95325" indent="-190510" algn="l" defTabSz="609630" rtl="0" eaLnBrk="1" latinLnBrk="0" hangingPunct="1">
        <a:spcBef>
          <a:spcPct val="20000"/>
        </a:spcBef>
        <a:buFont typeface="Arial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spcBef>
          <a:spcPct val="20000"/>
        </a:spcBef>
        <a:buFont typeface="Arial" pitchFamily="34" charset="0"/>
        <a:buChar char="–"/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spcBef>
          <a:spcPct val="20000"/>
        </a:spcBef>
        <a:buFont typeface="Arial" pitchFamily="34" charset="0"/>
        <a:buChar char="»"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5.sv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E9F8FC-6C2A-E5F6-210B-796317913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E1514C-5E56-4738-A1FF-4B1CFD2A3E36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74A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74A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3" name="Picture 2" descr="200+ ảnh làm slide PowerPoint cực đẹp, chuyên nghiệp không ...">
            <a:extLst>
              <a:ext uri="{FF2B5EF4-FFF2-40B4-BE49-F238E27FC236}">
                <a16:creationId xmlns:a16="http://schemas.microsoft.com/office/drawing/2014/main" id="{B85F8A08-CEC9-7590-9A84-6135FBE75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81" y="-95249"/>
            <a:ext cx="12200962" cy="6970057"/>
          </a:xfrm>
          <a:prstGeom prst="rect">
            <a:avLst/>
          </a:prstGeom>
        </p:spPr>
      </p:pic>
      <p:pic>
        <p:nvPicPr>
          <p:cNvPr id="5" name="Picture 4" descr="A yellow and grey sign with white squares and black text&#10;&#10;Description automatically generated">
            <a:extLst>
              <a:ext uri="{FF2B5EF4-FFF2-40B4-BE49-F238E27FC236}">
                <a16:creationId xmlns:a16="http://schemas.microsoft.com/office/drawing/2014/main" id="{6A0D3591-6EEC-8A21-920B-F22CF8344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91" y="862853"/>
            <a:ext cx="10497012" cy="4784912"/>
          </a:xfrm>
          <a:prstGeom prst="rect">
            <a:avLst/>
          </a:prstGeom>
        </p:spPr>
      </p:pic>
      <p:sp>
        <p:nvSpPr>
          <p:cNvPr id="11" name="Rectangle 10" descr="TRỰC QUAN HÓA DỮ LIỆU VỚI​">
            <a:extLst>
              <a:ext uri="{FF2B5EF4-FFF2-40B4-BE49-F238E27FC236}">
                <a16:creationId xmlns:a16="http://schemas.microsoft.com/office/drawing/2014/main" id="{94968DA4-EDDC-6739-FAF8-EAA73ABD4F17}"/>
              </a:ext>
            </a:extLst>
          </p:cNvPr>
          <p:cNvSpPr/>
          <p:nvPr/>
        </p:nvSpPr>
        <p:spPr>
          <a:xfrm>
            <a:off x="652468" y="859971"/>
            <a:ext cx="8087001" cy="1030794"/>
          </a:xfrm>
          <a:prstGeom prst="rect">
            <a:avLst/>
          </a:prstGeom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Segoe UI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Segoe UI"/>
              </a:rPr>
              <a:t>TRỰC QUAN HÓA DỮ LIỆU </a:t>
            </a:r>
            <a:r>
              <a:rPr lang="en-US" sz="4000" b="1">
                <a:solidFill>
                  <a:srgbClr val="000000"/>
                </a:solidFill>
                <a:latin typeface="Times New Roman"/>
                <a:cs typeface="Segoe UI"/>
              </a:rPr>
              <a:t>VỚI</a:t>
            </a:r>
            <a:endParaRPr lang="en-US" sz="4000" b="1" i="0" u="none" strike="sng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cs typeface="Segoe UI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Segoe U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B31C66-4811-DD23-805E-7988752A1DD6}"/>
              </a:ext>
            </a:extLst>
          </p:cNvPr>
          <p:cNvSpPr/>
          <p:nvPr/>
        </p:nvSpPr>
        <p:spPr>
          <a:xfrm>
            <a:off x="650307" y="3257304"/>
            <a:ext cx="5978758" cy="9700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​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GV </a:t>
            </a:r>
            <a:r>
              <a:rPr kumimoji="0" lang="en-US" sz="2800" b="1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phụ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800" b="1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trách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: - Ngô Thị Ngọc Bích​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                           - Nguyễn Huy Quang​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410151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5421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br>
              <a:rPr lang="en-US">
                <a:latin typeface="segoe ui semibold"/>
                <a:cs typeface="segoe ui semibold"/>
              </a:rPr>
            </a:br>
            <a:r>
              <a:rPr lang="en-US">
                <a:solidFill>
                  <a:srgbClr val="C00000"/>
                </a:solidFill>
                <a:latin typeface="segoe ui semibold"/>
                <a:cs typeface="segoe ui semibold"/>
              </a:rPr>
              <a:t>BIỂU ĐỒ ĐƯỜNG CHO NHIỀU CHUỖI TG</a:t>
            </a:r>
            <a:endParaRPr lang="en-US">
              <a:solidFill>
                <a:srgbClr val="000000"/>
              </a:solidFill>
              <a:latin typeface="segoe ui semibold"/>
              <a:cs typeface="segoe ui semibold"/>
            </a:endParaRPr>
          </a:p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1666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E1514C-5E56-4738-A1FF-4B1CFD2A3E36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74A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74A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76D67DF7-2610-4D12-A2E5-EBDF5D87921D}"/>
              </a:ext>
            </a:extLst>
          </p:cNvPr>
          <p:cNvSpPr/>
          <p:nvPr/>
        </p:nvSpPr>
        <p:spPr>
          <a:xfrm>
            <a:off x="187736" y="1130832"/>
            <a:ext cx="2050640" cy="876895"/>
          </a:xfrm>
          <a:prstGeom prst="flowChartProcess">
            <a:avLst/>
          </a:prstGeom>
          <a:solidFill>
            <a:srgbClr val="D9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Import file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dữ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liệu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</a:p>
          <a:p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preprint_growth.csv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vào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Power BI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DF22462-61A2-4196-A77F-EA7A83858302}"/>
              </a:ext>
            </a:extLst>
          </p:cNvPr>
          <p:cNvSpPr/>
          <p:nvPr/>
        </p:nvSpPr>
        <p:spPr>
          <a:xfrm>
            <a:off x="2509283" y="1312905"/>
            <a:ext cx="319904" cy="5328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DC7E27BA-0E91-4287-9E48-9F45C184B55D}"/>
              </a:ext>
            </a:extLst>
          </p:cNvPr>
          <p:cNvSpPr/>
          <p:nvPr/>
        </p:nvSpPr>
        <p:spPr>
          <a:xfrm>
            <a:off x="3100093" y="1130832"/>
            <a:ext cx="4510381" cy="876895"/>
          </a:xfrm>
          <a:prstGeom prst="flowChartProcess">
            <a:avLst/>
          </a:prstGeom>
          <a:solidFill>
            <a:srgbClr val="D9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Click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vào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biểu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đồ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và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chọn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biểu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tượng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 Line Chart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trong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Visualzations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.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Kéo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các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trường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vào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như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hướng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dẫn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trong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hình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bên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dưới</a:t>
            </a:r>
            <a:endParaRPr lang="en-US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0FF04A4-00BD-4FC4-AAC1-1714D29D1DC7}"/>
              </a:ext>
            </a:extLst>
          </p:cNvPr>
          <p:cNvSpPr/>
          <p:nvPr/>
        </p:nvSpPr>
        <p:spPr>
          <a:xfrm>
            <a:off x="7881380" y="1312905"/>
            <a:ext cx="319904" cy="5328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DD54A0CA-152B-4118-B2DE-3969E5EDDA11}"/>
              </a:ext>
            </a:extLst>
          </p:cNvPr>
          <p:cNvSpPr/>
          <p:nvPr/>
        </p:nvSpPr>
        <p:spPr>
          <a:xfrm>
            <a:off x="8472190" y="1130832"/>
            <a:ext cx="3014960" cy="876895"/>
          </a:xfrm>
          <a:prstGeom prst="flowChartProcess">
            <a:avLst/>
          </a:prstGeom>
          <a:solidFill>
            <a:srgbClr val="D9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Sử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dụng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Bộ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lọc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để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tạo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biểu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đồ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đường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như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hình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bên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dưới</a:t>
            </a:r>
            <a:endParaRPr lang="en-US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8E658F-77A8-47C7-8A21-315196CEE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95" y="2650164"/>
            <a:ext cx="2076740" cy="307700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CEDBF4-7B28-4AF9-85A7-D376B4086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828" y="2153138"/>
            <a:ext cx="7649988" cy="448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355461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5421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br>
              <a:rPr lang="en-US">
                <a:latin typeface="segoe ui semibold"/>
                <a:cs typeface="segoe ui semibold"/>
              </a:rPr>
            </a:br>
            <a:r>
              <a:rPr lang="en-US">
                <a:solidFill>
                  <a:srgbClr val="C00000"/>
                </a:solidFill>
                <a:latin typeface="segoe ui semibold"/>
                <a:cs typeface="segoe ui semibold"/>
              </a:rPr>
              <a:t>BIỂU ĐỒ ĐƯỜNG CHO NHIỀU CHUỖI TG</a:t>
            </a:r>
            <a:endParaRPr lang="en-US">
              <a:solidFill>
                <a:srgbClr val="000000"/>
              </a:solidFill>
              <a:latin typeface="segoe ui semibold"/>
              <a:cs typeface="segoe ui semibold"/>
            </a:endParaRPr>
          </a:p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1666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E1514C-5E56-4738-A1FF-4B1CFD2A3E36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74A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74A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DC7E27BA-0E91-4287-9E48-9F45C184B55D}"/>
              </a:ext>
            </a:extLst>
          </p:cNvPr>
          <p:cNvSpPr/>
          <p:nvPr/>
        </p:nvSpPr>
        <p:spPr>
          <a:xfrm>
            <a:off x="3509668" y="1073682"/>
            <a:ext cx="4510381" cy="876895"/>
          </a:xfrm>
          <a:prstGeom prst="flowChartProcess">
            <a:avLst/>
          </a:prstGeom>
          <a:solidFill>
            <a:srgbClr val="D9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Để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tạo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biểu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đồ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đường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kết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hợp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điểm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,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chỉ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cần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bật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Marker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trong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phần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Format Your Visual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5C4030-214D-45D0-9B37-34242D8E3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0" y="2104856"/>
            <a:ext cx="7463560" cy="43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710000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47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2279749"/>
            <a:ext cx="12192000" cy="4578251"/>
            <a:chOff x="0" y="-47625"/>
            <a:chExt cx="4816593" cy="180869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761067"/>
            </a:xfrm>
            <a:custGeom>
              <a:avLst/>
              <a:gdLst/>
              <a:ahLst/>
              <a:cxnLst/>
              <a:rect l="l" t="t" r="r" b="b"/>
              <a:pathLst>
                <a:path w="4816592" h="1761067">
                  <a:moveTo>
                    <a:pt x="0" y="0"/>
                  </a:moveTo>
                  <a:lnTo>
                    <a:pt x="4816592" y="0"/>
                  </a:lnTo>
                  <a:lnTo>
                    <a:pt x="4816592" y="1761067"/>
                  </a:lnTo>
                  <a:lnTo>
                    <a:pt x="0" y="1761067"/>
                  </a:lnTo>
                  <a:close/>
                </a:path>
              </a:pathLst>
            </a:custGeom>
            <a:solidFill>
              <a:srgbClr val="FAF3E0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816593" cy="1808692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marL="0" marR="0" lvl="0" indent="0" algn="ctr" defTabSz="609630" rtl="0" eaLnBrk="1" fontAlgn="auto" latinLnBrk="0" hangingPunct="1">
                <a:lnSpc>
                  <a:spcPts val="1867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0" y="211885"/>
            <a:ext cx="12192000" cy="5833140"/>
            <a:chOff x="0" y="0"/>
            <a:chExt cx="30705380" cy="11666279"/>
          </a:xfrm>
        </p:grpSpPr>
        <p:sp>
          <p:nvSpPr>
            <p:cNvPr id="9" name="Freeform 9"/>
            <p:cNvSpPr/>
            <p:nvPr/>
          </p:nvSpPr>
          <p:spPr>
            <a:xfrm rot="5400000">
              <a:off x="1983316" y="-1983316"/>
              <a:ext cx="11609209" cy="15575841"/>
            </a:xfrm>
            <a:custGeom>
              <a:avLst/>
              <a:gdLst/>
              <a:ahLst/>
              <a:cxnLst/>
              <a:rect l="l" t="t" r="r" b="b"/>
              <a:pathLst>
                <a:path w="11609209" h="15575841">
                  <a:moveTo>
                    <a:pt x="0" y="0"/>
                  </a:moveTo>
                  <a:lnTo>
                    <a:pt x="11609209" y="0"/>
                  </a:lnTo>
                  <a:lnTo>
                    <a:pt x="11609209" y="15575841"/>
                  </a:lnTo>
                  <a:lnTo>
                    <a:pt x="0" y="155758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t="-5899" r="-491"/>
              </a:stretch>
            </a:blip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Freeform 10"/>
            <p:cNvSpPr/>
            <p:nvPr/>
          </p:nvSpPr>
          <p:spPr>
            <a:xfrm rot="5400000">
              <a:off x="17267131" y="-1771970"/>
              <a:ext cx="11666279" cy="15210219"/>
            </a:xfrm>
            <a:custGeom>
              <a:avLst/>
              <a:gdLst/>
              <a:ahLst/>
              <a:cxnLst/>
              <a:rect l="l" t="t" r="r" b="b"/>
              <a:pathLst>
                <a:path w="11666279" h="15210219">
                  <a:moveTo>
                    <a:pt x="0" y="0"/>
                  </a:moveTo>
                  <a:lnTo>
                    <a:pt x="11666279" y="0"/>
                  </a:lnTo>
                  <a:lnTo>
                    <a:pt x="11666279" y="15210219"/>
                  </a:lnTo>
                  <a:lnTo>
                    <a:pt x="0" y="152102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b="-8445"/>
              </a:stretch>
            </a:blip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685800" y="1201668"/>
            <a:ext cx="4878421" cy="14106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defTabSz="609630">
              <a:lnSpc>
                <a:spcPts val="5515"/>
              </a:lnSpc>
              <a:defRPr/>
            </a:pPr>
            <a:r>
              <a:rPr lang="en-US" sz="4800">
                <a:solidFill>
                  <a:srgbClr val="101010"/>
                </a:solidFill>
                <a:latin typeface="Segoe UI Semibold"/>
                <a:ea typeface="Marykate"/>
                <a:cs typeface="Segoe UI Semibold"/>
              </a:rPr>
              <a:t>DỮ LIỆU THỜI GIAN ĐA BIẾN</a:t>
            </a:r>
            <a:endParaRPr lang="en-US" sz="4800" b="0" i="0" u="none" strike="noStrike" kern="1200" cap="none" spc="0" normalizeH="0" baseline="0" noProof="0">
              <a:ln>
                <a:noFill/>
              </a:ln>
              <a:solidFill>
                <a:srgbClr val="101010"/>
              </a:solidFill>
              <a:effectLst/>
              <a:uLnTx/>
              <a:uFillTx/>
              <a:latin typeface="Segoe UI Semibold" panose="020B0702040204020203" pitchFamily="34" charset="0"/>
              <a:ea typeface="Marykate"/>
              <a:cs typeface="Segoe UI Semibold" panose="020B0702040204020203" pitchFamily="34" charset="0"/>
            </a:endParaRPr>
          </a:p>
        </p:txBody>
      </p:sp>
      <p:sp>
        <p:nvSpPr>
          <p:cNvPr id="16" name="Freeform 16"/>
          <p:cNvSpPr/>
          <p:nvPr/>
        </p:nvSpPr>
        <p:spPr>
          <a:xfrm rot="-332389">
            <a:off x="6034389" y="1057494"/>
            <a:ext cx="5688501" cy="6091807"/>
          </a:xfrm>
          <a:custGeom>
            <a:avLst/>
            <a:gdLst/>
            <a:ahLst/>
            <a:cxnLst/>
            <a:rect l="l" t="t" r="r" b="b"/>
            <a:pathLst>
              <a:path w="8532752" h="12064303">
                <a:moveTo>
                  <a:pt x="0" y="0"/>
                </a:moveTo>
                <a:lnTo>
                  <a:pt x="8532753" y="0"/>
                </a:lnTo>
                <a:lnTo>
                  <a:pt x="8532753" y="12064303"/>
                </a:lnTo>
                <a:lnTo>
                  <a:pt x="0" y="1206430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9" name="Group 17">
            <a:extLst>
              <a:ext uri="{FF2B5EF4-FFF2-40B4-BE49-F238E27FC236}">
                <a16:creationId xmlns:a16="http://schemas.microsoft.com/office/drawing/2014/main" id="{39ADE6F6-8945-41C9-9592-7635B6F96DCA}"/>
              </a:ext>
            </a:extLst>
          </p:cNvPr>
          <p:cNvGrpSpPr/>
          <p:nvPr/>
        </p:nvGrpSpPr>
        <p:grpSpPr>
          <a:xfrm>
            <a:off x="6678221" y="2356622"/>
            <a:ext cx="4712868" cy="661237"/>
            <a:chOff x="0" y="0"/>
            <a:chExt cx="8285510" cy="1196622"/>
          </a:xfrm>
        </p:grpSpPr>
        <p:sp>
          <p:nvSpPr>
            <p:cNvPr id="40" name="Freeform 18">
              <a:extLst>
                <a:ext uri="{FF2B5EF4-FFF2-40B4-BE49-F238E27FC236}">
                  <a16:creationId xmlns:a16="http://schemas.microsoft.com/office/drawing/2014/main" id="{989555B5-8032-41C5-A1EC-327B47F9F12B}"/>
                </a:ext>
              </a:extLst>
            </p:cNvPr>
            <p:cNvSpPr/>
            <p:nvPr/>
          </p:nvSpPr>
          <p:spPr>
            <a:xfrm>
              <a:off x="0" y="0"/>
              <a:ext cx="4803957" cy="1196622"/>
            </a:xfrm>
            <a:custGeom>
              <a:avLst/>
              <a:gdLst/>
              <a:ahLst/>
              <a:cxnLst/>
              <a:rect l="l" t="t" r="r" b="b"/>
              <a:pathLst>
                <a:path w="4803957" h="1196622">
                  <a:moveTo>
                    <a:pt x="0" y="0"/>
                  </a:moveTo>
                  <a:lnTo>
                    <a:pt x="4803957" y="0"/>
                  </a:lnTo>
                  <a:lnTo>
                    <a:pt x="4803957" y="1196622"/>
                  </a:lnTo>
                  <a:lnTo>
                    <a:pt x="0" y="11966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Freeform 19">
              <a:extLst>
                <a:ext uri="{FF2B5EF4-FFF2-40B4-BE49-F238E27FC236}">
                  <a16:creationId xmlns:a16="http://schemas.microsoft.com/office/drawing/2014/main" id="{7E667B79-5E02-41C0-A8FC-235E82E7918B}"/>
                </a:ext>
              </a:extLst>
            </p:cNvPr>
            <p:cNvSpPr/>
            <p:nvPr/>
          </p:nvSpPr>
          <p:spPr>
            <a:xfrm>
              <a:off x="3481553" y="0"/>
              <a:ext cx="4803957" cy="1196622"/>
            </a:xfrm>
            <a:custGeom>
              <a:avLst/>
              <a:gdLst/>
              <a:ahLst/>
              <a:cxnLst/>
              <a:rect l="l" t="t" r="r" b="b"/>
              <a:pathLst>
                <a:path w="4803957" h="1196622">
                  <a:moveTo>
                    <a:pt x="0" y="0"/>
                  </a:moveTo>
                  <a:lnTo>
                    <a:pt x="4803957" y="0"/>
                  </a:lnTo>
                  <a:lnTo>
                    <a:pt x="4803957" y="1196622"/>
                  </a:lnTo>
                  <a:lnTo>
                    <a:pt x="0" y="11966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" name="TextBox 20">
              <a:extLst>
                <a:ext uri="{FF2B5EF4-FFF2-40B4-BE49-F238E27FC236}">
                  <a16:creationId xmlns:a16="http://schemas.microsoft.com/office/drawing/2014/main" id="{657A5BAC-F68B-4AB4-88C2-2980C2A9CD9B}"/>
                </a:ext>
              </a:extLst>
            </p:cNvPr>
            <p:cNvSpPr txBox="1"/>
            <p:nvPr/>
          </p:nvSpPr>
          <p:spPr>
            <a:xfrm>
              <a:off x="291437" y="50034"/>
              <a:ext cx="7807692" cy="8535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  <a:defRPr/>
              </a:pPr>
              <a:r>
                <a:rPr kumimoji="0" lang="en-US" sz="2000" b="0" i="0" u="none" strike="noStrike" kern="120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uce Bold"/>
                  <a:ea typeface="Open Sauce"/>
                  <a:cs typeface="Open Sauce"/>
                  <a:sym typeface="Open Sauce Bold"/>
                </a:rPr>
                <a:t>Biểu</a:t>
              </a: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uce Bold"/>
                  <a:ea typeface="Open Sauce"/>
                  <a:cs typeface="Open Sauce"/>
                  <a:sym typeface="Open Sauce Bold"/>
                </a:rPr>
                <a:t> </a:t>
              </a:r>
              <a:r>
                <a:rPr kumimoji="0" lang="en-US" sz="2000" b="0" i="0" u="none" strike="noStrike" kern="120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uce Bold"/>
                  <a:ea typeface="Open Sauce"/>
                  <a:cs typeface="Open Sauce"/>
                  <a:sym typeface="Open Sauce Bold"/>
                </a:rPr>
                <a:t>đồ</a:t>
              </a: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uce Bold"/>
                  <a:ea typeface="Open Sauce"/>
                  <a:cs typeface="Open Sauce"/>
                  <a:sym typeface="Open Sauce Bold"/>
                </a:rPr>
                <a:t> </a:t>
              </a:r>
              <a:r>
                <a:rPr lang="en-US" sz="2000" err="1">
                  <a:solidFill>
                    <a:prstClr val="black"/>
                  </a:solidFill>
                  <a:latin typeface="Open Sauce Bold"/>
                  <a:ea typeface="Open Sauce"/>
                  <a:cs typeface="Open Sauce"/>
                  <a:sym typeface="Open Sauce Bold"/>
                </a:rPr>
                <a:t>đường</a:t>
              </a:r>
              <a:r>
                <a:rPr lang="en-US" sz="2000">
                  <a:solidFill>
                    <a:prstClr val="black"/>
                  </a:solidFill>
                  <a:latin typeface="Open Sauce Bold"/>
                  <a:ea typeface="Open Sauce"/>
                  <a:cs typeface="Open Sauce"/>
                  <a:sym typeface="Open Sauce Bold"/>
                </a:rPr>
                <a:t> </a:t>
              </a:r>
              <a:r>
                <a:rPr lang="en-US" sz="2000" err="1">
                  <a:solidFill>
                    <a:prstClr val="black"/>
                  </a:solidFill>
                  <a:latin typeface="Open Sauce Bold"/>
                  <a:ea typeface="Open Sauce"/>
                  <a:cs typeface="Open Sauce"/>
                  <a:sym typeface="Open Sauce Bold"/>
                </a:rPr>
                <a:t>cho</a:t>
              </a:r>
              <a:r>
                <a:rPr lang="en-US" sz="2000">
                  <a:solidFill>
                    <a:prstClr val="black"/>
                  </a:solidFill>
                  <a:latin typeface="Open Sauce Bold"/>
                  <a:ea typeface="Open Sauce"/>
                  <a:cs typeface="Open Sauce"/>
                  <a:sym typeface="Open Sauce Bold"/>
                </a:rPr>
                <a:t> 2 </a:t>
              </a:r>
              <a:r>
                <a:rPr lang="en-US" sz="2000" err="1">
                  <a:solidFill>
                    <a:prstClr val="black"/>
                  </a:solidFill>
                  <a:latin typeface="Open Sauce Bold"/>
                  <a:ea typeface="Open Sauce"/>
                  <a:cs typeface="Open Sauce"/>
                  <a:sym typeface="Open Sauce Bold"/>
                </a:rPr>
                <a:t>biến</a:t>
              </a:r>
              <a:endParaRPr lang="en-US" sz="20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uce Bold"/>
                <a:ea typeface="Open Sauce"/>
                <a:cs typeface="Open Sauce"/>
              </a:endParaRPr>
            </a:p>
          </p:txBody>
        </p:sp>
      </p:grpSp>
      <p:sp>
        <p:nvSpPr>
          <p:cNvPr id="24" name="Freeform 20">
            <a:extLst>
              <a:ext uri="{FF2B5EF4-FFF2-40B4-BE49-F238E27FC236}">
                <a16:creationId xmlns:a16="http://schemas.microsoft.com/office/drawing/2014/main" id="{F9285759-7B35-408C-9F4E-32D13371002B}"/>
              </a:ext>
            </a:extLst>
          </p:cNvPr>
          <p:cNvSpPr/>
          <p:nvPr/>
        </p:nvSpPr>
        <p:spPr>
          <a:xfrm>
            <a:off x="1079610" y="3099861"/>
            <a:ext cx="2290672" cy="2727007"/>
          </a:xfrm>
          <a:custGeom>
            <a:avLst/>
            <a:gdLst/>
            <a:ahLst/>
            <a:cxnLst/>
            <a:rect l="l" t="t" r="r" b="b"/>
            <a:pathLst>
              <a:path w="2697486" h="3127520">
                <a:moveTo>
                  <a:pt x="0" y="0"/>
                </a:moveTo>
                <a:lnTo>
                  <a:pt x="2697485" y="0"/>
                </a:lnTo>
                <a:lnTo>
                  <a:pt x="2697485" y="3127520"/>
                </a:lnTo>
                <a:lnTo>
                  <a:pt x="0" y="312752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Freeform 21">
            <a:extLst>
              <a:ext uri="{FF2B5EF4-FFF2-40B4-BE49-F238E27FC236}">
                <a16:creationId xmlns:a16="http://schemas.microsoft.com/office/drawing/2014/main" id="{32F70171-E1BC-4A70-9AF9-8B933E838348}"/>
              </a:ext>
            </a:extLst>
          </p:cNvPr>
          <p:cNvSpPr/>
          <p:nvPr/>
        </p:nvSpPr>
        <p:spPr>
          <a:xfrm rot="20460756">
            <a:off x="143497" y="5383192"/>
            <a:ext cx="1012615" cy="1432724"/>
          </a:xfrm>
          <a:custGeom>
            <a:avLst/>
            <a:gdLst/>
            <a:ahLst/>
            <a:cxnLst/>
            <a:rect l="l" t="t" r="r" b="b"/>
            <a:pathLst>
              <a:path w="1817307" h="2774514">
                <a:moveTo>
                  <a:pt x="0" y="0"/>
                </a:moveTo>
                <a:lnTo>
                  <a:pt x="1817307" y="0"/>
                </a:lnTo>
                <a:lnTo>
                  <a:pt x="1817307" y="2774515"/>
                </a:lnTo>
                <a:lnTo>
                  <a:pt x="0" y="277451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Freeform 22">
            <a:extLst>
              <a:ext uri="{FF2B5EF4-FFF2-40B4-BE49-F238E27FC236}">
                <a16:creationId xmlns:a16="http://schemas.microsoft.com/office/drawing/2014/main" id="{D9172C66-D893-4071-9112-B1083F015CF1}"/>
              </a:ext>
            </a:extLst>
          </p:cNvPr>
          <p:cNvSpPr/>
          <p:nvPr/>
        </p:nvSpPr>
        <p:spPr>
          <a:xfrm rot="4415999">
            <a:off x="4900031" y="2908007"/>
            <a:ext cx="251455" cy="1270643"/>
          </a:xfrm>
          <a:custGeom>
            <a:avLst/>
            <a:gdLst/>
            <a:ahLst/>
            <a:cxnLst/>
            <a:rect l="l" t="t" r="r" b="b"/>
            <a:pathLst>
              <a:path w="401018" h="1445109">
                <a:moveTo>
                  <a:pt x="0" y="0"/>
                </a:moveTo>
                <a:lnTo>
                  <a:pt x="401018" y="0"/>
                </a:lnTo>
                <a:lnTo>
                  <a:pt x="401018" y="1445109"/>
                </a:lnTo>
                <a:lnTo>
                  <a:pt x="0" y="144510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Freeform 23">
            <a:extLst>
              <a:ext uri="{FF2B5EF4-FFF2-40B4-BE49-F238E27FC236}">
                <a16:creationId xmlns:a16="http://schemas.microsoft.com/office/drawing/2014/main" id="{10A3D037-4EE8-47E6-BEED-2C2CDE9D3FB5}"/>
              </a:ext>
            </a:extLst>
          </p:cNvPr>
          <p:cNvSpPr/>
          <p:nvPr/>
        </p:nvSpPr>
        <p:spPr>
          <a:xfrm rot="-7742462">
            <a:off x="4254349" y="4441343"/>
            <a:ext cx="251455" cy="1270643"/>
          </a:xfrm>
          <a:custGeom>
            <a:avLst/>
            <a:gdLst/>
            <a:ahLst/>
            <a:cxnLst/>
            <a:rect l="l" t="t" r="r" b="b"/>
            <a:pathLst>
              <a:path w="401018" h="1445109">
                <a:moveTo>
                  <a:pt x="0" y="0"/>
                </a:moveTo>
                <a:lnTo>
                  <a:pt x="401018" y="0"/>
                </a:lnTo>
                <a:lnTo>
                  <a:pt x="401018" y="1445109"/>
                </a:lnTo>
                <a:lnTo>
                  <a:pt x="0" y="144510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A98588E-B68C-A02C-056F-973E7997A803}"/>
              </a:ext>
            </a:extLst>
          </p:cNvPr>
          <p:cNvGrpSpPr/>
          <p:nvPr/>
        </p:nvGrpSpPr>
        <p:grpSpPr>
          <a:xfrm>
            <a:off x="6678221" y="3251462"/>
            <a:ext cx="6211969" cy="661237"/>
            <a:chOff x="6678221" y="3226569"/>
            <a:chExt cx="6211969" cy="661237"/>
          </a:xfrm>
        </p:grpSpPr>
        <p:grpSp>
          <p:nvGrpSpPr>
            <p:cNvPr id="43" name="Group 25">
              <a:extLst>
                <a:ext uri="{FF2B5EF4-FFF2-40B4-BE49-F238E27FC236}">
                  <a16:creationId xmlns:a16="http://schemas.microsoft.com/office/drawing/2014/main" id="{8D5D45AF-4F20-4F43-828A-FAE1FC3915E9}"/>
                </a:ext>
              </a:extLst>
            </p:cNvPr>
            <p:cNvGrpSpPr/>
            <p:nvPr/>
          </p:nvGrpSpPr>
          <p:grpSpPr>
            <a:xfrm>
              <a:off x="6678221" y="3226569"/>
              <a:ext cx="4712868" cy="661237"/>
              <a:chOff x="0" y="0"/>
              <a:chExt cx="8285510" cy="1196622"/>
            </a:xfrm>
          </p:grpSpPr>
          <p:sp>
            <p:nvSpPr>
              <p:cNvPr id="44" name="Freeform 26">
                <a:extLst>
                  <a:ext uri="{FF2B5EF4-FFF2-40B4-BE49-F238E27FC236}">
                    <a16:creationId xmlns:a16="http://schemas.microsoft.com/office/drawing/2014/main" id="{117B10DF-BF21-499E-983B-4C2B7A827233}"/>
                  </a:ext>
                </a:extLst>
              </p:cNvPr>
              <p:cNvSpPr/>
              <p:nvPr/>
            </p:nvSpPr>
            <p:spPr>
              <a:xfrm>
                <a:off x="0" y="0"/>
                <a:ext cx="4803957" cy="1196622"/>
              </a:xfrm>
              <a:custGeom>
                <a:avLst/>
                <a:gdLst/>
                <a:ahLst/>
                <a:cxnLst/>
                <a:rect l="l" t="t" r="r" b="b"/>
                <a:pathLst>
                  <a:path w="4803957" h="1196622">
                    <a:moveTo>
                      <a:pt x="0" y="0"/>
                    </a:moveTo>
                    <a:lnTo>
                      <a:pt x="4803957" y="0"/>
                    </a:lnTo>
                    <a:lnTo>
                      <a:pt x="4803957" y="1196622"/>
                    </a:lnTo>
                    <a:lnTo>
                      <a:pt x="0" y="1196622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Freeform 27">
                <a:extLst>
                  <a:ext uri="{FF2B5EF4-FFF2-40B4-BE49-F238E27FC236}">
                    <a16:creationId xmlns:a16="http://schemas.microsoft.com/office/drawing/2014/main" id="{5E4461A3-FF0F-463F-9026-D84A7C403D24}"/>
                  </a:ext>
                </a:extLst>
              </p:cNvPr>
              <p:cNvSpPr/>
              <p:nvPr/>
            </p:nvSpPr>
            <p:spPr>
              <a:xfrm>
                <a:off x="3481553" y="0"/>
                <a:ext cx="4803957" cy="1196622"/>
              </a:xfrm>
              <a:custGeom>
                <a:avLst/>
                <a:gdLst/>
                <a:ahLst/>
                <a:cxnLst/>
                <a:rect l="l" t="t" r="r" b="b"/>
                <a:pathLst>
                  <a:path w="4803957" h="1196622">
                    <a:moveTo>
                      <a:pt x="0" y="0"/>
                    </a:moveTo>
                    <a:lnTo>
                      <a:pt x="4803957" y="0"/>
                    </a:lnTo>
                    <a:lnTo>
                      <a:pt x="4803957" y="1196622"/>
                    </a:lnTo>
                    <a:lnTo>
                      <a:pt x="0" y="1196622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TextBox 28">
                <a:extLst>
                  <a:ext uri="{FF2B5EF4-FFF2-40B4-BE49-F238E27FC236}">
                    <a16:creationId xmlns:a16="http://schemas.microsoft.com/office/drawing/2014/main" id="{AA0F39F9-7E23-4111-9548-F3368047EE95}"/>
                  </a:ext>
                </a:extLst>
              </p:cNvPr>
              <p:cNvSpPr txBox="1"/>
              <p:nvPr/>
            </p:nvSpPr>
            <p:spPr>
              <a:xfrm>
                <a:off x="291437" y="14617"/>
                <a:ext cx="7807692" cy="853564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ts val="42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uce"/>
                  <a:ea typeface="Open Sauce"/>
                  <a:cs typeface="Open Sauce"/>
                  <a:sym typeface="Open Sauce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6D108D-6FE0-9121-29C7-CEBA0E09F871}"/>
                </a:ext>
              </a:extLst>
            </p:cNvPr>
            <p:cNvSpPr txBox="1"/>
            <p:nvPr/>
          </p:nvSpPr>
          <p:spPr>
            <a:xfrm>
              <a:off x="6759778" y="3336841"/>
              <a:ext cx="6130412" cy="400110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defRPr/>
              </a:pPr>
              <a:r>
                <a:rPr kumimoji="0" lang="en-US" sz="2000" b="0" i="0" u="none" strike="noStrike" kern="120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uce Bold"/>
                  <a:ea typeface="Open Sauce"/>
                  <a:cs typeface="Open Sauce"/>
                  <a:sym typeface="Open Sauce Bold"/>
                </a:rPr>
                <a:t>Biểu</a:t>
              </a: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uce Bold"/>
                  <a:ea typeface="Open Sauce"/>
                  <a:cs typeface="Open Sauce"/>
                  <a:sym typeface="Open Sauce Bold"/>
                </a:rPr>
                <a:t> </a:t>
              </a:r>
              <a:r>
                <a:rPr kumimoji="0" lang="en-US" sz="2000" b="0" i="0" u="none" strike="noStrike" kern="120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uce Bold"/>
                  <a:ea typeface="Open Sauce"/>
                  <a:cs typeface="Open Sauce"/>
                  <a:sym typeface="Open Sauce Bold"/>
                </a:rPr>
                <a:t>đồ</a:t>
              </a: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uce Bold"/>
                  <a:ea typeface="Open Sauce"/>
                  <a:cs typeface="Open Sauce"/>
                  <a:sym typeface="Open Sauce Bold"/>
                </a:rPr>
                <a:t> </a:t>
              </a:r>
              <a:r>
                <a:rPr kumimoji="0" lang="en-US" sz="2000" b="0" i="0" u="none" strike="noStrike" kern="120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uce Bold"/>
                  <a:ea typeface="Open Sauce"/>
                  <a:cs typeface="Open Sauce"/>
                  <a:sym typeface="Open Sauce Bold"/>
                </a:rPr>
                <a:t>đường</a:t>
              </a:r>
              <a:r>
                <a:rPr lang="en-US" sz="2000">
                  <a:solidFill>
                    <a:prstClr val="black"/>
                  </a:solidFill>
                  <a:latin typeface="Open Sauce Bold"/>
                  <a:ea typeface="Open Sauce"/>
                  <a:cs typeface="Open Sauce"/>
                  <a:sym typeface="Open Sauce Bold"/>
                </a:rPr>
                <a:t> </a:t>
              </a:r>
              <a:r>
                <a:rPr lang="en-US" sz="2000" err="1">
                  <a:solidFill>
                    <a:prstClr val="black"/>
                  </a:solidFill>
                  <a:latin typeface="Open Sauce Bold"/>
                  <a:ea typeface="Open Sauce"/>
                  <a:cs typeface="Open Sauce"/>
                  <a:sym typeface="Open Sauce Bold"/>
                </a:rPr>
                <a:t>và</a:t>
              </a:r>
              <a:r>
                <a:rPr lang="en-US" sz="2000">
                  <a:solidFill>
                    <a:prstClr val="black"/>
                  </a:solidFill>
                  <a:latin typeface="Open Sauce Bold"/>
                  <a:ea typeface="Open Sauce"/>
                  <a:cs typeface="Open Sauce"/>
                  <a:sym typeface="Open Sauce Bold"/>
                </a:rPr>
                <a:t> PCA</a:t>
              </a:r>
              <a:endParaRPr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uce Bold"/>
                <a:ea typeface="Open Sauce"/>
                <a:cs typeface="Open Sauc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306360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5421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>
                <a:solidFill>
                  <a:srgbClr val="C00000"/>
                </a:solidFill>
                <a:latin typeface="segoe ui semibold"/>
                <a:cs typeface="segoe ui semibold"/>
              </a:rPr>
              <a:t>BIỂU ĐỒ PHÂN TÁN CHO 2 BIẾN</a:t>
            </a:r>
            <a:endParaRPr lang="en-US">
              <a:solidFill>
                <a:srgbClr val="000000"/>
              </a:solidFill>
              <a:latin typeface="segoe ui semibold"/>
              <a:cs typeface="segoe ui semibold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1666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E1514C-5E56-4738-A1FF-4B1CFD2A3E36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74A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74A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936C21AD-332A-7B73-0B78-3A93A144086C}"/>
              </a:ext>
            </a:extLst>
          </p:cNvPr>
          <p:cNvSpPr/>
          <p:nvPr/>
        </p:nvSpPr>
        <p:spPr>
          <a:xfrm>
            <a:off x="386292" y="1746976"/>
            <a:ext cx="2746523" cy="1056187"/>
          </a:xfrm>
          <a:prstGeom prst="flowChartProcess">
            <a:avLst/>
          </a:prstGeom>
          <a:solidFill>
            <a:srgbClr val="D9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>
              <a:solidFill>
                <a:srgbClr val="FF0000"/>
              </a:solidFill>
              <a:latin typeface="Times New Roman"/>
              <a:cs typeface="Times New Roman"/>
            </a:endParaRPr>
          </a:p>
          <a:p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Import file 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dữ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 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liệu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endParaRPr lang="en-US">
              <a:solidFill>
                <a:srgbClr val="000000"/>
              </a:solidFill>
              <a:latin typeface="Times New Roman"/>
              <a:cs typeface="Times New Roman"/>
            </a:endParaRPr>
          </a:p>
          <a:p>
            <a:r>
              <a:rPr lang="en-US">
                <a:solidFill>
                  <a:srgbClr val="FF0000"/>
                </a:solidFill>
                <a:latin typeface="Times New Roman"/>
                <a:ea typeface="+mn-lt"/>
                <a:cs typeface="+mn-lt"/>
              </a:rPr>
              <a:t>Month_Value_1.csv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 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vào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 </a:t>
            </a:r>
            <a:endParaRPr lang="en-US">
              <a:solidFill>
                <a:srgbClr val="000000"/>
              </a:solidFill>
              <a:latin typeface="Times New Roman"/>
              <a:cs typeface="Times New Roman"/>
            </a:endParaRPr>
          </a:p>
          <a:p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Power BI</a:t>
            </a:r>
            <a:endParaRPr lang="en-US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en-US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1C42C22-B730-413F-D699-867E5CD767F7}"/>
              </a:ext>
            </a:extLst>
          </p:cNvPr>
          <p:cNvSpPr/>
          <p:nvPr/>
        </p:nvSpPr>
        <p:spPr>
          <a:xfrm rot="5400000">
            <a:off x="1528092" y="2700071"/>
            <a:ext cx="319904" cy="5328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4E589640-7830-6257-83AB-7921BF833423}"/>
              </a:ext>
            </a:extLst>
          </p:cNvPr>
          <p:cNvSpPr/>
          <p:nvPr/>
        </p:nvSpPr>
        <p:spPr>
          <a:xfrm>
            <a:off x="381751" y="3133566"/>
            <a:ext cx="2737558" cy="1156269"/>
          </a:xfrm>
          <a:prstGeom prst="flowChartProcess">
            <a:avLst/>
          </a:prstGeom>
          <a:solidFill>
            <a:srgbClr val="D9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Click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vào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biểu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đồ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và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chọn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biểu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tượng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 Scatter Chart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trong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Visualzations</a:t>
            </a:r>
            <a:endParaRPr lang="en-US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7B3CFAD-B677-E3B4-4091-3E62287DC6C0}"/>
              </a:ext>
            </a:extLst>
          </p:cNvPr>
          <p:cNvSpPr/>
          <p:nvPr/>
        </p:nvSpPr>
        <p:spPr>
          <a:xfrm rot="5400000">
            <a:off x="1527532" y="4186065"/>
            <a:ext cx="319904" cy="5328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EF7BD15A-E6EA-6F8A-D4B6-6837FF36E33E}"/>
              </a:ext>
            </a:extLst>
          </p:cNvPr>
          <p:cNvSpPr/>
          <p:nvPr/>
        </p:nvSpPr>
        <p:spPr>
          <a:xfrm>
            <a:off x="381748" y="4614865"/>
            <a:ext cx="2737559" cy="1139174"/>
          </a:xfrm>
          <a:prstGeom prst="flowChartProcess">
            <a:avLst/>
          </a:prstGeom>
          <a:solidFill>
            <a:srgbClr val="D9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1800" baseline="0" err="1">
                <a:solidFill>
                  <a:srgbClr val="FF0000"/>
                </a:solidFill>
                <a:latin typeface="Times New Roman"/>
              </a:rPr>
              <a:t>Kéo</a:t>
            </a:r>
            <a:r>
              <a:rPr lang="en-US">
                <a:solidFill>
                  <a:srgbClr val="FF0000"/>
                </a:solidFill>
                <a:latin typeface="Times New Roman"/>
              </a:rPr>
              <a:t> </a:t>
            </a:r>
            <a:r>
              <a:rPr lang="en-US" err="1">
                <a:solidFill>
                  <a:srgbClr val="FF0000"/>
                </a:solidFill>
                <a:latin typeface="Times New Roman"/>
              </a:rPr>
              <a:t>Sales_quantity</a:t>
            </a:r>
            <a:r>
              <a:rPr lang="en-US">
                <a:solidFill>
                  <a:srgbClr val="FF0000"/>
                </a:solidFill>
                <a:latin typeface="Times New Roman"/>
              </a:rPr>
              <a:t> </a:t>
            </a:r>
            <a:r>
              <a:rPr lang="en-US" sz="1800" baseline="0" err="1">
                <a:solidFill>
                  <a:srgbClr val="FF0000"/>
                </a:solidFill>
                <a:latin typeface="Times New Roman"/>
              </a:rPr>
              <a:t>vào</a:t>
            </a:r>
            <a:r>
              <a:rPr lang="en-US">
                <a:solidFill>
                  <a:srgbClr val="FF0000"/>
                </a:solidFill>
                <a:latin typeface="Times New Roman"/>
              </a:rPr>
              <a:t> Y</a:t>
            </a:r>
            <a:r>
              <a:rPr lang="en-US" sz="1800" baseline="0">
                <a:solidFill>
                  <a:srgbClr val="FF0000"/>
                </a:solidFill>
                <a:latin typeface="Times New Roman"/>
              </a:rPr>
              <a:t> Axis, </a:t>
            </a:r>
            <a:r>
              <a:rPr lang="en-US">
                <a:solidFill>
                  <a:srgbClr val="FF0000"/>
                </a:solidFill>
                <a:latin typeface="Times New Roman"/>
              </a:rPr>
              <a:t>Revenue </a:t>
            </a:r>
            <a:r>
              <a:rPr lang="en-US" sz="1800" baseline="0" err="1">
                <a:solidFill>
                  <a:srgbClr val="FF0000"/>
                </a:solidFill>
                <a:latin typeface="Times New Roman"/>
              </a:rPr>
              <a:t>vào</a:t>
            </a:r>
            <a:r>
              <a:rPr lang="en-US">
                <a:solidFill>
                  <a:srgbClr val="FF0000"/>
                </a:solidFill>
                <a:latin typeface="Times New Roman"/>
              </a:rPr>
              <a:t> X</a:t>
            </a:r>
            <a:r>
              <a:rPr lang="en-US" sz="1800" baseline="0">
                <a:solidFill>
                  <a:srgbClr val="FF0000"/>
                </a:solidFill>
                <a:latin typeface="Times New Roman"/>
              </a:rPr>
              <a:t> Axis.</a:t>
            </a:r>
            <a:endParaRPr lang="en-US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2D479A6D-1276-1349-BCDE-02C2B46DB427}"/>
              </a:ext>
            </a:extLst>
          </p:cNvPr>
          <p:cNvSpPr/>
          <p:nvPr/>
        </p:nvSpPr>
        <p:spPr>
          <a:xfrm>
            <a:off x="8923511" y="2794995"/>
            <a:ext cx="2987782" cy="1938122"/>
          </a:xfrm>
          <a:prstGeom prst="flowChartProcess">
            <a:avLst/>
          </a:prstGeom>
          <a:solidFill>
            <a:srgbClr val="D9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indent="-285750">
              <a:buFont typeface="Calibri"/>
              <a:buChar char="-"/>
            </a:pPr>
            <a:r>
              <a:rPr lang="en-US" err="1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Yếu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tố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thời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gian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bị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bỏ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qua.</a:t>
            </a:r>
            <a:endParaRPr lang="en-US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>
              <a:buFont typeface="Calibri"/>
              <a:buChar char="-"/>
            </a:pPr>
            <a:r>
              <a:rPr lang="en-US" err="1">
                <a:solidFill>
                  <a:schemeClr val="tx2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Có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2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mối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2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tương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2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quan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2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dương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2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giữa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2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doanh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2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thu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2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và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2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số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2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lượng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2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bán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2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ra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 — </a:t>
            </a:r>
            <a:r>
              <a:rPr lang="en-US" err="1">
                <a:solidFill>
                  <a:schemeClr val="tx2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khi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2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số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2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lượng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2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bán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2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ra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2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tăng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, </a:t>
            </a:r>
            <a:r>
              <a:rPr lang="en-US" err="1">
                <a:solidFill>
                  <a:schemeClr val="tx2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doanh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2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thu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2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cũng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2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tăng</a:t>
            </a:r>
            <a:endParaRPr lang="en-US" err="1">
              <a:solidFill>
                <a:schemeClr val="tx2">
                  <a:lumMod val="75000"/>
                </a:schemeClr>
              </a:solidFill>
              <a:latin typeface="Times New Roman"/>
              <a:cs typeface="Segoe UI"/>
            </a:endParaRPr>
          </a:p>
        </p:txBody>
      </p:sp>
      <p:pic>
        <p:nvPicPr>
          <p:cNvPr id="5" name="Picture 4" descr="A graph with blue dots&#10;&#10;Description automatically generated">
            <a:extLst>
              <a:ext uri="{FF2B5EF4-FFF2-40B4-BE49-F238E27FC236}">
                <a16:creationId xmlns:a16="http://schemas.microsoft.com/office/drawing/2014/main" id="{B7D07F89-C99B-94D3-72FF-B1E30591D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106" y="1690816"/>
            <a:ext cx="5475788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972868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5421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>
                <a:solidFill>
                  <a:srgbClr val="C00000"/>
                </a:solidFill>
                <a:latin typeface="segoe ui semibold"/>
                <a:cs typeface="segoe ui semibold"/>
              </a:rPr>
              <a:t>BIỂU ĐỒ ĐƯỜNG CHO 2 BIẾN</a:t>
            </a:r>
            <a:endParaRPr lang="en-US">
              <a:solidFill>
                <a:srgbClr val="000000"/>
              </a:solidFill>
              <a:latin typeface="segoe ui semibold"/>
              <a:cs typeface="segoe ui semibold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1666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E1514C-5E56-4738-A1FF-4B1CFD2A3E36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74A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74A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5FEA3D-9B80-CE5A-BB3C-AB44A0F5D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3021" y="1353671"/>
            <a:ext cx="3289486" cy="4966446"/>
          </a:xfrm>
          <a:prstGeom prst="rect">
            <a:avLst/>
          </a:prstGeom>
        </p:spPr>
      </p:pic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936C21AD-332A-7B73-0B78-3A93A144086C}"/>
              </a:ext>
            </a:extLst>
          </p:cNvPr>
          <p:cNvSpPr/>
          <p:nvPr/>
        </p:nvSpPr>
        <p:spPr>
          <a:xfrm>
            <a:off x="375995" y="1211517"/>
            <a:ext cx="2746523" cy="1056187"/>
          </a:xfrm>
          <a:prstGeom prst="flowChartProcess">
            <a:avLst/>
          </a:prstGeom>
          <a:solidFill>
            <a:srgbClr val="D9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>
              <a:solidFill>
                <a:srgbClr val="FF0000"/>
              </a:solidFill>
              <a:latin typeface="Times New Roman"/>
              <a:cs typeface="Times New Roman"/>
            </a:endParaRPr>
          </a:p>
          <a:p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Import file 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dữ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 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liệu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endParaRPr lang="en-US">
              <a:solidFill>
                <a:srgbClr val="000000"/>
              </a:solidFill>
              <a:latin typeface="Times New Roman"/>
              <a:cs typeface="Times New Roman"/>
            </a:endParaRPr>
          </a:p>
          <a:p>
            <a:r>
              <a:rPr lang="en-US">
                <a:solidFill>
                  <a:srgbClr val="FF0000"/>
                </a:solidFill>
                <a:latin typeface="Times New Roman"/>
                <a:ea typeface="+mn-lt"/>
                <a:cs typeface="+mn-lt"/>
              </a:rPr>
              <a:t>Month_Value_1.csv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 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vào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 </a:t>
            </a:r>
            <a:endParaRPr lang="en-US">
              <a:solidFill>
                <a:srgbClr val="000000"/>
              </a:solidFill>
              <a:latin typeface="Times New Roman"/>
              <a:cs typeface="Times New Roman"/>
            </a:endParaRPr>
          </a:p>
          <a:p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Power BI</a:t>
            </a:r>
            <a:endParaRPr lang="en-US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en-US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1C42C22-B730-413F-D699-867E5CD767F7}"/>
              </a:ext>
            </a:extLst>
          </p:cNvPr>
          <p:cNvSpPr/>
          <p:nvPr/>
        </p:nvSpPr>
        <p:spPr>
          <a:xfrm rot="5400000">
            <a:off x="1517795" y="2164612"/>
            <a:ext cx="319904" cy="5328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4E589640-7830-6257-83AB-7921BF833423}"/>
              </a:ext>
            </a:extLst>
          </p:cNvPr>
          <p:cNvSpPr/>
          <p:nvPr/>
        </p:nvSpPr>
        <p:spPr>
          <a:xfrm>
            <a:off x="371454" y="2598107"/>
            <a:ext cx="2737558" cy="1156269"/>
          </a:xfrm>
          <a:prstGeom prst="flowChartProcess">
            <a:avLst/>
          </a:prstGeom>
          <a:solidFill>
            <a:srgbClr val="D9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Click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vào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biểu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đồ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và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chọn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biểu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tượng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 Line Chart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trong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Visualzations</a:t>
            </a:r>
            <a:endParaRPr lang="en-US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7B3CFAD-B677-E3B4-4091-3E62287DC6C0}"/>
              </a:ext>
            </a:extLst>
          </p:cNvPr>
          <p:cNvSpPr/>
          <p:nvPr/>
        </p:nvSpPr>
        <p:spPr>
          <a:xfrm rot="5400000">
            <a:off x="1517235" y="3650606"/>
            <a:ext cx="319904" cy="5328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EF7BD15A-E6EA-6F8A-D4B6-6837FF36E33E}"/>
              </a:ext>
            </a:extLst>
          </p:cNvPr>
          <p:cNvSpPr/>
          <p:nvPr/>
        </p:nvSpPr>
        <p:spPr>
          <a:xfrm>
            <a:off x="371451" y="4079406"/>
            <a:ext cx="2737559" cy="1139174"/>
          </a:xfrm>
          <a:prstGeom prst="flowChartProcess">
            <a:avLst/>
          </a:prstGeom>
          <a:solidFill>
            <a:srgbClr val="D9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1800" baseline="0" err="1">
                <a:solidFill>
                  <a:srgbClr val="FF0000"/>
                </a:solidFill>
                <a:latin typeface="Times New Roman"/>
              </a:rPr>
              <a:t>Kéo</a:t>
            </a:r>
            <a:r>
              <a:rPr lang="en-US" sz="1800" baseline="0">
                <a:solidFill>
                  <a:srgbClr val="FF0000"/>
                </a:solidFill>
                <a:latin typeface="Times New Roman"/>
              </a:rPr>
              <a:t>/ click </a:t>
            </a:r>
            <a:r>
              <a:rPr lang="en-US">
                <a:solidFill>
                  <a:srgbClr val="FF0000"/>
                </a:solidFill>
                <a:latin typeface="Times New Roman"/>
              </a:rPr>
              <a:t>Period </a:t>
            </a:r>
            <a:r>
              <a:rPr lang="en-US" sz="1800" baseline="0" err="1">
                <a:solidFill>
                  <a:srgbClr val="FF0000"/>
                </a:solidFill>
                <a:latin typeface="Times New Roman"/>
              </a:rPr>
              <a:t>vào</a:t>
            </a:r>
            <a:r>
              <a:rPr lang="en-US" sz="1800" baseline="0">
                <a:solidFill>
                  <a:srgbClr val="FF0000"/>
                </a:solidFill>
                <a:latin typeface="Times New Roman"/>
              </a:rPr>
              <a:t> X Axis, </a:t>
            </a:r>
            <a:r>
              <a:rPr lang="en-US">
                <a:solidFill>
                  <a:srgbClr val="FF0000"/>
                </a:solidFill>
                <a:latin typeface="Times New Roman"/>
              </a:rPr>
              <a:t>Revenue </a:t>
            </a:r>
            <a:r>
              <a:rPr lang="en-US" sz="1800" baseline="0" err="1">
                <a:solidFill>
                  <a:srgbClr val="FF0000"/>
                </a:solidFill>
                <a:latin typeface="Times New Roman"/>
              </a:rPr>
              <a:t>vào</a:t>
            </a:r>
            <a:r>
              <a:rPr lang="en-US" sz="1800" baseline="0">
                <a:solidFill>
                  <a:srgbClr val="FF0000"/>
                </a:solidFill>
                <a:latin typeface="Times New Roman"/>
              </a:rPr>
              <a:t> Y Axis.</a:t>
            </a:r>
            <a:endParaRPr lang="en-US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E5DF7C62-30EA-6643-87AC-5AD72055217C}"/>
              </a:ext>
            </a:extLst>
          </p:cNvPr>
          <p:cNvSpPr/>
          <p:nvPr/>
        </p:nvSpPr>
        <p:spPr>
          <a:xfrm rot="5400000">
            <a:off x="1517234" y="5111853"/>
            <a:ext cx="319904" cy="5328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D1EFA34E-64FA-268C-52EB-BA1C4760F312}"/>
              </a:ext>
            </a:extLst>
          </p:cNvPr>
          <p:cNvSpPr/>
          <p:nvPr/>
        </p:nvSpPr>
        <p:spPr>
          <a:xfrm>
            <a:off x="371450" y="5540652"/>
            <a:ext cx="2737559" cy="1013669"/>
          </a:xfrm>
          <a:prstGeom prst="flowChartProcess">
            <a:avLst/>
          </a:prstGeom>
          <a:solidFill>
            <a:srgbClr val="D9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err="1">
                <a:solidFill>
                  <a:srgbClr val="FF0000"/>
                </a:solidFill>
                <a:latin typeface="Times New Roman"/>
              </a:rPr>
              <a:t>Tạo</a:t>
            </a:r>
            <a:r>
              <a:rPr lang="en-US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</a:rPr>
              <a:t>thêm</a:t>
            </a:r>
            <a:r>
              <a:rPr lang="en-US">
                <a:solidFill>
                  <a:srgbClr val="FF0000"/>
                </a:solidFill>
                <a:latin typeface="Times New Roman"/>
              </a:rPr>
              <a:t> 1 Line Chart </a:t>
            </a:r>
            <a:r>
              <a:rPr lang="en-US" err="1">
                <a:solidFill>
                  <a:srgbClr val="FF0000"/>
                </a:solidFill>
                <a:latin typeface="Times New Roman"/>
              </a:rPr>
              <a:t>và</a:t>
            </a:r>
            <a:r>
              <a:rPr lang="en-US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</a:rPr>
              <a:t>thay</a:t>
            </a:r>
            <a:r>
              <a:rPr lang="en-US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</a:rPr>
              <a:t>thế</a:t>
            </a:r>
            <a:r>
              <a:rPr lang="en-US">
                <a:solidFill>
                  <a:srgbClr val="FF0000"/>
                </a:solidFill>
                <a:latin typeface="Times New Roman"/>
              </a:rPr>
              <a:t> </a:t>
            </a:r>
            <a:r>
              <a:rPr lang="en-US" err="1">
                <a:solidFill>
                  <a:srgbClr val="FF0000"/>
                </a:solidFill>
                <a:latin typeface="Times New Roman"/>
              </a:rPr>
              <a:t>cột</a:t>
            </a:r>
            <a:r>
              <a:rPr lang="en-US">
                <a:solidFill>
                  <a:srgbClr val="FF0000"/>
                </a:solidFill>
                <a:latin typeface="Times New Roman"/>
              </a:rPr>
              <a:t>  </a:t>
            </a:r>
            <a:r>
              <a:rPr lang="en-US" err="1">
                <a:solidFill>
                  <a:srgbClr val="FF0000"/>
                </a:solidFill>
                <a:latin typeface="Times New Roman"/>
              </a:rPr>
              <a:t>Sales_quantity</a:t>
            </a:r>
            <a:r>
              <a:rPr lang="en-US">
                <a:solidFill>
                  <a:srgbClr val="FF0000"/>
                </a:solidFill>
                <a:latin typeface="Times New Roman"/>
              </a:rPr>
              <a:t> </a:t>
            </a:r>
            <a:endParaRPr lang="en-US"/>
          </a:p>
          <a:p>
            <a:r>
              <a:rPr lang="en-US" err="1">
                <a:solidFill>
                  <a:srgbClr val="FF0000"/>
                </a:solidFill>
                <a:latin typeface="Times New Roman"/>
              </a:rPr>
              <a:t>vào</a:t>
            </a:r>
            <a:r>
              <a:rPr lang="en-US">
                <a:solidFill>
                  <a:srgbClr val="FF0000"/>
                </a:solidFill>
                <a:latin typeface="Times New Roman"/>
              </a:rPr>
              <a:t> Y Axis</a:t>
            </a:r>
            <a:endParaRPr lang="en-US" err="1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2D479A6D-1276-1349-BCDE-02C2B46DB427}"/>
              </a:ext>
            </a:extLst>
          </p:cNvPr>
          <p:cNvSpPr/>
          <p:nvPr/>
        </p:nvSpPr>
        <p:spPr>
          <a:xfrm>
            <a:off x="7739322" y="2681725"/>
            <a:ext cx="3790971" cy="2535365"/>
          </a:xfrm>
          <a:prstGeom prst="flowChartProcess">
            <a:avLst/>
          </a:prstGeom>
          <a:solidFill>
            <a:srgbClr val="D9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indent="-285750">
              <a:buFont typeface="Calibri"/>
              <a:buChar char="-"/>
            </a:pPr>
            <a:endParaRPr lang="en-US">
              <a:solidFill>
                <a:schemeClr val="tx2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marL="285750" indent="-285750">
              <a:buFont typeface="Calibri"/>
              <a:buChar char="-"/>
            </a:pPr>
            <a:r>
              <a:rPr lang="en-US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Không </a:t>
            </a:r>
            <a:r>
              <a:rPr lang="en-US" err="1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trực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quan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 </a:t>
            </a:r>
            <a:r>
              <a:rPr lang="en-US" err="1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được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sự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liên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hệ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của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2 </a:t>
            </a:r>
            <a:r>
              <a:rPr lang="en-US" err="1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biến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.</a:t>
            </a:r>
          </a:p>
          <a:p>
            <a:pPr marL="285750" indent="-285750">
              <a:buFont typeface="Calibri"/>
              <a:buChar char="-"/>
            </a:pPr>
            <a:r>
              <a:rPr lang="en-US" b="1" err="1">
                <a:solidFill>
                  <a:schemeClr val="tx2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Sales_quantity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2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và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b="1">
                <a:solidFill>
                  <a:schemeClr val="tx2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Revenue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2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tăng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2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ổn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2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định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2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từ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 2015 </a:t>
            </a:r>
            <a:r>
              <a:rPr lang="en-US" err="1">
                <a:solidFill>
                  <a:schemeClr val="tx2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đến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 2019, </a:t>
            </a:r>
            <a:r>
              <a:rPr lang="en-US" err="1">
                <a:solidFill>
                  <a:schemeClr val="tx2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đạt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2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đỉnh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2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năm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 2019.</a:t>
            </a:r>
            <a:endParaRPr lang="en-US">
              <a:solidFill>
                <a:schemeClr val="tx2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marL="285750" indent="-285750">
              <a:buFont typeface="Calibri"/>
              <a:buChar char="-"/>
            </a:pPr>
            <a:r>
              <a:rPr lang="en-US" err="1">
                <a:solidFill>
                  <a:schemeClr val="tx2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Cả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2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hai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2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giảm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2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mạnh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2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vào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2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năm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 2020, </a:t>
            </a:r>
            <a:r>
              <a:rPr lang="en-US" err="1">
                <a:solidFill>
                  <a:schemeClr val="tx2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có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2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thể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 do </a:t>
            </a:r>
            <a:r>
              <a:rPr lang="en-US" err="1">
                <a:solidFill>
                  <a:schemeClr val="tx2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yếu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2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tố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2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khách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2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quan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2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như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2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đại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2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dịch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2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hoặc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2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suy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2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thoái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2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kinh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2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tế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Times New Roman"/>
                <a:ea typeface="+mn-lt"/>
                <a:cs typeface="+mn-lt"/>
              </a:rPr>
              <a:t>.</a:t>
            </a:r>
            <a:endParaRPr lang="en-US">
              <a:solidFill>
                <a:schemeClr val="tx2">
                  <a:lumMod val="75000"/>
                </a:schemeClr>
              </a:solidFill>
              <a:latin typeface="Times New Roman"/>
              <a:cs typeface="Segoe UI"/>
            </a:endParaRPr>
          </a:p>
          <a:p>
            <a:pPr marL="285750" indent="-285750">
              <a:buFont typeface="Calibri"/>
              <a:buChar char="-"/>
            </a:pPr>
            <a:endParaRPr lang="en-US">
              <a:solidFill>
                <a:schemeClr val="tx2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27569706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5421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>
                <a:solidFill>
                  <a:srgbClr val="C00000"/>
                </a:solidFill>
                <a:latin typeface="segoe ui semibold"/>
                <a:cs typeface="segoe ui semibold"/>
              </a:rPr>
              <a:t>BIỂU ĐỒ ĐƯỜNG CHO 2 BIẾN</a:t>
            </a:r>
            <a:endParaRPr lang="en-US">
              <a:solidFill>
                <a:srgbClr val="000000"/>
              </a:solidFill>
              <a:latin typeface="segoe ui semibold"/>
              <a:cs typeface="segoe ui semibold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1666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E1514C-5E56-4738-A1FF-4B1CFD2A3E36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74A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74A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Picture 4" descr="A graph of a graph with numbers and a line&#10;&#10;Description automatically generated">
            <a:extLst>
              <a:ext uri="{FF2B5EF4-FFF2-40B4-BE49-F238E27FC236}">
                <a16:creationId xmlns:a16="http://schemas.microsoft.com/office/drawing/2014/main" id="{BBC817EC-E8F8-1557-BC50-AE1F778FC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5" y="2047874"/>
            <a:ext cx="8488136" cy="4547508"/>
          </a:xfrm>
          <a:prstGeom prst="rect">
            <a:avLst/>
          </a:prstGeom>
        </p:spPr>
      </p:pic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E3ADFDD6-BEF6-AC7E-020C-9A8FD868C4E5}"/>
              </a:ext>
            </a:extLst>
          </p:cNvPr>
          <p:cNvSpPr/>
          <p:nvPr/>
        </p:nvSpPr>
        <p:spPr>
          <a:xfrm>
            <a:off x="1452270" y="1160769"/>
            <a:ext cx="9245664" cy="789808"/>
          </a:xfrm>
          <a:prstGeom prst="flowChartProcess">
            <a:avLst/>
          </a:prstGeom>
          <a:solidFill>
            <a:srgbClr val="D9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u="sng" err="1">
                <a:solidFill>
                  <a:schemeClr val="tx1"/>
                </a:solidFill>
                <a:latin typeface="Times New Roman"/>
                <a:cs typeface="Times New Roman"/>
              </a:rPr>
              <a:t>Ví</a:t>
            </a:r>
            <a:r>
              <a:rPr lang="en-US" b="1" u="sng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b="1" u="sng" err="1">
                <a:solidFill>
                  <a:schemeClr val="tx1"/>
                </a:solidFill>
                <a:latin typeface="Times New Roman"/>
                <a:cs typeface="Times New Roman"/>
              </a:rPr>
              <a:t>dụ</a:t>
            </a:r>
            <a:r>
              <a:rPr lang="en-US" b="1" u="sng">
                <a:solidFill>
                  <a:schemeClr val="tx1"/>
                </a:solidFill>
                <a:latin typeface="Times New Roman"/>
                <a:cs typeface="Times New Roman"/>
              </a:rPr>
              <a:t>: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import file 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simulated_data.csv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và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tạo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biểu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đồ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điểm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kết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hợp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đường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thể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sự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liên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hệ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 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của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phần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trăm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tỉ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lệ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thất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nghiệp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và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phần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trăm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tăng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trưởng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GDP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thay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đổi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theo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thời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gian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(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thể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hiện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bởi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màu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sắc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, ở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đây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màu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càng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đậm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càng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gần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hiện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tại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35316409"/>
      </p:ext>
    </p:extLst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5421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>
                <a:solidFill>
                  <a:srgbClr val="C00000"/>
                </a:solidFill>
                <a:latin typeface="segoe ui semibold"/>
                <a:cs typeface="segoe ui semibold"/>
              </a:rPr>
              <a:t>BIỂU ĐỒ ĐƯỜNG CHO 2 BIẾN</a:t>
            </a:r>
            <a:endParaRPr lang="en-US">
              <a:solidFill>
                <a:srgbClr val="000000"/>
              </a:solidFill>
              <a:latin typeface="segoe ui semibold"/>
              <a:cs typeface="segoe ui semibold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1666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E1514C-5E56-4738-A1FF-4B1CFD2A3E36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74A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74A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4E589640-7830-6257-83AB-7921BF833423}"/>
              </a:ext>
            </a:extLst>
          </p:cNvPr>
          <p:cNvSpPr/>
          <p:nvPr/>
        </p:nvSpPr>
        <p:spPr>
          <a:xfrm>
            <a:off x="66654" y="1161193"/>
            <a:ext cx="2737558" cy="1156269"/>
          </a:xfrm>
          <a:prstGeom prst="flowChartProcess">
            <a:avLst/>
          </a:prstGeom>
          <a:solidFill>
            <a:srgbClr val="D9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Click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vào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biểu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tượng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R Script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trong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Visualization pane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7B3CFAD-B677-E3B4-4091-3E62287DC6C0}"/>
              </a:ext>
            </a:extLst>
          </p:cNvPr>
          <p:cNvSpPr/>
          <p:nvPr/>
        </p:nvSpPr>
        <p:spPr>
          <a:xfrm rot="5400000">
            <a:off x="1266864" y="2300777"/>
            <a:ext cx="319904" cy="5328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EF7BD15A-E6EA-6F8A-D4B6-6837FF36E33E}"/>
              </a:ext>
            </a:extLst>
          </p:cNvPr>
          <p:cNvSpPr/>
          <p:nvPr/>
        </p:nvSpPr>
        <p:spPr>
          <a:xfrm>
            <a:off x="66652" y="2914635"/>
            <a:ext cx="2791987" cy="2140659"/>
          </a:xfrm>
          <a:prstGeom prst="flowChartProcess">
            <a:avLst/>
          </a:prstGeom>
          <a:solidFill>
            <a:srgbClr val="D9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err="1">
                <a:solidFill>
                  <a:srgbClr val="FF0000"/>
                </a:solidFill>
                <a:latin typeface="Times New Roman"/>
              </a:rPr>
              <a:t>Kéo</a:t>
            </a:r>
            <a:r>
              <a:rPr lang="en-US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</a:rPr>
              <a:t>các</a:t>
            </a:r>
            <a:r>
              <a:rPr lang="en-US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</a:rPr>
              <a:t>cột</a:t>
            </a:r>
            <a:r>
              <a:rPr lang="en-US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</a:rPr>
              <a:t>theo</a:t>
            </a:r>
            <a:r>
              <a:rPr lang="en-US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</a:rPr>
              <a:t>thứ</a:t>
            </a:r>
            <a:r>
              <a:rPr lang="en-US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</a:rPr>
              <a:t>tự</a:t>
            </a:r>
            <a:r>
              <a:rPr lang="en-US">
                <a:solidFill>
                  <a:srgbClr val="FF0000"/>
                </a:solidFill>
                <a:latin typeface="Times New Roman"/>
              </a:rPr>
              <a:t>: </a:t>
            </a:r>
            <a:r>
              <a:rPr lang="en-US" err="1">
                <a:solidFill>
                  <a:srgbClr val="FF0000"/>
                </a:solidFill>
                <a:latin typeface="Times New Roman"/>
              </a:rPr>
              <a:t>YearMonth</a:t>
            </a:r>
            <a:r>
              <a:rPr lang="en-US">
                <a:solidFill>
                  <a:srgbClr val="FF0000"/>
                </a:solidFill>
                <a:latin typeface="Times New Roman"/>
              </a:rPr>
              <a:t> (</a:t>
            </a:r>
            <a:r>
              <a:rPr lang="en-US" err="1">
                <a:solidFill>
                  <a:srgbClr val="FF0000"/>
                </a:solidFill>
                <a:latin typeface="Times New Roman"/>
              </a:rPr>
              <a:t>chọn</a:t>
            </a:r>
            <a:r>
              <a:rPr lang="en-US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</a:rPr>
              <a:t>vào</a:t>
            </a:r>
            <a:r>
              <a:rPr lang="en-US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</a:rPr>
              <a:t>mũi</a:t>
            </a:r>
            <a:r>
              <a:rPr lang="en-US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</a:rPr>
              <a:t>tên</a:t>
            </a:r>
            <a:r>
              <a:rPr lang="en-US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</a:rPr>
              <a:t>bên</a:t>
            </a:r>
            <a:r>
              <a:rPr lang="en-US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</a:rPr>
              <a:t>cạnh</a:t>
            </a:r>
            <a:r>
              <a:rPr lang="en-US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</a:rPr>
              <a:t>trong</a:t>
            </a:r>
            <a:r>
              <a:rPr lang="en-US">
                <a:solidFill>
                  <a:srgbClr val="FF0000"/>
                </a:solidFill>
                <a:latin typeface="Times New Roman"/>
              </a:rPr>
              <a:t> Values </a:t>
            </a:r>
            <a:r>
              <a:rPr lang="en-US" err="1">
                <a:solidFill>
                  <a:srgbClr val="FF0000"/>
                </a:solidFill>
                <a:latin typeface="Times New Roman"/>
              </a:rPr>
              <a:t>để</a:t>
            </a:r>
            <a:r>
              <a:rPr lang="en-US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</a:rPr>
              <a:t>chọn</a:t>
            </a:r>
            <a:r>
              <a:rPr lang="en-US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</a:rPr>
              <a:t>cột</a:t>
            </a:r>
            <a:r>
              <a:rPr lang="en-US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</a:rPr>
              <a:t>YearMonth</a:t>
            </a:r>
            <a:r>
              <a:rPr lang="en-US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</a:rPr>
              <a:t>thay</a:t>
            </a:r>
            <a:r>
              <a:rPr lang="en-US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</a:rPr>
              <a:t>vì</a:t>
            </a:r>
            <a:r>
              <a:rPr lang="en-US">
                <a:solidFill>
                  <a:srgbClr val="FF0000"/>
                </a:solidFill>
                <a:latin typeface="Times New Roman"/>
              </a:rPr>
              <a:t> Hierarchy </a:t>
            </a:r>
            <a:r>
              <a:rPr lang="en-US" err="1">
                <a:solidFill>
                  <a:srgbClr val="FF0000"/>
                </a:solidFill>
                <a:latin typeface="Times New Roman"/>
              </a:rPr>
              <a:t>của</a:t>
            </a:r>
            <a:r>
              <a:rPr lang="en-US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</a:rPr>
              <a:t>nó</a:t>
            </a:r>
            <a:r>
              <a:rPr lang="en-US">
                <a:solidFill>
                  <a:srgbClr val="FF0000"/>
                </a:solidFill>
                <a:latin typeface="Times New Roman"/>
              </a:rPr>
              <a:t>), </a:t>
            </a:r>
            <a:r>
              <a:rPr lang="en-US" err="1">
                <a:solidFill>
                  <a:srgbClr val="FF0000"/>
                </a:solidFill>
                <a:latin typeface="Times New Roman"/>
              </a:rPr>
              <a:t>UnemploymentRate</a:t>
            </a:r>
            <a:r>
              <a:rPr lang="en-US">
                <a:solidFill>
                  <a:srgbClr val="FF0000"/>
                </a:solidFill>
                <a:latin typeface="Times New Roman"/>
              </a:rPr>
              <a:t>, </a:t>
            </a:r>
            <a:r>
              <a:rPr lang="en-US" err="1">
                <a:solidFill>
                  <a:srgbClr val="FF0000"/>
                </a:solidFill>
                <a:latin typeface="Times New Roman"/>
              </a:rPr>
              <a:t>GDPGrowth</a:t>
            </a:r>
            <a:r>
              <a:rPr lang="en-US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</a:rPr>
              <a:t>và</a:t>
            </a:r>
            <a:r>
              <a:rPr lang="en-US">
                <a:solidFill>
                  <a:srgbClr val="FF0000"/>
                </a:solidFill>
                <a:latin typeface="Times New Roman"/>
              </a:rPr>
              <a:t> Values</a:t>
            </a:r>
            <a:endParaRPr lang="en-US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E5DF7C62-30EA-6643-87AC-5AD72055217C}"/>
              </a:ext>
            </a:extLst>
          </p:cNvPr>
          <p:cNvSpPr/>
          <p:nvPr/>
        </p:nvSpPr>
        <p:spPr>
          <a:xfrm rot="5400000">
            <a:off x="1212434" y="5068310"/>
            <a:ext cx="319904" cy="5328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D1EFA34E-64FA-268C-52EB-BA1C4760F312}"/>
              </a:ext>
            </a:extLst>
          </p:cNvPr>
          <p:cNvSpPr/>
          <p:nvPr/>
        </p:nvSpPr>
        <p:spPr>
          <a:xfrm>
            <a:off x="66650" y="5497109"/>
            <a:ext cx="2737559" cy="1013669"/>
          </a:xfrm>
          <a:prstGeom prst="flowChartProcess">
            <a:avLst/>
          </a:prstGeom>
          <a:solidFill>
            <a:srgbClr val="D9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Viết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code R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gợi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ý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như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bên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để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tạo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biểu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đồ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đương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cho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2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biến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theo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thời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gian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8149AE-BA71-F617-8697-5BC55619BCAD}"/>
              </a:ext>
            </a:extLst>
          </p:cNvPr>
          <p:cNvSpPr txBox="1"/>
          <p:nvPr/>
        </p:nvSpPr>
        <p:spPr>
          <a:xfrm>
            <a:off x="3047999" y="1164769"/>
            <a:ext cx="8828315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rgbClr val="008000"/>
                </a:solidFill>
                <a:latin typeface="Consolas"/>
              </a:rPr>
              <a:t># Paste or type your script code here:</a:t>
            </a:r>
          </a:p>
          <a:p>
            <a:r>
              <a:rPr lang="en-US" sz="1200">
                <a:solidFill>
                  <a:srgbClr val="0000FF"/>
                </a:solidFill>
                <a:latin typeface="Consolas"/>
              </a:rPr>
              <a:t>library</a:t>
            </a:r>
            <a:r>
              <a:rPr lang="en-US" sz="1200">
                <a:latin typeface="Consolas"/>
              </a:rPr>
              <a:t>(</a:t>
            </a:r>
            <a:r>
              <a:rPr lang="en-US" sz="1200" err="1">
                <a:solidFill>
                  <a:srgbClr val="001080"/>
                </a:solidFill>
                <a:latin typeface="Consolas"/>
              </a:rPr>
              <a:t>tidyverse</a:t>
            </a:r>
            <a:r>
              <a:rPr lang="en-US" sz="1200">
                <a:latin typeface="Consolas"/>
              </a:rPr>
              <a:t>)</a:t>
            </a:r>
          </a:p>
          <a:p>
            <a:r>
              <a:rPr lang="en-US" sz="1200">
                <a:solidFill>
                  <a:srgbClr val="0000FF"/>
                </a:solidFill>
                <a:latin typeface="Consolas"/>
              </a:rPr>
              <a:t>library</a:t>
            </a:r>
            <a:r>
              <a:rPr lang="en-US" sz="1200">
                <a:latin typeface="Consolas"/>
              </a:rPr>
              <a:t>(</a:t>
            </a:r>
            <a:r>
              <a:rPr lang="en-US" sz="1200">
                <a:solidFill>
                  <a:srgbClr val="001080"/>
                </a:solidFill>
                <a:latin typeface="Consolas"/>
              </a:rPr>
              <a:t>ggplot2</a:t>
            </a:r>
            <a:r>
              <a:rPr lang="en-US" sz="1200">
                <a:latin typeface="Consolas"/>
              </a:rPr>
              <a:t>)</a:t>
            </a:r>
          </a:p>
          <a:p>
            <a:r>
              <a:rPr lang="en-US" sz="1200">
                <a:solidFill>
                  <a:srgbClr val="0000FF"/>
                </a:solidFill>
                <a:latin typeface="Consolas"/>
              </a:rPr>
              <a:t>library</a:t>
            </a:r>
            <a:r>
              <a:rPr lang="en-US" sz="1200">
                <a:latin typeface="Consolas"/>
              </a:rPr>
              <a:t>(</a:t>
            </a:r>
            <a:r>
              <a:rPr lang="en-US" sz="1200" err="1">
                <a:solidFill>
                  <a:srgbClr val="001080"/>
                </a:solidFill>
                <a:latin typeface="Consolas"/>
              </a:rPr>
              <a:t>ggrepel</a:t>
            </a:r>
            <a:r>
              <a:rPr lang="en-US" sz="1200">
                <a:latin typeface="Consolas"/>
              </a:rPr>
              <a:t>)</a:t>
            </a:r>
          </a:p>
          <a:p>
            <a:br>
              <a:rPr lang="en-US" sz="1200">
                <a:latin typeface="Consolas"/>
              </a:rPr>
            </a:br>
            <a:r>
              <a:rPr lang="en-US" sz="1200" err="1">
                <a:solidFill>
                  <a:srgbClr val="001080"/>
                </a:solidFill>
                <a:latin typeface="Consolas"/>
              </a:rPr>
              <a:t>dataset</a:t>
            </a:r>
            <a:r>
              <a:rPr lang="en-US" sz="1200" err="1">
                <a:latin typeface="Consolas"/>
              </a:rPr>
              <a:t>$</a:t>
            </a:r>
            <a:r>
              <a:rPr lang="en-US" sz="1200" err="1">
                <a:solidFill>
                  <a:srgbClr val="001080"/>
                </a:solidFill>
                <a:latin typeface="Consolas"/>
              </a:rPr>
              <a:t>YearMonth</a:t>
            </a:r>
            <a:r>
              <a:rPr lang="en-US" sz="1200">
                <a:latin typeface="Consolas"/>
              </a:rPr>
              <a:t> &lt;- </a:t>
            </a:r>
            <a:r>
              <a:rPr lang="en-US" sz="1200" err="1">
                <a:solidFill>
                  <a:srgbClr val="001080"/>
                </a:solidFill>
                <a:latin typeface="Consolas"/>
              </a:rPr>
              <a:t>as</a:t>
            </a:r>
            <a:r>
              <a:rPr lang="en-US" sz="1200" err="1">
                <a:latin typeface="Consolas"/>
              </a:rPr>
              <a:t>.</a:t>
            </a:r>
            <a:r>
              <a:rPr lang="en-US" sz="1200" err="1">
                <a:solidFill>
                  <a:srgbClr val="001080"/>
                </a:solidFill>
                <a:latin typeface="Consolas"/>
              </a:rPr>
              <a:t>Date</a:t>
            </a:r>
            <a:r>
              <a:rPr lang="en-US" sz="1200">
                <a:latin typeface="Consolas"/>
              </a:rPr>
              <a:t>(</a:t>
            </a:r>
            <a:r>
              <a:rPr lang="en-US" sz="1200" err="1">
                <a:solidFill>
                  <a:srgbClr val="001080"/>
                </a:solidFill>
                <a:latin typeface="Consolas"/>
              </a:rPr>
              <a:t>dataset</a:t>
            </a:r>
            <a:r>
              <a:rPr lang="en-US" sz="1200" err="1">
                <a:latin typeface="Consolas"/>
              </a:rPr>
              <a:t>$</a:t>
            </a:r>
            <a:r>
              <a:rPr lang="en-US" sz="1200" err="1">
                <a:solidFill>
                  <a:srgbClr val="001080"/>
                </a:solidFill>
                <a:latin typeface="Consolas"/>
              </a:rPr>
              <a:t>YearMonth</a:t>
            </a:r>
            <a:r>
              <a:rPr lang="en-US" sz="1200">
                <a:latin typeface="Consolas"/>
              </a:rPr>
              <a:t>)</a:t>
            </a:r>
          </a:p>
          <a:p>
            <a:br>
              <a:rPr lang="en-US" sz="1200">
                <a:latin typeface="Consolas"/>
              </a:rPr>
            </a:br>
            <a:r>
              <a:rPr lang="en-US" sz="1200">
                <a:solidFill>
                  <a:srgbClr val="001080"/>
                </a:solidFill>
                <a:latin typeface="Consolas"/>
              </a:rPr>
              <a:t>dataset</a:t>
            </a:r>
            <a:r>
              <a:rPr lang="en-US" sz="1200">
                <a:latin typeface="Consolas"/>
              </a:rPr>
              <a:t> &lt;- </a:t>
            </a:r>
            <a:r>
              <a:rPr lang="en-US" sz="1200">
                <a:solidFill>
                  <a:srgbClr val="001080"/>
                </a:solidFill>
                <a:latin typeface="Consolas"/>
              </a:rPr>
              <a:t>dataset</a:t>
            </a:r>
            <a:r>
              <a:rPr lang="en-US" sz="1200">
                <a:latin typeface="Consolas"/>
              </a:rPr>
              <a:t> |&gt; </a:t>
            </a:r>
            <a:r>
              <a:rPr lang="en-US" sz="1200">
                <a:solidFill>
                  <a:srgbClr val="001080"/>
                </a:solidFill>
                <a:latin typeface="Consolas"/>
              </a:rPr>
              <a:t>mutate</a:t>
            </a:r>
            <a:r>
              <a:rPr lang="en-US" sz="1200">
                <a:latin typeface="Consolas"/>
              </a:rPr>
              <a:t>(</a:t>
            </a:r>
            <a:r>
              <a:rPr lang="en-US" sz="1200">
                <a:solidFill>
                  <a:srgbClr val="001080"/>
                </a:solidFill>
                <a:latin typeface="Consolas"/>
              </a:rPr>
              <a:t>label</a:t>
            </a:r>
            <a:r>
              <a:rPr lang="en-US" sz="1200">
                <a:latin typeface="Consolas"/>
              </a:rPr>
              <a:t> = </a:t>
            </a:r>
            <a:r>
              <a:rPr lang="en-US" sz="1200" err="1">
                <a:solidFill>
                  <a:srgbClr val="001080"/>
                </a:solidFill>
                <a:latin typeface="Consolas"/>
              </a:rPr>
              <a:t>ifelse</a:t>
            </a:r>
            <a:r>
              <a:rPr lang="en-US" sz="1200">
                <a:latin typeface="Consolas"/>
              </a:rPr>
              <a:t>(</a:t>
            </a:r>
            <a:r>
              <a:rPr lang="en-US" sz="1200" err="1">
                <a:solidFill>
                  <a:srgbClr val="001080"/>
                </a:solidFill>
                <a:latin typeface="Consolas"/>
              </a:rPr>
              <a:t>YearMonth</a:t>
            </a:r>
            <a:r>
              <a:rPr lang="en-US" sz="1200">
                <a:latin typeface="Consolas"/>
              </a:rPr>
              <a:t> %in% </a:t>
            </a:r>
            <a:r>
              <a:rPr lang="en-US" sz="1200">
                <a:solidFill>
                  <a:srgbClr val="001080"/>
                </a:solidFill>
                <a:latin typeface="Consolas"/>
              </a:rPr>
              <a:t>c</a:t>
            </a:r>
            <a:r>
              <a:rPr lang="en-US" sz="1200">
                <a:latin typeface="Consolas"/>
              </a:rPr>
              <a:t>(</a:t>
            </a:r>
            <a:r>
              <a:rPr lang="en-US" sz="1200" err="1">
                <a:solidFill>
                  <a:srgbClr val="001080"/>
                </a:solidFill>
                <a:latin typeface="Consolas"/>
              </a:rPr>
              <a:t>ymd</a:t>
            </a:r>
            <a:r>
              <a:rPr lang="en-US" sz="1200">
                <a:latin typeface="Consolas"/>
              </a:rPr>
              <a:t>(</a:t>
            </a:r>
            <a:r>
              <a:rPr lang="en-US" sz="1200">
                <a:solidFill>
                  <a:srgbClr val="A31515"/>
                </a:solidFill>
                <a:latin typeface="Consolas"/>
              </a:rPr>
              <a:t>"2001-01-01"</a:t>
            </a:r>
            <a:r>
              <a:rPr lang="en-US" sz="1200">
                <a:latin typeface="Consolas"/>
              </a:rPr>
              <a:t>), </a:t>
            </a:r>
            <a:r>
              <a:rPr lang="en-US" sz="1200" err="1">
                <a:solidFill>
                  <a:srgbClr val="001080"/>
                </a:solidFill>
                <a:latin typeface="Consolas"/>
              </a:rPr>
              <a:t>ymd</a:t>
            </a:r>
            <a:r>
              <a:rPr lang="en-US" sz="1200">
                <a:latin typeface="Consolas"/>
              </a:rPr>
              <a:t>(</a:t>
            </a:r>
            <a:r>
              <a:rPr lang="en-US" sz="1200">
                <a:solidFill>
                  <a:srgbClr val="A31515"/>
                </a:solidFill>
                <a:latin typeface="Consolas"/>
              </a:rPr>
              <a:t>"2003-07-01"</a:t>
            </a:r>
            <a:r>
              <a:rPr lang="en-US" sz="1200">
                <a:latin typeface="Consolas"/>
              </a:rPr>
              <a:t>), </a:t>
            </a:r>
          </a:p>
          <a:p>
            <a:r>
              <a:rPr lang="en-US" sz="1200">
                <a:latin typeface="Consolas"/>
              </a:rPr>
              <a:t>                </a:t>
            </a:r>
            <a:r>
              <a:rPr lang="en-US" sz="1200" err="1">
                <a:solidFill>
                  <a:srgbClr val="001080"/>
                </a:solidFill>
                <a:latin typeface="Consolas"/>
              </a:rPr>
              <a:t>ymd</a:t>
            </a:r>
            <a:r>
              <a:rPr lang="en-US" sz="1200">
                <a:latin typeface="Consolas"/>
              </a:rPr>
              <a:t>(</a:t>
            </a:r>
            <a:r>
              <a:rPr lang="en-US" sz="1200">
                <a:solidFill>
                  <a:srgbClr val="A31515"/>
                </a:solidFill>
                <a:latin typeface="Consolas"/>
              </a:rPr>
              <a:t>"2008-01-01"</a:t>
            </a:r>
            <a:r>
              <a:rPr lang="en-US" sz="1200">
                <a:latin typeface="Consolas"/>
              </a:rPr>
              <a:t>), </a:t>
            </a:r>
            <a:r>
              <a:rPr lang="en-US" sz="1200" err="1">
                <a:solidFill>
                  <a:srgbClr val="001080"/>
                </a:solidFill>
                <a:latin typeface="Consolas"/>
              </a:rPr>
              <a:t>ymd</a:t>
            </a:r>
            <a:r>
              <a:rPr lang="en-US" sz="1200">
                <a:latin typeface="Consolas"/>
              </a:rPr>
              <a:t>(</a:t>
            </a:r>
            <a:r>
              <a:rPr lang="en-US" sz="1200">
                <a:solidFill>
                  <a:srgbClr val="A31515"/>
                </a:solidFill>
                <a:latin typeface="Consolas"/>
              </a:rPr>
              <a:t>"2010-07-01"</a:t>
            </a:r>
            <a:r>
              <a:rPr lang="en-US" sz="1200">
                <a:latin typeface="Consolas"/>
              </a:rPr>
              <a:t>)),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>
                <a:solidFill>
                  <a:srgbClr val="001080"/>
                </a:solidFill>
                <a:latin typeface="Consolas"/>
              </a:rPr>
              <a:t>format</a:t>
            </a:r>
            <a:r>
              <a:rPr lang="en-US" sz="1200">
                <a:latin typeface="Consolas"/>
              </a:rPr>
              <a:t>(</a:t>
            </a:r>
            <a:r>
              <a:rPr lang="en-US" sz="1200" err="1">
                <a:solidFill>
                  <a:srgbClr val="001080"/>
                </a:solidFill>
                <a:latin typeface="Consolas"/>
              </a:rPr>
              <a:t>YearMonth</a:t>
            </a:r>
            <a:r>
              <a:rPr lang="en-US" sz="1200">
                <a:latin typeface="Consolas"/>
              </a:rPr>
              <a:t>, </a:t>
            </a:r>
            <a:r>
              <a:rPr lang="en-US" sz="1200">
                <a:solidFill>
                  <a:srgbClr val="A31515"/>
                </a:solidFill>
                <a:latin typeface="Consolas"/>
              </a:rPr>
              <a:t>"%b %Y"</a:t>
            </a:r>
            <a:r>
              <a:rPr lang="en-US" sz="1200">
                <a:latin typeface="Consolas"/>
              </a:rPr>
              <a:t>), </a:t>
            </a:r>
            <a:r>
              <a:rPr lang="en-US" sz="1200">
                <a:solidFill>
                  <a:srgbClr val="A31515"/>
                </a:solidFill>
                <a:latin typeface="Consolas"/>
              </a:rPr>
              <a:t>""</a:t>
            </a:r>
            <a:r>
              <a:rPr lang="en-US" sz="1200">
                <a:latin typeface="Consolas"/>
              </a:rPr>
              <a:t>))</a:t>
            </a:r>
          </a:p>
          <a:p>
            <a:br>
              <a:rPr lang="en-US" sz="1200">
                <a:latin typeface="Consolas"/>
              </a:rPr>
            </a:br>
            <a:r>
              <a:rPr lang="en-US" sz="1200">
                <a:solidFill>
                  <a:srgbClr val="001080"/>
                </a:solidFill>
                <a:latin typeface="Consolas"/>
              </a:rPr>
              <a:t>p1</a:t>
            </a:r>
            <a:r>
              <a:rPr lang="en-US" sz="1200">
                <a:latin typeface="Consolas"/>
              </a:rPr>
              <a:t> &lt;- </a:t>
            </a:r>
            <a:r>
              <a:rPr lang="en-US" sz="1200" err="1">
                <a:solidFill>
                  <a:srgbClr val="001080"/>
                </a:solidFill>
                <a:latin typeface="Consolas"/>
              </a:rPr>
              <a:t>ggplot</a:t>
            </a:r>
            <a:r>
              <a:rPr lang="en-US" sz="1200">
                <a:latin typeface="Consolas"/>
              </a:rPr>
              <a:t>(</a:t>
            </a:r>
            <a:r>
              <a:rPr lang="en-US" sz="1200">
                <a:solidFill>
                  <a:srgbClr val="001080"/>
                </a:solidFill>
                <a:latin typeface="Consolas"/>
              </a:rPr>
              <a:t>dataset</a:t>
            </a:r>
            <a:r>
              <a:rPr lang="en-US" sz="1200">
                <a:latin typeface="Consolas"/>
              </a:rPr>
              <a:t>, </a:t>
            </a:r>
            <a:r>
              <a:rPr lang="en-US" sz="1200" err="1">
                <a:solidFill>
                  <a:srgbClr val="001080"/>
                </a:solidFill>
                <a:latin typeface="Consolas"/>
              </a:rPr>
              <a:t>aes</a:t>
            </a:r>
            <a:r>
              <a:rPr lang="en-US" sz="1200">
                <a:latin typeface="Consolas"/>
              </a:rPr>
              <a:t>(</a:t>
            </a:r>
            <a:r>
              <a:rPr lang="en-US" sz="1200">
                <a:solidFill>
                  <a:srgbClr val="001080"/>
                </a:solidFill>
                <a:latin typeface="Consolas"/>
              </a:rPr>
              <a:t>x</a:t>
            </a:r>
            <a:r>
              <a:rPr lang="en-US" sz="1200">
                <a:latin typeface="Consolas"/>
              </a:rPr>
              <a:t> = </a:t>
            </a:r>
            <a:r>
              <a:rPr lang="en-US" sz="1200" err="1">
                <a:solidFill>
                  <a:srgbClr val="001080"/>
                </a:solidFill>
                <a:latin typeface="Consolas"/>
              </a:rPr>
              <a:t>UnemploymentRate</a:t>
            </a:r>
            <a:r>
              <a:rPr lang="en-US" sz="1200">
                <a:latin typeface="Consolas"/>
              </a:rPr>
              <a:t>/</a:t>
            </a:r>
            <a:r>
              <a:rPr lang="en-US" sz="1200">
                <a:solidFill>
                  <a:srgbClr val="098658"/>
                </a:solidFill>
                <a:latin typeface="Consolas"/>
              </a:rPr>
              <a:t>100</a:t>
            </a:r>
            <a:r>
              <a:rPr lang="en-US" sz="1200">
                <a:latin typeface="Consolas"/>
              </a:rPr>
              <a:t>, </a:t>
            </a:r>
            <a:r>
              <a:rPr lang="en-US" sz="1200">
                <a:solidFill>
                  <a:srgbClr val="001080"/>
                </a:solidFill>
                <a:latin typeface="Consolas"/>
              </a:rPr>
              <a:t>y</a:t>
            </a:r>
            <a:r>
              <a:rPr lang="en-US" sz="1200">
                <a:latin typeface="Consolas"/>
              </a:rPr>
              <a:t> = </a:t>
            </a:r>
            <a:r>
              <a:rPr lang="en-US" sz="1200" err="1">
                <a:solidFill>
                  <a:srgbClr val="001080"/>
                </a:solidFill>
                <a:latin typeface="Consolas"/>
              </a:rPr>
              <a:t>GDPGrowth</a:t>
            </a:r>
            <a:r>
              <a:rPr lang="en-US" sz="1200">
                <a:latin typeface="Consolas"/>
              </a:rPr>
              <a:t>/</a:t>
            </a:r>
            <a:r>
              <a:rPr lang="en-US" sz="1200">
                <a:solidFill>
                  <a:srgbClr val="098658"/>
                </a:solidFill>
                <a:latin typeface="Consolas"/>
              </a:rPr>
              <a:t>100</a:t>
            </a:r>
            <a:r>
              <a:rPr lang="en-US" sz="1200">
                <a:latin typeface="Consolas"/>
              </a:rPr>
              <a:t>, </a:t>
            </a:r>
            <a:r>
              <a:rPr lang="en-US" sz="1200">
                <a:solidFill>
                  <a:srgbClr val="001080"/>
                </a:solidFill>
                <a:latin typeface="Consolas"/>
              </a:rPr>
              <a:t>color</a:t>
            </a:r>
            <a:r>
              <a:rPr lang="en-US" sz="1200">
                <a:latin typeface="Consolas"/>
              </a:rPr>
              <a:t> = </a:t>
            </a:r>
            <a:r>
              <a:rPr lang="en-US" sz="1200" err="1">
                <a:solidFill>
                  <a:srgbClr val="001080"/>
                </a:solidFill>
                <a:latin typeface="Consolas"/>
              </a:rPr>
              <a:t>as</a:t>
            </a:r>
            <a:r>
              <a:rPr lang="en-US" sz="1200" err="1">
                <a:latin typeface="Consolas"/>
              </a:rPr>
              <a:t>.</a:t>
            </a:r>
            <a:r>
              <a:rPr lang="en-US" sz="1200" err="1">
                <a:solidFill>
                  <a:srgbClr val="0000FF"/>
                </a:solidFill>
                <a:latin typeface="Consolas"/>
              </a:rPr>
              <a:t>numeric</a:t>
            </a:r>
            <a:r>
              <a:rPr lang="en-US" sz="1200">
                <a:latin typeface="Consolas"/>
              </a:rPr>
              <a:t>(</a:t>
            </a:r>
            <a:r>
              <a:rPr lang="en-US" sz="1200" err="1">
                <a:solidFill>
                  <a:srgbClr val="001080"/>
                </a:solidFill>
                <a:latin typeface="Consolas"/>
              </a:rPr>
              <a:t>YearMonth</a:t>
            </a:r>
            <a:r>
              <a:rPr lang="en-US" sz="1200">
                <a:latin typeface="Consolas"/>
              </a:rPr>
              <a:t>),</a:t>
            </a:r>
            <a:endParaRPr lang="en-US" sz="1200">
              <a:solidFill>
                <a:srgbClr val="000000"/>
              </a:solidFill>
              <a:latin typeface="Consolas"/>
            </a:endParaRPr>
          </a:p>
          <a:p>
            <a:r>
              <a:rPr lang="en-US" sz="1200">
                <a:solidFill>
                  <a:srgbClr val="001080"/>
                </a:solidFill>
                <a:latin typeface="Consolas"/>
              </a:rPr>
              <a:t>             group</a:t>
            </a:r>
            <a:r>
              <a:rPr lang="en-US" sz="1200">
                <a:latin typeface="Consolas"/>
              </a:rPr>
              <a:t> = </a:t>
            </a:r>
            <a:r>
              <a:rPr lang="en-US" sz="1200">
                <a:solidFill>
                  <a:srgbClr val="098658"/>
                </a:solidFill>
                <a:latin typeface="Consolas"/>
              </a:rPr>
              <a:t>1</a:t>
            </a:r>
            <a:r>
              <a:rPr lang="en-US" sz="1200">
                <a:latin typeface="Consolas"/>
              </a:rPr>
              <a:t>)) +</a:t>
            </a:r>
            <a:endParaRPr lang="en-US"/>
          </a:p>
          <a:p>
            <a:r>
              <a:rPr lang="en-US" sz="1200">
                <a:latin typeface="Consolas"/>
              </a:rPr>
              <a:t>  </a:t>
            </a:r>
            <a:r>
              <a:rPr lang="en-US" sz="1200" err="1">
                <a:solidFill>
                  <a:srgbClr val="001080"/>
                </a:solidFill>
                <a:latin typeface="Consolas"/>
              </a:rPr>
              <a:t>geom_point</a:t>
            </a:r>
            <a:r>
              <a:rPr lang="en-US" sz="1200">
                <a:latin typeface="Consolas"/>
              </a:rPr>
              <a:t>() +</a:t>
            </a:r>
          </a:p>
          <a:p>
            <a:r>
              <a:rPr lang="en-US" sz="1200">
                <a:latin typeface="Consolas"/>
              </a:rPr>
              <a:t>  </a:t>
            </a:r>
            <a:r>
              <a:rPr lang="en-US" sz="1200" err="1">
                <a:solidFill>
                  <a:srgbClr val="001080"/>
                </a:solidFill>
                <a:latin typeface="Consolas"/>
              </a:rPr>
              <a:t>geom_path</a:t>
            </a:r>
            <a:r>
              <a:rPr lang="en-US" sz="1200">
                <a:latin typeface="Consolas"/>
              </a:rPr>
              <a:t>(</a:t>
            </a:r>
            <a:r>
              <a:rPr lang="en-US" sz="1200">
                <a:solidFill>
                  <a:srgbClr val="001080"/>
                </a:solidFill>
                <a:latin typeface="Consolas"/>
              </a:rPr>
              <a:t>linewidth</a:t>
            </a:r>
            <a:r>
              <a:rPr lang="en-US" sz="1200">
                <a:latin typeface="Consolas"/>
              </a:rPr>
              <a:t> = </a:t>
            </a:r>
            <a:r>
              <a:rPr lang="en-US" sz="1200">
                <a:solidFill>
                  <a:srgbClr val="098658"/>
                </a:solidFill>
                <a:latin typeface="Consolas"/>
              </a:rPr>
              <a:t>1</a:t>
            </a:r>
            <a:r>
              <a:rPr lang="en-US" sz="1200">
                <a:latin typeface="Consolas"/>
              </a:rPr>
              <a:t>, </a:t>
            </a:r>
            <a:r>
              <a:rPr lang="en-US" sz="1200" err="1">
                <a:solidFill>
                  <a:srgbClr val="001080"/>
                </a:solidFill>
                <a:latin typeface="Consolas"/>
              </a:rPr>
              <a:t>lineend</a:t>
            </a:r>
            <a:r>
              <a:rPr lang="en-US" sz="1200">
                <a:latin typeface="Consolas"/>
              </a:rPr>
              <a:t> = </a:t>
            </a:r>
            <a:r>
              <a:rPr lang="en-US" sz="1200">
                <a:solidFill>
                  <a:srgbClr val="A31515"/>
                </a:solidFill>
                <a:latin typeface="Consolas"/>
              </a:rPr>
              <a:t>"round"</a:t>
            </a:r>
            <a:r>
              <a:rPr lang="en-US" sz="1200">
                <a:latin typeface="Consolas"/>
              </a:rPr>
              <a:t>) +</a:t>
            </a:r>
          </a:p>
          <a:p>
            <a:r>
              <a:rPr lang="en-US" sz="1200">
                <a:latin typeface="Consolas"/>
              </a:rPr>
              <a:t>  </a:t>
            </a:r>
            <a:r>
              <a:rPr lang="en-US" sz="1200" err="1">
                <a:solidFill>
                  <a:srgbClr val="001080"/>
                </a:solidFill>
                <a:latin typeface="Consolas"/>
              </a:rPr>
              <a:t>scale_x_continuous</a:t>
            </a:r>
            <a:r>
              <a:rPr lang="en-US" sz="1200">
                <a:latin typeface="Consolas"/>
              </a:rPr>
              <a:t>(</a:t>
            </a:r>
            <a:r>
              <a:rPr lang="en-US" sz="1200">
                <a:solidFill>
                  <a:srgbClr val="001080"/>
                </a:solidFill>
                <a:latin typeface="Consolas"/>
              </a:rPr>
              <a:t>name</a:t>
            </a:r>
            <a:r>
              <a:rPr lang="en-US" sz="1200">
                <a:latin typeface="Consolas"/>
              </a:rPr>
              <a:t> = </a:t>
            </a:r>
            <a:r>
              <a:rPr lang="en-US" sz="1200">
                <a:solidFill>
                  <a:srgbClr val="A31515"/>
                </a:solidFill>
                <a:latin typeface="Consolas"/>
              </a:rPr>
              <a:t>"unemployment rate"</a:t>
            </a:r>
            <a:r>
              <a:rPr lang="en-US" sz="1200">
                <a:latin typeface="Consolas"/>
              </a:rPr>
              <a:t>,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>
                <a:solidFill>
                  <a:srgbClr val="001080"/>
                </a:solidFill>
                <a:latin typeface="Consolas"/>
              </a:rPr>
              <a:t>labels</a:t>
            </a:r>
            <a:r>
              <a:rPr lang="en-US" sz="1200">
                <a:latin typeface="Consolas"/>
              </a:rPr>
              <a:t> = </a:t>
            </a:r>
            <a:r>
              <a:rPr lang="en-US" sz="1200">
                <a:solidFill>
                  <a:srgbClr val="001080"/>
                </a:solidFill>
                <a:latin typeface="Consolas"/>
              </a:rPr>
              <a:t>scales</a:t>
            </a:r>
            <a:r>
              <a:rPr lang="en-US" sz="1200">
                <a:latin typeface="Consolas"/>
              </a:rPr>
              <a:t>::</a:t>
            </a:r>
            <a:r>
              <a:rPr lang="en-US" sz="1200" err="1">
                <a:solidFill>
                  <a:srgbClr val="001080"/>
                </a:solidFill>
                <a:latin typeface="Consolas"/>
              </a:rPr>
              <a:t>percent_format</a:t>
            </a:r>
            <a:r>
              <a:rPr lang="en-US" sz="1200">
                <a:latin typeface="Consolas"/>
              </a:rPr>
              <a:t>(</a:t>
            </a:r>
            <a:r>
              <a:rPr lang="en-US" sz="1200">
                <a:solidFill>
                  <a:srgbClr val="001080"/>
                </a:solidFill>
                <a:latin typeface="Consolas"/>
              </a:rPr>
              <a:t>accuracy</a:t>
            </a:r>
            <a:r>
              <a:rPr lang="en-US" sz="1200">
                <a:latin typeface="Consolas"/>
              </a:rPr>
              <a:t> = </a:t>
            </a:r>
            <a:r>
              <a:rPr lang="en-US" sz="1200">
                <a:solidFill>
                  <a:srgbClr val="098658"/>
                </a:solidFill>
                <a:latin typeface="Consolas"/>
              </a:rPr>
              <a:t>1</a:t>
            </a:r>
            <a:r>
              <a:rPr lang="en-US" sz="1200">
                <a:latin typeface="Consolas"/>
              </a:rPr>
              <a:t>),</a:t>
            </a:r>
            <a:endParaRPr lang="en-US" sz="1200">
              <a:solidFill>
                <a:srgbClr val="000000"/>
              </a:solidFill>
              <a:latin typeface="Consolas"/>
            </a:endParaRPr>
          </a:p>
          <a:p>
            <a:r>
              <a:rPr lang="en-US" sz="1200">
                <a:solidFill>
                  <a:srgbClr val="001080"/>
                </a:solidFill>
                <a:latin typeface="Consolas"/>
              </a:rPr>
              <a:t>                     expand</a:t>
            </a:r>
            <a:r>
              <a:rPr lang="en-US" sz="1200">
                <a:latin typeface="Consolas"/>
              </a:rPr>
              <a:t> = </a:t>
            </a:r>
            <a:r>
              <a:rPr lang="en-US" sz="1200">
                <a:solidFill>
                  <a:srgbClr val="001080"/>
                </a:solidFill>
                <a:latin typeface="Consolas"/>
              </a:rPr>
              <a:t>c</a:t>
            </a:r>
            <a:r>
              <a:rPr lang="en-US" sz="1200">
                <a:latin typeface="Consolas"/>
              </a:rPr>
              <a:t>(</a:t>
            </a:r>
            <a:r>
              <a:rPr lang="en-US" sz="1200">
                <a:solidFill>
                  <a:srgbClr val="098658"/>
                </a:solidFill>
                <a:latin typeface="Consolas"/>
              </a:rPr>
              <a:t>0</a:t>
            </a:r>
            <a:r>
              <a:rPr lang="en-US" sz="1200">
                <a:latin typeface="Consolas"/>
              </a:rPr>
              <a:t>, </a:t>
            </a:r>
            <a:r>
              <a:rPr lang="en-US" sz="1200">
                <a:solidFill>
                  <a:srgbClr val="098658"/>
                </a:solidFill>
                <a:latin typeface="Consolas"/>
              </a:rPr>
              <a:t>0</a:t>
            </a:r>
            <a:r>
              <a:rPr lang="en-US" sz="1200">
                <a:latin typeface="Consolas"/>
              </a:rPr>
              <a:t>)</a:t>
            </a:r>
            <a:endParaRPr lang="en-US"/>
          </a:p>
          <a:p>
            <a:r>
              <a:rPr lang="en-US" sz="1200">
                <a:latin typeface="Consolas"/>
              </a:rPr>
              <a:t>  ) +</a:t>
            </a:r>
          </a:p>
          <a:p>
            <a:r>
              <a:rPr lang="en-US" sz="1200">
                <a:latin typeface="Consolas"/>
              </a:rPr>
              <a:t>  </a:t>
            </a:r>
            <a:r>
              <a:rPr lang="en-US" sz="1200" err="1">
                <a:solidFill>
                  <a:srgbClr val="001080"/>
                </a:solidFill>
                <a:latin typeface="Consolas"/>
              </a:rPr>
              <a:t>scale_y_continuous</a:t>
            </a:r>
            <a:r>
              <a:rPr lang="en-US" sz="1200">
                <a:latin typeface="Consolas"/>
              </a:rPr>
              <a:t>(</a:t>
            </a:r>
            <a:r>
              <a:rPr lang="en-US" sz="1200">
                <a:solidFill>
                  <a:srgbClr val="001080"/>
                </a:solidFill>
                <a:latin typeface="Consolas"/>
              </a:rPr>
              <a:t>expand</a:t>
            </a:r>
            <a:r>
              <a:rPr lang="en-US" sz="1200">
                <a:latin typeface="Consolas"/>
              </a:rPr>
              <a:t> = </a:t>
            </a:r>
            <a:r>
              <a:rPr lang="en-US" sz="1200">
                <a:solidFill>
                  <a:srgbClr val="001080"/>
                </a:solidFill>
                <a:latin typeface="Consolas"/>
              </a:rPr>
              <a:t>c</a:t>
            </a:r>
            <a:r>
              <a:rPr lang="en-US" sz="1200">
                <a:latin typeface="Consolas"/>
              </a:rPr>
              <a:t>(</a:t>
            </a:r>
            <a:r>
              <a:rPr lang="en-US" sz="1200">
                <a:solidFill>
                  <a:srgbClr val="098658"/>
                </a:solidFill>
                <a:latin typeface="Consolas"/>
              </a:rPr>
              <a:t>0</a:t>
            </a:r>
            <a:r>
              <a:rPr lang="en-US" sz="1200">
                <a:latin typeface="Consolas"/>
              </a:rPr>
              <a:t>, </a:t>
            </a:r>
            <a:r>
              <a:rPr lang="en-US" sz="1200">
                <a:solidFill>
                  <a:srgbClr val="098658"/>
                </a:solidFill>
                <a:latin typeface="Consolas"/>
              </a:rPr>
              <a:t>0</a:t>
            </a:r>
            <a:r>
              <a:rPr lang="en-US" sz="1200">
                <a:latin typeface="Consolas"/>
              </a:rPr>
              <a:t>),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>
                <a:solidFill>
                  <a:srgbClr val="001080"/>
                </a:solidFill>
                <a:latin typeface="Consolas"/>
              </a:rPr>
              <a:t>name</a:t>
            </a:r>
            <a:r>
              <a:rPr lang="en-US" sz="1200">
                <a:latin typeface="Consolas"/>
              </a:rPr>
              <a:t> = </a:t>
            </a:r>
            <a:r>
              <a:rPr lang="en-US" sz="1200">
                <a:solidFill>
                  <a:srgbClr val="A31515"/>
                </a:solidFill>
                <a:latin typeface="Consolas"/>
              </a:rPr>
              <a:t>"GDP growth"</a:t>
            </a:r>
            <a:r>
              <a:rPr lang="en-US" sz="1200">
                <a:latin typeface="Consolas"/>
              </a:rPr>
              <a:t>, </a:t>
            </a:r>
            <a:r>
              <a:rPr lang="en-US" sz="1200">
                <a:solidFill>
                  <a:srgbClr val="001080"/>
                </a:solidFill>
                <a:latin typeface="Consolas"/>
              </a:rPr>
              <a:t>labels</a:t>
            </a:r>
            <a:r>
              <a:rPr lang="en-US" sz="1200">
                <a:latin typeface="Consolas"/>
              </a:rPr>
              <a:t> = </a:t>
            </a:r>
            <a:r>
              <a:rPr lang="en-US" sz="1200">
                <a:solidFill>
                  <a:srgbClr val="001080"/>
                </a:solidFill>
                <a:latin typeface="Consolas"/>
              </a:rPr>
              <a:t>scales</a:t>
            </a:r>
            <a:r>
              <a:rPr lang="en-US" sz="1200">
                <a:latin typeface="Consolas"/>
              </a:rPr>
              <a:t>::</a:t>
            </a:r>
            <a:r>
              <a:rPr lang="en-US" sz="1200" err="1">
                <a:solidFill>
                  <a:srgbClr val="001080"/>
                </a:solidFill>
                <a:latin typeface="Consolas"/>
              </a:rPr>
              <a:t>percent_format</a:t>
            </a:r>
            <a:r>
              <a:rPr lang="en-US" sz="1200">
                <a:latin typeface="Consolas"/>
              </a:rPr>
              <a:t>(</a:t>
            </a:r>
            <a:r>
              <a:rPr lang="en-US" sz="1200">
                <a:solidFill>
                  <a:srgbClr val="001080"/>
                </a:solidFill>
                <a:latin typeface="Consolas"/>
              </a:rPr>
              <a:t>accuracy</a:t>
            </a:r>
            <a:r>
              <a:rPr lang="en-US" sz="1200">
                <a:latin typeface="Consolas"/>
              </a:rPr>
              <a:t> = </a:t>
            </a:r>
            <a:r>
              <a:rPr lang="en-US" sz="1200">
                <a:solidFill>
                  <a:srgbClr val="098658"/>
                </a:solidFill>
                <a:latin typeface="Consolas"/>
              </a:rPr>
              <a:t>1</a:t>
            </a:r>
            <a:r>
              <a:rPr lang="en-US" sz="1200">
                <a:latin typeface="Consolas"/>
              </a:rPr>
              <a:t>)</a:t>
            </a:r>
          </a:p>
          <a:p>
            <a:r>
              <a:rPr lang="en-US" sz="1200">
                <a:latin typeface="Consolas"/>
              </a:rPr>
              <a:t>  ) +</a:t>
            </a:r>
          </a:p>
          <a:p>
            <a:r>
              <a:rPr lang="en-US" sz="1200">
                <a:latin typeface="Consolas"/>
              </a:rPr>
              <a:t>  </a:t>
            </a:r>
            <a:r>
              <a:rPr lang="en-US" sz="1200" err="1">
                <a:solidFill>
                  <a:srgbClr val="001080"/>
                </a:solidFill>
                <a:latin typeface="Consolas"/>
              </a:rPr>
              <a:t>scale_colour_gradient</a:t>
            </a:r>
            <a:r>
              <a:rPr lang="en-US" sz="1200">
                <a:latin typeface="Consolas"/>
              </a:rPr>
              <a:t>(</a:t>
            </a:r>
            <a:r>
              <a:rPr lang="en-US" sz="1200">
                <a:solidFill>
                  <a:srgbClr val="001080"/>
                </a:solidFill>
                <a:latin typeface="Consolas"/>
              </a:rPr>
              <a:t>low</a:t>
            </a:r>
            <a:r>
              <a:rPr lang="en-US" sz="1200">
                <a:latin typeface="Consolas"/>
              </a:rPr>
              <a:t> = </a:t>
            </a:r>
            <a:r>
              <a:rPr lang="en-US" sz="1200">
                <a:solidFill>
                  <a:srgbClr val="A31515"/>
                </a:solidFill>
                <a:latin typeface="Consolas"/>
              </a:rPr>
              <a:t>"#E7F0FF"</a:t>
            </a:r>
            <a:r>
              <a:rPr lang="en-US" sz="1200">
                <a:latin typeface="Consolas"/>
              </a:rPr>
              <a:t>, </a:t>
            </a:r>
            <a:r>
              <a:rPr lang="en-US" sz="1200">
                <a:solidFill>
                  <a:srgbClr val="001080"/>
                </a:solidFill>
                <a:latin typeface="Consolas"/>
              </a:rPr>
              <a:t>high</a:t>
            </a:r>
            <a:r>
              <a:rPr lang="en-US" sz="1200">
                <a:latin typeface="Consolas"/>
              </a:rPr>
              <a:t> = </a:t>
            </a:r>
            <a:r>
              <a:rPr lang="en-US" sz="1200">
                <a:solidFill>
                  <a:srgbClr val="A31515"/>
                </a:solidFill>
                <a:latin typeface="Consolas"/>
              </a:rPr>
              <a:t>"#035B8F"</a:t>
            </a:r>
            <a:r>
              <a:rPr lang="en-US" sz="1200">
                <a:latin typeface="Consolas"/>
              </a:rPr>
              <a:t>) +</a:t>
            </a:r>
          </a:p>
          <a:p>
            <a:r>
              <a:rPr lang="en-US" sz="1200">
                <a:latin typeface="Consolas"/>
              </a:rPr>
              <a:t>  </a:t>
            </a:r>
            <a:r>
              <a:rPr lang="en-US" sz="1200">
                <a:solidFill>
                  <a:srgbClr val="001080"/>
                </a:solidFill>
                <a:latin typeface="Consolas"/>
              </a:rPr>
              <a:t>guides</a:t>
            </a:r>
            <a:r>
              <a:rPr lang="en-US" sz="1200">
                <a:latin typeface="Consolas"/>
              </a:rPr>
              <a:t>(</a:t>
            </a:r>
            <a:r>
              <a:rPr lang="en-US" sz="1200" err="1">
                <a:solidFill>
                  <a:srgbClr val="001080"/>
                </a:solidFill>
                <a:latin typeface="Consolas"/>
              </a:rPr>
              <a:t>colour</a:t>
            </a:r>
            <a:r>
              <a:rPr lang="en-US" sz="1200">
                <a:latin typeface="Consolas"/>
              </a:rPr>
              <a:t> = </a:t>
            </a:r>
            <a:r>
              <a:rPr lang="en-US" sz="1200">
                <a:solidFill>
                  <a:srgbClr val="A31515"/>
                </a:solidFill>
                <a:latin typeface="Consolas"/>
              </a:rPr>
              <a:t>"none"</a:t>
            </a:r>
            <a:r>
              <a:rPr lang="en-US" sz="1200">
                <a:latin typeface="Consolas"/>
              </a:rPr>
              <a:t>) +</a:t>
            </a:r>
          </a:p>
          <a:p>
            <a:r>
              <a:rPr lang="en-US" sz="1200">
                <a:latin typeface="Consolas"/>
              </a:rPr>
              <a:t>  </a:t>
            </a:r>
            <a:r>
              <a:rPr lang="en-US" sz="1200" err="1">
                <a:solidFill>
                  <a:srgbClr val="001080"/>
                </a:solidFill>
                <a:latin typeface="Consolas"/>
              </a:rPr>
              <a:t>geom_text_repel</a:t>
            </a:r>
            <a:r>
              <a:rPr lang="en-US" sz="1200">
                <a:latin typeface="Consolas"/>
              </a:rPr>
              <a:t>(</a:t>
            </a:r>
          </a:p>
          <a:p>
            <a:r>
              <a:rPr lang="en-US" sz="1200">
                <a:latin typeface="Consolas"/>
              </a:rPr>
              <a:t>    </a:t>
            </a:r>
            <a:r>
              <a:rPr lang="en-US" sz="1200" err="1">
                <a:solidFill>
                  <a:srgbClr val="001080"/>
                </a:solidFill>
                <a:latin typeface="Consolas"/>
              </a:rPr>
              <a:t>aes</a:t>
            </a:r>
            <a:r>
              <a:rPr lang="en-US" sz="1200">
                <a:latin typeface="Consolas"/>
              </a:rPr>
              <a:t>(</a:t>
            </a:r>
            <a:r>
              <a:rPr lang="en-US" sz="1200">
                <a:solidFill>
                  <a:srgbClr val="001080"/>
                </a:solidFill>
                <a:latin typeface="Consolas"/>
              </a:rPr>
              <a:t>label</a:t>
            </a:r>
            <a:r>
              <a:rPr lang="en-US" sz="1200">
                <a:latin typeface="Consolas"/>
              </a:rPr>
              <a:t> = </a:t>
            </a:r>
            <a:r>
              <a:rPr lang="en-US" sz="1200">
                <a:solidFill>
                  <a:srgbClr val="001080"/>
                </a:solidFill>
                <a:latin typeface="Consolas"/>
              </a:rPr>
              <a:t>label</a:t>
            </a:r>
            <a:r>
              <a:rPr lang="en-US" sz="1200">
                <a:latin typeface="Consolas"/>
              </a:rPr>
              <a:t>), </a:t>
            </a:r>
            <a:r>
              <a:rPr lang="en-US" sz="1200" err="1">
                <a:solidFill>
                  <a:srgbClr val="001080"/>
                </a:solidFill>
                <a:latin typeface="Consolas"/>
              </a:rPr>
              <a:t>point</a:t>
            </a:r>
            <a:r>
              <a:rPr lang="en-US" sz="1200" err="1">
                <a:latin typeface="Consolas"/>
              </a:rPr>
              <a:t>.</a:t>
            </a:r>
            <a:r>
              <a:rPr lang="en-US" sz="1200" err="1">
                <a:solidFill>
                  <a:srgbClr val="001080"/>
                </a:solidFill>
                <a:latin typeface="Consolas"/>
              </a:rPr>
              <a:t>padding</a:t>
            </a:r>
            <a:r>
              <a:rPr lang="en-US" sz="1200">
                <a:latin typeface="Consolas"/>
              </a:rPr>
              <a:t> = </a:t>
            </a:r>
            <a:r>
              <a:rPr lang="en-US" sz="1200">
                <a:solidFill>
                  <a:srgbClr val="098658"/>
                </a:solidFill>
                <a:latin typeface="Consolas"/>
              </a:rPr>
              <a:t>.2</a:t>
            </a:r>
            <a:r>
              <a:rPr lang="en-US" sz="1200">
                <a:latin typeface="Consolas"/>
              </a:rPr>
              <a:t>, </a:t>
            </a:r>
            <a:r>
              <a:rPr lang="en-US" sz="1200">
                <a:solidFill>
                  <a:srgbClr val="001080"/>
                </a:solidFill>
                <a:latin typeface="Consolas"/>
              </a:rPr>
              <a:t>color</a:t>
            </a:r>
            <a:r>
              <a:rPr lang="en-US" sz="1200">
                <a:latin typeface="Consolas"/>
              </a:rPr>
              <a:t> = </a:t>
            </a:r>
            <a:r>
              <a:rPr lang="en-US" sz="1200">
                <a:solidFill>
                  <a:srgbClr val="A31515"/>
                </a:solidFill>
                <a:latin typeface="Consolas"/>
              </a:rPr>
              <a:t>"black"</a:t>
            </a:r>
            <a:r>
              <a:rPr lang="en-US" sz="1200">
                <a:latin typeface="Consolas"/>
              </a:rPr>
              <a:t>,</a:t>
            </a:r>
          </a:p>
          <a:p>
            <a:r>
              <a:rPr lang="en-US" sz="1200">
                <a:latin typeface="Consolas"/>
              </a:rPr>
              <a:t>    </a:t>
            </a:r>
            <a:r>
              <a:rPr lang="en-US" sz="1200" err="1">
                <a:solidFill>
                  <a:srgbClr val="001080"/>
                </a:solidFill>
                <a:latin typeface="Consolas"/>
              </a:rPr>
              <a:t>min</a:t>
            </a:r>
            <a:r>
              <a:rPr lang="en-US" sz="1200" err="1">
                <a:latin typeface="Consolas"/>
              </a:rPr>
              <a:t>.</a:t>
            </a:r>
            <a:r>
              <a:rPr lang="en-US" sz="1200" err="1">
                <a:solidFill>
                  <a:srgbClr val="001080"/>
                </a:solidFill>
                <a:latin typeface="Consolas"/>
              </a:rPr>
              <a:t>segment</a:t>
            </a:r>
            <a:r>
              <a:rPr lang="en-US" sz="1200" err="1">
                <a:latin typeface="Consolas"/>
              </a:rPr>
              <a:t>.</a:t>
            </a:r>
            <a:r>
              <a:rPr lang="en-US" sz="1200" err="1">
                <a:solidFill>
                  <a:srgbClr val="001080"/>
                </a:solidFill>
                <a:latin typeface="Consolas"/>
              </a:rPr>
              <a:t>length</a:t>
            </a:r>
            <a:r>
              <a:rPr lang="en-US" sz="1200">
                <a:latin typeface="Consolas"/>
              </a:rPr>
              <a:t> = </a:t>
            </a:r>
            <a:r>
              <a:rPr lang="en-US" sz="1200">
                <a:solidFill>
                  <a:srgbClr val="098658"/>
                </a:solidFill>
                <a:latin typeface="Consolas"/>
              </a:rPr>
              <a:t>0</a:t>
            </a:r>
            <a:r>
              <a:rPr lang="en-US" sz="1200">
                <a:latin typeface="Consolas"/>
              </a:rPr>
              <a:t>, </a:t>
            </a:r>
            <a:r>
              <a:rPr lang="en-US" sz="1200">
                <a:solidFill>
                  <a:srgbClr val="001080"/>
                </a:solidFill>
                <a:latin typeface="Consolas"/>
              </a:rPr>
              <a:t>size</a:t>
            </a:r>
            <a:r>
              <a:rPr lang="en-US" sz="1200">
                <a:latin typeface="Consolas"/>
              </a:rPr>
              <a:t> = </a:t>
            </a:r>
            <a:r>
              <a:rPr lang="en-US" sz="1200">
                <a:solidFill>
                  <a:srgbClr val="098658"/>
                </a:solidFill>
                <a:latin typeface="Consolas"/>
              </a:rPr>
              <a:t>16</a:t>
            </a:r>
            <a:r>
              <a:rPr lang="en-US" sz="1200">
                <a:latin typeface="Consolas"/>
              </a:rPr>
              <a:t>/.</a:t>
            </a:r>
            <a:r>
              <a:rPr lang="en-US" sz="1200">
                <a:solidFill>
                  <a:srgbClr val="001080"/>
                </a:solidFill>
                <a:latin typeface="Consolas"/>
              </a:rPr>
              <a:t>pt</a:t>
            </a:r>
            <a:r>
              <a:rPr lang="en-US" sz="1200">
                <a:latin typeface="Consolas"/>
              </a:rPr>
              <a:t>,</a:t>
            </a:r>
          </a:p>
          <a:p>
            <a:r>
              <a:rPr lang="en-US" sz="1200">
                <a:latin typeface="Consolas"/>
              </a:rPr>
              <a:t>    </a:t>
            </a:r>
            <a:r>
              <a:rPr lang="en-US" sz="1200">
                <a:solidFill>
                  <a:srgbClr val="001080"/>
                </a:solidFill>
                <a:latin typeface="Consolas"/>
              </a:rPr>
              <a:t>direction</a:t>
            </a:r>
            <a:r>
              <a:rPr lang="en-US" sz="1200">
                <a:latin typeface="Consolas"/>
              </a:rPr>
              <a:t> = </a:t>
            </a:r>
            <a:r>
              <a:rPr lang="en-US" sz="1200">
                <a:solidFill>
                  <a:srgbClr val="A31515"/>
                </a:solidFill>
                <a:latin typeface="Consolas"/>
              </a:rPr>
              <a:t>"y"</a:t>
            </a:r>
          </a:p>
          <a:p>
            <a:r>
              <a:rPr lang="en-US" sz="1200">
                <a:latin typeface="Consolas"/>
              </a:rPr>
              <a:t>  ) + </a:t>
            </a:r>
          </a:p>
          <a:p>
            <a:r>
              <a:rPr lang="en-US" sz="1200">
                <a:latin typeface="Consolas"/>
              </a:rPr>
              <a:t>  </a:t>
            </a:r>
            <a:r>
              <a:rPr lang="en-US" sz="1200" err="1">
                <a:solidFill>
                  <a:srgbClr val="001080"/>
                </a:solidFill>
                <a:latin typeface="Consolas"/>
              </a:rPr>
              <a:t>theme_bw</a:t>
            </a:r>
            <a:r>
              <a:rPr lang="en-US" sz="1200">
                <a:latin typeface="Consolas"/>
              </a:rPr>
              <a:t>() +</a:t>
            </a:r>
          </a:p>
          <a:p>
            <a:r>
              <a:rPr lang="en-US" sz="1200">
                <a:latin typeface="Consolas"/>
              </a:rPr>
              <a:t>  </a:t>
            </a:r>
            <a:r>
              <a:rPr lang="en-US" sz="1200">
                <a:solidFill>
                  <a:srgbClr val="001080"/>
                </a:solidFill>
                <a:latin typeface="Consolas"/>
              </a:rPr>
              <a:t>theme</a:t>
            </a:r>
            <a:r>
              <a:rPr lang="en-US" sz="1200">
                <a:latin typeface="Consolas"/>
              </a:rPr>
              <a:t>(</a:t>
            </a:r>
            <a:r>
              <a:rPr lang="en-US" sz="1200" err="1">
                <a:solidFill>
                  <a:srgbClr val="001080"/>
                </a:solidFill>
                <a:latin typeface="Consolas"/>
              </a:rPr>
              <a:t>axis</a:t>
            </a:r>
            <a:r>
              <a:rPr lang="en-US" sz="1200" err="1">
                <a:latin typeface="Consolas"/>
              </a:rPr>
              <a:t>.</a:t>
            </a:r>
            <a:r>
              <a:rPr lang="en-US" sz="1200" err="1">
                <a:solidFill>
                  <a:srgbClr val="001080"/>
                </a:solidFill>
                <a:latin typeface="Consolas"/>
              </a:rPr>
              <a:t>title</a:t>
            </a:r>
            <a:r>
              <a:rPr lang="en-US" sz="1200">
                <a:latin typeface="Consolas"/>
              </a:rPr>
              <a:t> = </a:t>
            </a:r>
            <a:r>
              <a:rPr lang="en-US" sz="1200" err="1">
                <a:solidFill>
                  <a:srgbClr val="001080"/>
                </a:solidFill>
                <a:latin typeface="Consolas"/>
              </a:rPr>
              <a:t>element_text</a:t>
            </a:r>
            <a:r>
              <a:rPr lang="en-US" sz="1200">
                <a:latin typeface="Consolas"/>
              </a:rPr>
              <a:t>(</a:t>
            </a:r>
            <a:r>
              <a:rPr lang="en-US" sz="1200">
                <a:solidFill>
                  <a:srgbClr val="001080"/>
                </a:solidFill>
                <a:latin typeface="Consolas"/>
              </a:rPr>
              <a:t>size</a:t>
            </a:r>
            <a:r>
              <a:rPr lang="en-US" sz="1200">
                <a:latin typeface="Consolas"/>
              </a:rPr>
              <a:t> = </a:t>
            </a:r>
            <a:r>
              <a:rPr lang="en-US" sz="1200">
                <a:solidFill>
                  <a:srgbClr val="098658"/>
                </a:solidFill>
                <a:latin typeface="Consolas"/>
              </a:rPr>
              <a:t>18</a:t>
            </a:r>
            <a:r>
              <a:rPr lang="en-US" sz="1200">
                <a:latin typeface="Consolas"/>
              </a:rPr>
              <a:t>), </a:t>
            </a:r>
            <a:r>
              <a:rPr lang="en-US" sz="1200" err="1">
                <a:solidFill>
                  <a:srgbClr val="001080"/>
                </a:solidFill>
                <a:latin typeface="Consolas"/>
              </a:rPr>
              <a:t>axis</a:t>
            </a:r>
            <a:r>
              <a:rPr lang="en-US" sz="1200" err="1">
                <a:latin typeface="Consolas"/>
              </a:rPr>
              <a:t>.</a:t>
            </a:r>
            <a:r>
              <a:rPr lang="en-US" sz="1200" err="1">
                <a:solidFill>
                  <a:srgbClr val="001080"/>
                </a:solidFill>
                <a:latin typeface="Consolas"/>
              </a:rPr>
              <a:t>text</a:t>
            </a:r>
            <a:r>
              <a:rPr lang="en-US" sz="1200">
                <a:latin typeface="Consolas"/>
              </a:rPr>
              <a:t> = </a:t>
            </a:r>
            <a:r>
              <a:rPr lang="en-US" sz="1200" err="1">
                <a:solidFill>
                  <a:srgbClr val="001080"/>
                </a:solidFill>
                <a:latin typeface="Consolas"/>
              </a:rPr>
              <a:t>element_text</a:t>
            </a:r>
            <a:r>
              <a:rPr lang="en-US" sz="1200">
                <a:latin typeface="Consolas"/>
              </a:rPr>
              <a:t>(</a:t>
            </a:r>
            <a:r>
              <a:rPr lang="en-US" sz="1200">
                <a:solidFill>
                  <a:srgbClr val="001080"/>
                </a:solidFill>
                <a:latin typeface="Consolas"/>
              </a:rPr>
              <a:t>size</a:t>
            </a:r>
            <a:r>
              <a:rPr lang="en-US" sz="1200">
                <a:latin typeface="Consolas"/>
              </a:rPr>
              <a:t> = </a:t>
            </a:r>
            <a:r>
              <a:rPr lang="en-US" sz="1200">
                <a:solidFill>
                  <a:srgbClr val="098658"/>
                </a:solidFill>
                <a:latin typeface="Consolas"/>
              </a:rPr>
              <a:t>14</a:t>
            </a:r>
            <a:r>
              <a:rPr lang="en-US" sz="1200">
                <a:latin typeface="Consolas"/>
              </a:rPr>
              <a:t>))</a:t>
            </a:r>
          </a:p>
          <a:p>
            <a:r>
              <a:rPr lang="en-US" sz="1200">
                <a:solidFill>
                  <a:srgbClr val="001080"/>
                </a:solidFill>
                <a:latin typeface="Consolas"/>
              </a:rPr>
              <a:t>p1</a:t>
            </a:r>
          </a:p>
        </p:txBody>
      </p:sp>
    </p:spTree>
    <p:extLst>
      <p:ext uri="{BB962C8B-B14F-4D97-AF65-F5344CB8AC3E}">
        <p14:creationId xmlns:p14="http://schemas.microsoft.com/office/powerpoint/2010/main" val="347241884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5421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>
                <a:solidFill>
                  <a:srgbClr val="C00000"/>
                </a:solidFill>
                <a:latin typeface="segoe ui semibold"/>
                <a:cs typeface="segoe ui semibold"/>
              </a:rPr>
              <a:t>BIỂU ĐỒ ĐƯỜNG CHO 2 BIẾN</a:t>
            </a:r>
            <a:endParaRPr lang="en-US">
              <a:solidFill>
                <a:srgbClr val="000000"/>
              </a:solidFill>
              <a:latin typeface="segoe ui semibold"/>
              <a:cs typeface="segoe ui semibold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1666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E1514C-5E56-4738-A1FF-4B1CFD2A3E36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74A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74A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Picture 4" descr="A graph of a graph with numbers and a line&#10;&#10;Description automatically generated">
            <a:extLst>
              <a:ext uri="{FF2B5EF4-FFF2-40B4-BE49-F238E27FC236}">
                <a16:creationId xmlns:a16="http://schemas.microsoft.com/office/drawing/2014/main" id="{BBC817EC-E8F8-1557-BC50-AE1F778FC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5" y="2047874"/>
            <a:ext cx="8488136" cy="4547508"/>
          </a:xfrm>
          <a:prstGeom prst="rect">
            <a:avLst/>
          </a:prstGeom>
        </p:spPr>
      </p:pic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E3ADFDD6-BEF6-AC7E-020C-9A8FD868C4E5}"/>
              </a:ext>
            </a:extLst>
          </p:cNvPr>
          <p:cNvSpPr/>
          <p:nvPr/>
        </p:nvSpPr>
        <p:spPr>
          <a:xfrm>
            <a:off x="1452270" y="1160769"/>
            <a:ext cx="2936753" cy="789808"/>
          </a:xfrm>
          <a:prstGeom prst="flowChartProcess">
            <a:avLst/>
          </a:prstGeom>
          <a:solidFill>
            <a:srgbClr val="D9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Kết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quả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sau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khi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chay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code R:</a:t>
            </a:r>
          </a:p>
        </p:txBody>
      </p:sp>
    </p:spTree>
    <p:extLst>
      <p:ext uri="{BB962C8B-B14F-4D97-AF65-F5344CB8AC3E}">
        <p14:creationId xmlns:p14="http://schemas.microsoft.com/office/powerpoint/2010/main" val="3860089572"/>
      </p:ext>
    </p:extLst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5421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>
                <a:solidFill>
                  <a:srgbClr val="C00000"/>
                </a:solidFill>
                <a:latin typeface="segoe ui semibold"/>
                <a:cs typeface="segoe ui semibold"/>
              </a:rPr>
              <a:t>BIỂU ĐỒ ĐƯỜNG VÀ PCA</a:t>
            </a:r>
            <a:endParaRPr lang="en-US">
              <a:solidFill>
                <a:srgbClr val="000000"/>
              </a:solidFill>
              <a:latin typeface="segoe ui semibold"/>
              <a:cs typeface="segoe ui semibold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1666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E1514C-5E56-4738-A1FF-4B1CFD2A3E36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74A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74A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Picture 4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3E6AE5BC-2338-FABD-461A-B712B5729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754" y="1250156"/>
            <a:ext cx="8954788" cy="524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915827"/>
      </p:ext>
    </p:extLst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5421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>
                <a:solidFill>
                  <a:srgbClr val="C00000"/>
                </a:solidFill>
                <a:latin typeface="segoe ui semibold"/>
                <a:cs typeface="segoe ui semibold"/>
              </a:rPr>
              <a:t>BIỂU ĐỒ ĐƯỜNG VÀ PCA</a:t>
            </a:r>
            <a:endParaRPr lang="en-US">
              <a:solidFill>
                <a:srgbClr val="000000"/>
              </a:solidFill>
              <a:latin typeface="segoe ui semibold"/>
              <a:cs typeface="segoe ui semibold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1666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E1514C-5E56-4738-A1FF-4B1CFD2A3E36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74A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74A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TextBox 15">
            <a:extLst>
              <a:ext uri="{FF2B5EF4-FFF2-40B4-BE49-F238E27FC236}">
                <a16:creationId xmlns:a16="http://schemas.microsoft.com/office/drawing/2014/main" id="{947183FE-2F5E-46B1-BEF6-8E935CF2ABAD}"/>
              </a:ext>
            </a:extLst>
          </p:cNvPr>
          <p:cNvSpPr txBox="1"/>
          <p:nvPr/>
        </p:nvSpPr>
        <p:spPr>
          <a:xfrm>
            <a:off x="4607" y="1919140"/>
            <a:ext cx="5630264" cy="5001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1100" b="0">
                <a:solidFill>
                  <a:srgbClr val="0000FF"/>
                </a:solidFill>
                <a:effectLst/>
                <a:latin typeface="Consolas"/>
                <a:ea typeface="+mn-lt"/>
                <a:cs typeface="+mn-lt"/>
              </a:rPr>
              <a:t>library</a:t>
            </a:r>
            <a:r>
              <a:rPr lang="vi-VN" sz="1100" b="0">
                <a:effectLst/>
                <a:latin typeface="Consolas"/>
                <a:ea typeface="+mn-lt"/>
                <a:cs typeface="+mn-lt"/>
              </a:rPr>
              <a:t>(</a:t>
            </a:r>
            <a:r>
              <a:rPr lang="vi-VN" sz="1100" b="0">
                <a:solidFill>
                  <a:srgbClr val="001080"/>
                </a:solidFill>
                <a:effectLst/>
                <a:latin typeface="Consolas"/>
                <a:ea typeface="+mn-lt"/>
                <a:cs typeface="+mn-lt"/>
              </a:rPr>
              <a:t>ggplot2</a:t>
            </a:r>
            <a:r>
              <a:rPr lang="vi-VN" sz="1100" b="0">
                <a:effectLst/>
                <a:latin typeface="Consolas"/>
                <a:ea typeface="+mn-lt"/>
                <a:cs typeface="+mn-lt"/>
              </a:rPr>
              <a:t>)</a:t>
            </a:r>
            <a:endParaRPr lang="vi-VN">
              <a:latin typeface="Consolas"/>
            </a:endParaRPr>
          </a:p>
          <a:p>
            <a:r>
              <a:rPr lang="vi-VN" sz="1100" b="0">
                <a:solidFill>
                  <a:srgbClr val="0000FF"/>
                </a:solidFill>
                <a:effectLst/>
                <a:latin typeface="Consolas"/>
                <a:ea typeface="+mn-lt"/>
                <a:cs typeface="+mn-lt"/>
              </a:rPr>
              <a:t>library</a:t>
            </a:r>
            <a:r>
              <a:rPr lang="vi-VN" sz="1100" b="0">
                <a:effectLst/>
                <a:latin typeface="Consolas"/>
                <a:ea typeface="+mn-lt"/>
                <a:cs typeface="+mn-lt"/>
              </a:rPr>
              <a:t>(</a:t>
            </a:r>
            <a:r>
              <a:rPr lang="vi-VN" sz="11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ggrepel</a:t>
            </a:r>
            <a:r>
              <a:rPr lang="vi-VN" sz="1100" b="0">
                <a:effectLst/>
                <a:latin typeface="Consolas"/>
                <a:ea typeface="+mn-lt"/>
                <a:cs typeface="+mn-lt"/>
              </a:rPr>
              <a:t>)</a:t>
            </a:r>
            <a:endParaRPr lang="vi-VN">
              <a:latin typeface="Consolas"/>
            </a:endParaRPr>
          </a:p>
          <a:p>
            <a:r>
              <a:rPr lang="vi-VN" sz="1100" b="0">
                <a:solidFill>
                  <a:srgbClr val="0000FF"/>
                </a:solidFill>
                <a:effectLst/>
                <a:latin typeface="Consolas"/>
                <a:ea typeface="+mn-lt"/>
                <a:cs typeface="+mn-lt"/>
              </a:rPr>
              <a:t>library</a:t>
            </a:r>
            <a:r>
              <a:rPr lang="vi-VN" sz="1100" b="0">
                <a:effectLst/>
                <a:latin typeface="Consolas"/>
                <a:ea typeface="+mn-lt"/>
                <a:cs typeface="+mn-lt"/>
              </a:rPr>
              <a:t>(</a:t>
            </a:r>
            <a:r>
              <a:rPr lang="vi-VN" sz="11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dplyr</a:t>
            </a:r>
            <a:r>
              <a:rPr lang="vi-VN" sz="1100">
                <a:latin typeface="Consolas"/>
                <a:ea typeface="+mn-lt"/>
                <a:cs typeface="+mn-lt"/>
              </a:rPr>
              <a:t>)</a:t>
            </a:r>
            <a:endParaRPr lang="vi-VN">
              <a:latin typeface="Consolas"/>
            </a:endParaRPr>
          </a:p>
          <a:p>
            <a:r>
              <a:rPr lang="vi-VN" sz="110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# Chuẩn hóa dữ liệu cho PCA (không bao gồm cột Period trong quá trình chuẩn hóa</a:t>
            </a:r>
            <a:r>
              <a:rPr lang="vi-VN" sz="1100" b="0">
                <a:solidFill>
                  <a:srgbClr val="008000"/>
                </a:solidFill>
                <a:effectLst/>
                <a:latin typeface="Consolas"/>
                <a:ea typeface="+mn-lt"/>
                <a:cs typeface="+mn-lt"/>
              </a:rPr>
              <a:t>)</a:t>
            </a:r>
            <a:endParaRPr lang="vi-VN">
              <a:solidFill>
                <a:srgbClr val="008000"/>
              </a:solidFill>
              <a:latin typeface="Consolas"/>
            </a:endParaRPr>
          </a:p>
          <a:p>
            <a:r>
              <a:rPr lang="vi-VN" sz="11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df</a:t>
            </a:r>
            <a:r>
              <a:rPr lang="vi-VN" sz="1100">
                <a:latin typeface="Consolas"/>
                <a:ea typeface="+mn-lt"/>
                <a:cs typeface="+mn-lt"/>
              </a:rPr>
              <a:t> </a:t>
            </a:r>
            <a:r>
              <a:rPr lang="vi-VN" sz="1100" b="0">
                <a:effectLst/>
                <a:latin typeface="Consolas"/>
                <a:ea typeface="+mn-lt"/>
                <a:cs typeface="+mn-lt"/>
              </a:rPr>
              <a:t>&lt;- </a:t>
            </a:r>
            <a:r>
              <a:rPr lang="vi-VN" sz="1100" b="0">
                <a:solidFill>
                  <a:srgbClr val="001080"/>
                </a:solidFill>
                <a:effectLst/>
                <a:latin typeface="Consolas"/>
                <a:ea typeface="+mn-lt"/>
                <a:cs typeface="+mn-lt"/>
              </a:rPr>
              <a:t>dataset</a:t>
            </a:r>
            <a:r>
              <a:rPr lang="vi-VN" sz="1100" b="0">
                <a:effectLst/>
                <a:latin typeface="Consolas"/>
                <a:ea typeface="+mn-lt"/>
                <a:cs typeface="+mn-lt"/>
              </a:rPr>
              <a:t> </a:t>
            </a:r>
            <a:r>
              <a:rPr lang="vi-VN" sz="1100">
                <a:latin typeface="Consolas"/>
                <a:ea typeface="+mn-lt"/>
                <a:cs typeface="+mn-lt"/>
              </a:rPr>
              <a:t>%&gt;% </a:t>
            </a:r>
            <a:endParaRPr lang="vi-VN">
              <a:latin typeface="Consolas"/>
            </a:endParaRPr>
          </a:p>
          <a:p>
            <a:r>
              <a:rPr lang="vi-VN" sz="1100">
                <a:latin typeface="Consolas"/>
                <a:ea typeface="+mn-lt"/>
                <a:cs typeface="+mn-lt"/>
              </a:rPr>
              <a:t>  </a:t>
            </a:r>
            <a:r>
              <a:rPr lang="vi-VN" sz="1100" b="0">
                <a:solidFill>
                  <a:srgbClr val="001080"/>
                </a:solidFill>
                <a:effectLst/>
                <a:latin typeface="Consolas"/>
                <a:ea typeface="+mn-lt"/>
                <a:cs typeface="+mn-lt"/>
              </a:rPr>
              <a:t>select</a:t>
            </a:r>
            <a:r>
              <a:rPr lang="vi-VN" sz="1100" b="0">
                <a:effectLst/>
                <a:latin typeface="Consolas"/>
                <a:ea typeface="+mn-lt"/>
                <a:cs typeface="+mn-lt"/>
              </a:rPr>
              <a:t>(-</a:t>
            </a:r>
            <a:r>
              <a:rPr lang="vi-VN" sz="11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Period</a:t>
            </a:r>
            <a:r>
              <a:rPr lang="vi-VN" sz="1100" b="0">
                <a:effectLst/>
                <a:latin typeface="Consolas"/>
                <a:ea typeface="+mn-lt"/>
                <a:cs typeface="+mn-lt"/>
              </a:rPr>
              <a:t>) </a:t>
            </a:r>
            <a:r>
              <a:rPr lang="vi-VN" sz="1100">
                <a:latin typeface="Consolas"/>
                <a:ea typeface="+mn-lt"/>
                <a:cs typeface="+mn-lt"/>
              </a:rPr>
              <a:t> </a:t>
            </a:r>
            <a:r>
              <a:rPr lang="vi-VN" sz="1100" b="0">
                <a:solidFill>
                  <a:srgbClr val="008000"/>
                </a:solidFill>
                <a:effectLst/>
                <a:latin typeface="Consolas"/>
                <a:ea typeface="+mn-lt"/>
                <a:cs typeface="+mn-lt"/>
              </a:rPr>
              <a:t># </a:t>
            </a:r>
            <a:r>
              <a:rPr lang="vi-VN" sz="110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Bỏ </a:t>
            </a:r>
            <a:r>
              <a:rPr lang="vi-VN" sz="1100" b="0">
                <a:solidFill>
                  <a:srgbClr val="008000"/>
                </a:solidFill>
                <a:effectLst/>
                <a:latin typeface="Consolas"/>
                <a:ea typeface="+mn-lt"/>
                <a:cs typeface="+mn-lt"/>
              </a:rPr>
              <a:t>cột </a:t>
            </a:r>
            <a:r>
              <a:rPr lang="vi-VN" sz="110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Period khi chuẩn hóa</a:t>
            </a:r>
            <a:endParaRPr lang="vi-VN">
              <a:solidFill>
                <a:srgbClr val="008000"/>
              </a:solidFill>
              <a:latin typeface="Consolas"/>
            </a:endParaRPr>
          </a:p>
          <a:p>
            <a:r>
              <a:rPr lang="vi-VN" sz="11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scaled_data</a:t>
            </a:r>
            <a:r>
              <a:rPr lang="vi-VN" sz="1100">
                <a:latin typeface="Consolas"/>
                <a:ea typeface="+mn-lt"/>
                <a:cs typeface="+mn-lt"/>
              </a:rPr>
              <a:t> &lt;- </a:t>
            </a:r>
            <a:r>
              <a:rPr lang="vi-VN" sz="11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scale</a:t>
            </a:r>
            <a:r>
              <a:rPr lang="vi-VN" sz="1100">
                <a:latin typeface="Consolas"/>
                <a:ea typeface="+mn-lt"/>
                <a:cs typeface="+mn-lt"/>
              </a:rPr>
              <a:t>(</a:t>
            </a:r>
            <a:r>
              <a:rPr lang="vi-VN" sz="11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df</a:t>
            </a:r>
            <a:r>
              <a:rPr lang="vi-VN" sz="1100">
                <a:latin typeface="Consolas"/>
                <a:ea typeface="+mn-lt"/>
                <a:cs typeface="+mn-lt"/>
              </a:rPr>
              <a:t>)  </a:t>
            </a:r>
            <a:r>
              <a:rPr lang="vi-VN" sz="1100" b="0">
                <a:solidFill>
                  <a:srgbClr val="008000"/>
                </a:solidFill>
                <a:effectLst/>
                <a:latin typeface="Consolas"/>
                <a:ea typeface="+mn-lt"/>
                <a:cs typeface="+mn-lt"/>
              </a:rPr>
              <a:t># Chuẩn hóa dữ liệu</a:t>
            </a:r>
            <a:endParaRPr lang="vi-VN">
              <a:solidFill>
                <a:srgbClr val="008000"/>
              </a:solidFill>
              <a:latin typeface="Consolas"/>
            </a:endParaRPr>
          </a:p>
          <a:p>
            <a:r>
              <a:rPr lang="vi-VN" sz="1100" b="0">
                <a:solidFill>
                  <a:srgbClr val="008000"/>
                </a:solidFill>
                <a:effectLst/>
                <a:latin typeface="Consolas"/>
                <a:ea typeface="+mn-lt"/>
                <a:cs typeface="+mn-lt"/>
              </a:rPr>
              <a:t># Thực hiện </a:t>
            </a:r>
            <a:r>
              <a:rPr lang="vi-VN" sz="110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PCA</a:t>
            </a:r>
            <a:endParaRPr lang="vi-VN">
              <a:solidFill>
                <a:srgbClr val="008000"/>
              </a:solidFill>
              <a:latin typeface="Consolas"/>
            </a:endParaRPr>
          </a:p>
          <a:p>
            <a:r>
              <a:rPr lang="vi-VN" sz="11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pca</a:t>
            </a:r>
            <a:r>
              <a:rPr lang="vi-VN" sz="1100">
                <a:latin typeface="Consolas"/>
                <a:ea typeface="+mn-lt"/>
                <a:cs typeface="+mn-lt"/>
              </a:rPr>
              <a:t> &lt;- </a:t>
            </a:r>
            <a:r>
              <a:rPr lang="vi-VN" sz="11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prcomp</a:t>
            </a:r>
            <a:r>
              <a:rPr lang="vi-VN" sz="1100" b="0">
                <a:effectLst/>
                <a:latin typeface="Consolas"/>
                <a:ea typeface="+mn-lt"/>
                <a:cs typeface="+mn-lt"/>
              </a:rPr>
              <a:t>(</a:t>
            </a:r>
            <a:r>
              <a:rPr lang="vi-VN" sz="11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scaled_data</a:t>
            </a:r>
            <a:r>
              <a:rPr lang="vi-VN" sz="1100">
                <a:latin typeface="Consolas"/>
                <a:ea typeface="+mn-lt"/>
                <a:cs typeface="+mn-lt"/>
              </a:rPr>
              <a:t>)</a:t>
            </a:r>
            <a:endParaRPr lang="vi-VN">
              <a:latin typeface="Consolas"/>
            </a:endParaRPr>
          </a:p>
          <a:p>
            <a:r>
              <a:rPr lang="vi-VN" sz="110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# Tạo dataframe chứa kết quả </a:t>
            </a:r>
            <a:r>
              <a:rPr lang="vi-VN" sz="1100" b="0">
                <a:solidFill>
                  <a:srgbClr val="008000"/>
                </a:solidFill>
                <a:effectLst/>
                <a:latin typeface="Consolas"/>
                <a:ea typeface="+mn-lt"/>
                <a:cs typeface="+mn-lt"/>
              </a:rPr>
              <a:t>PCA</a:t>
            </a:r>
            <a:r>
              <a:rPr lang="vi-VN" sz="110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và giữ lại cột Period</a:t>
            </a:r>
            <a:endParaRPr lang="vi-VN">
              <a:solidFill>
                <a:srgbClr val="008000"/>
              </a:solidFill>
              <a:latin typeface="Consolas"/>
            </a:endParaRPr>
          </a:p>
          <a:p>
            <a:r>
              <a:rPr lang="vi-VN" sz="11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pca_data</a:t>
            </a:r>
            <a:r>
              <a:rPr lang="vi-VN" sz="1100">
                <a:latin typeface="Consolas"/>
                <a:ea typeface="+mn-lt"/>
                <a:cs typeface="+mn-lt"/>
              </a:rPr>
              <a:t> &lt;- </a:t>
            </a:r>
            <a:r>
              <a:rPr lang="vi-VN" sz="11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data</a:t>
            </a:r>
            <a:r>
              <a:rPr lang="vi-VN" sz="1100">
                <a:latin typeface="Consolas"/>
                <a:ea typeface="+mn-lt"/>
                <a:cs typeface="+mn-lt"/>
              </a:rPr>
              <a:t>.</a:t>
            </a:r>
            <a:r>
              <a:rPr lang="vi-VN" sz="11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frame</a:t>
            </a:r>
            <a:r>
              <a:rPr lang="vi-VN" sz="1100">
                <a:latin typeface="Consolas"/>
                <a:ea typeface="+mn-lt"/>
                <a:cs typeface="+mn-lt"/>
              </a:rPr>
              <a:t>(</a:t>
            </a:r>
            <a:r>
              <a:rPr lang="vi-VN" sz="11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Period</a:t>
            </a:r>
            <a:r>
              <a:rPr lang="vi-VN" sz="1100">
                <a:latin typeface="Consolas"/>
                <a:ea typeface="+mn-lt"/>
                <a:cs typeface="+mn-lt"/>
              </a:rPr>
              <a:t> = </a:t>
            </a:r>
            <a:r>
              <a:rPr lang="vi-VN" sz="11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dataset</a:t>
            </a:r>
            <a:r>
              <a:rPr lang="vi-VN" sz="1100">
                <a:latin typeface="Consolas"/>
                <a:ea typeface="+mn-lt"/>
                <a:cs typeface="+mn-lt"/>
              </a:rPr>
              <a:t>$</a:t>
            </a:r>
            <a:r>
              <a:rPr lang="vi-VN" sz="11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Period</a:t>
            </a:r>
            <a:r>
              <a:rPr lang="vi-VN" sz="1100">
                <a:latin typeface="Consolas"/>
                <a:ea typeface="+mn-lt"/>
                <a:cs typeface="+mn-lt"/>
              </a:rPr>
              <a:t>, </a:t>
            </a:r>
            <a:r>
              <a:rPr lang="vi-VN" sz="11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pca</a:t>
            </a:r>
            <a:r>
              <a:rPr lang="vi-VN" sz="1100">
                <a:latin typeface="Consolas"/>
                <a:ea typeface="+mn-lt"/>
                <a:cs typeface="+mn-lt"/>
              </a:rPr>
              <a:t>$</a:t>
            </a:r>
            <a:r>
              <a:rPr lang="vi-VN" sz="11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x</a:t>
            </a:r>
            <a:r>
              <a:rPr lang="vi-VN" sz="1100" b="0">
                <a:effectLst/>
                <a:latin typeface="Consolas"/>
                <a:ea typeface="+mn-lt"/>
                <a:cs typeface="+mn-lt"/>
              </a:rPr>
              <a:t>)</a:t>
            </a:r>
            <a:endParaRPr lang="vi-VN">
              <a:latin typeface="Consolas"/>
            </a:endParaRPr>
          </a:p>
          <a:p>
            <a:r>
              <a:rPr lang="vi-VN" sz="110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# Phân loại recession/recovery dựa </a:t>
            </a:r>
            <a:r>
              <a:rPr lang="vi-VN" sz="1100" b="0">
                <a:solidFill>
                  <a:srgbClr val="008000"/>
                </a:solidFill>
                <a:effectLst/>
                <a:latin typeface="Consolas"/>
                <a:ea typeface="+mn-lt"/>
                <a:cs typeface="+mn-lt"/>
              </a:rPr>
              <a:t>trên </a:t>
            </a:r>
            <a:r>
              <a:rPr lang="vi-VN" sz="110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thời gian (cái này vẫn có thể giữ lại nếu bạn cần)</a:t>
            </a:r>
            <a:endParaRPr lang="vi-VN">
              <a:solidFill>
                <a:srgbClr val="008000"/>
              </a:solidFill>
              <a:latin typeface="Consolas"/>
            </a:endParaRPr>
          </a:p>
          <a:p>
            <a:r>
              <a:rPr lang="vi-VN" sz="11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pca_data</a:t>
            </a:r>
            <a:r>
              <a:rPr lang="vi-VN" sz="1100">
                <a:latin typeface="Consolas"/>
                <a:ea typeface="+mn-lt"/>
                <a:cs typeface="+mn-lt"/>
              </a:rPr>
              <a:t> &lt;- </a:t>
            </a:r>
            <a:r>
              <a:rPr lang="vi-VN" sz="11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pca_data</a:t>
            </a:r>
            <a:r>
              <a:rPr lang="vi-VN" sz="1100">
                <a:latin typeface="Consolas"/>
                <a:ea typeface="+mn-lt"/>
                <a:cs typeface="+mn-lt"/>
              </a:rPr>
              <a:t> %&gt;%</a:t>
            </a:r>
            <a:endParaRPr lang="vi-VN">
              <a:latin typeface="Consolas"/>
            </a:endParaRPr>
          </a:p>
          <a:p>
            <a:r>
              <a:rPr lang="vi-VN" sz="1100">
                <a:latin typeface="Consolas"/>
                <a:ea typeface="+mn-lt"/>
                <a:cs typeface="+mn-lt"/>
              </a:rPr>
              <a:t>  </a:t>
            </a:r>
            <a:r>
              <a:rPr lang="vi-VN" sz="11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mutate</a:t>
            </a:r>
            <a:r>
              <a:rPr lang="vi-VN" sz="1100">
                <a:latin typeface="Consolas"/>
                <a:ea typeface="+mn-lt"/>
                <a:cs typeface="+mn-lt"/>
              </a:rPr>
              <a:t>(</a:t>
            </a:r>
            <a:endParaRPr lang="vi-VN">
              <a:latin typeface="Consolas"/>
            </a:endParaRPr>
          </a:p>
          <a:p>
            <a:r>
              <a:rPr lang="vi-VN" sz="1100">
                <a:latin typeface="Consolas"/>
                <a:ea typeface="+mn-lt"/>
                <a:cs typeface="+mn-lt"/>
              </a:rPr>
              <a:t>    </a:t>
            </a:r>
            <a:r>
              <a:rPr lang="vi-VN" sz="11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type</a:t>
            </a:r>
            <a:r>
              <a:rPr lang="vi-VN" sz="1100">
                <a:latin typeface="Consolas"/>
                <a:ea typeface="+mn-lt"/>
                <a:cs typeface="+mn-lt"/>
              </a:rPr>
              <a:t> = </a:t>
            </a:r>
            <a:r>
              <a:rPr lang="vi-VN" sz="11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ifelse</a:t>
            </a:r>
            <a:r>
              <a:rPr lang="vi-VN" sz="1100">
                <a:latin typeface="Consolas"/>
                <a:ea typeface="+mn-lt"/>
                <a:cs typeface="+mn-lt"/>
              </a:rPr>
              <a:t>(</a:t>
            </a:r>
            <a:endParaRPr lang="vi-VN">
              <a:latin typeface="Consolas"/>
            </a:endParaRPr>
          </a:p>
          <a:p>
            <a:r>
              <a:rPr lang="vi-VN" sz="1100">
                <a:latin typeface="Consolas"/>
                <a:ea typeface="+mn-lt"/>
                <a:cs typeface="+mn-lt"/>
              </a:rPr>
              <a:t>      (</a:t>
            </a:r>
            <a:r>
              <a:rPr lang="vi-VN" sz="11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as</a:t>
            </a:r>
            <a:r>
              <a:rPr lang="vi-VN" sz="1100">
                <a:latin typeface="Consolas"/>
                <a:ea typeface="+mn-lt"/>
                <a:cs typeface="+mn-lt"/>
              </a:rPr>
              <a:t>.</a:t>
            </a:r>
            <a:r>
              <a:rPr lang="vi-VN" sz="11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Date</a:t>
            </a:r>
            <a:r>
              <a:rPr lang="vi-VN" sz="1100">
                <a:latin typeface="Consolas"/>
                <a:ea typeface="+mn-lt"/>
                <a:cs typeface="+mn-lt"/>
              </a:rPr>
              <a:t>(</a:t>
            </a:r>
            <a:r>
              <a:rPr lang="vi-VN" sz="110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"2016-01-01"</a:t>
            </a:r>
            <a:r>
              <a:rPr lang="vi-VN" sz="1100">
                <a:latin typeface="Consolas"/>
                <a:ea typeface="+mn-lt"/>
                <a:cs typeface="+mn-lt"/>
              </a:rPr>
              <a:t>) &lt;= </a:t>
            </a:r>
            <a:r>
              <a:rPr lang="vi-VN" sz="11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Period</a:t>
            </a:r>
            <a:r>
              <a:rPr lang="vi-VN" sz="1100">
                <a:latin typeface="Consolas"/>
                <a:ea typeface="+mn-lt"/>
                <a:cs typeface="+mn-lt"/>
              </a:rPr>
              <a:t> &amp; </a:t>
            </a:r>
            <a:r>
              <a:rPr lang="vi-VN" sz="11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Period</a:t>
            </a:r>
            <a:r>
              <a:rPr lang="vi-VN" sz="1100">
                <a:latin typeface="Consolas"/>
                <a:ea typeface="+mn-lt"/>
                <a:cs typeface="+mn-lt"/>
              </a:rPr>
              <a:t> &lt; </a:t>
            </a:r>
            <a:r>
              <a:rPr lang="vi-VN" sz="11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as</a:t>
            </a:r>
            <a:r>
              <a:rPr lang="vi-VN" sz="1100">
                <a:latin typeface="Consolas"/>
                <a:ea typeface="+mn-lt"/>
                <a:cs typeface="+mn-lt"/>
              </a:rPr>
              <a:t>.</a:t>
            </a:r>
            <a:r>
              <a:rPr lang="vi-VN" sz="11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Date</a:t>
            </a:r>
            <a:r>
              <a:rPr lang="vi-VN" sz="1100">
                <a:latin typeface="Consolas"/>
                <a:ea typeface="+mn-lt"/>
                <a:cs typeface="+mn-lt"/>
              </a:rPr>
              <a:t>(</a:t>
            </a:r>
            <a:r>
              <a:rPr lang="vi-VN" sz="110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"2020-06-01"</a:t>
            </a:r>
            <a:r>
              <a:rPr lang="vi-VN" sz="1100">
                <a:latin typeface="Consolas"/>
                <a:ea typeface="+mn-lt"/>
                <a:cs typeface="+mn-lt"/>
              </a:rPr>
              <a:t>)), </a:t>
            </a:r>
            <a:r>
              <a:rPr lang="vi-VN" sz="110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"recession"</a:t>
            </a:r>
            <a:r>
              <a:rPr lang="vi-VN" sz="1100">
                <a:latin typeface="Consolas"/>
                <a:ea typeface="+mn-lt"/>
                <a:cs typeface="+mn-lt"/>
              </a:rPr>
              <a:t>, </a:t>
            </a:r>
            <a:r>
              <a:rPr lang="vi-VN" sz="110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"recovery"</a:t>
            </a:r>
            <a:endParaRPr lang="vi-VN">
              <a:solidFill>
                <a:srgbClr val="A31515"/>
              </a:solidFill>
              <a:latin typeface="Consolas"/>
            </a:endParaRPr>
          </a:p>
          <a:p>
            <a:r>
              <a:rPr lang="vi-VN" sz="1100">
                <a:latin typeface="Consolas"/>
                <a:ea typeface="+mn-lt"/>
                <a:cs typeface="+mn-lt"/>
              </a:rPr>
              <a:t>    )</a:t>
            </a:r>
            <a:endParaRPr lang="vi-VN">
              <a:latin typeface="Consolas"/>
            </a:endParaRPr>
          </a:p>
          <a:p>
            <a:r>
              <a:rPr lang="vi-VN" sz="1100">
                <a:latin typeface="Consolas"/>
                <a:ea typeface="+mn-lt"/>
                <a:cs typeface="+mn-lt"/>
              </a:rPr>
              <a:t>  )</a:t>
            </a:r>
            <a:endParaRPr lang="vi-VN">
              <a:latin typeface="Consolas"/>
            </a:endParaRPr>
          </a:p>
          <a:p>
            <a:r>
              <a:rPr lang="vi-VN" sz="110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# Chuyển cột 'Period' thành kiểu Date (nếu chưa phải là kiểu Date)</a:t>
            </a:r>
            <a:endParaRPr lang="vi-VN">
              <a:solidFill>
                <a:srgbClr val="008000"/>
              </a:solidFill>
              <a:latin typeface="Consolas"/>
            </a:endParaRPr>
          </a:p>
          <a:p>
            <a:r>
              <a:rPr lang="vi-VN" sz="11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pca_data</a:t>
            </a:r>
            <a:r>
              <a:rPr lang="vi-VN" sz="1100">
                <a:latin typeface="Consolas"/>
                <a:ea typeface="+mn-lt"/>
                <a:cs typeface="+mn-lt"/>
              </a:rPr>
              <a:t> &lt;- </a:t>
            </a:r>
            <a:r>
              <a:rPr lang="vi-VN" sz="11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pca_data</a:t>
            </a:r>
            <a:r>
              <a:rPr lang="vi-VN" sz="1100">
                <a:latin typeface="Consolas"/>
                <a:ea typeface="+mn-lt"/>
                <a:cs typeface="+mn-lt"/>
              </a:rPr>
              <a:t> %&gt;%</a:t>
            </a:r>
            <a:endParaRPr lang="vi-VN">
              <a:latin typeface="Consolas"/>
            </a:endParaRPr>
          </a:p>
          <a:p>
            <a:r>
              <a:rPr lang="vi-VN" sz="1100">
                <a:latin typeface="Consolas"/>
                <a:ea typeface="+mn-lt"/>
                <a:cs typeface="+mn-lt"/>
              </a:rPr>
              <a:t>  </a:t>
            </a:r>
            <a:r>
              <a:rPr lang="vi-VN" sz="11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mutate</a:t>
            </a:r>
            <a:r>
              <a:rPr lang="vi-VN" sz="1100">
                <a:latin typeface="Consolas"/>
                <a:ea typeface="+mn-lt"/>
                <a:cs typeface="+mn-lt"/>
              </a:rPr>
              <a:t>(</a:t>
            </a:r>
            <a:r>
              <a:rPr lang="vi-VN" sz="11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Period</a:t>
            </a:r>
            <a:r>
              <a:rPr lang="vi-VN" sz="1100">
                <a:latin typeface="Consolas"/>
                <a:ea typeface="+mn-lt"/>
                <a:cs typeface="+mn-lt"/>
              </a:rPr>
              <a:t> = </a:t>
            </a:r>
            <a:r>
              <a:rPr lang="vi-VN" sz="11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as</a:t>
            </a:r>
            <a:r>
              <a:rPr lang="vi-VN" sz="1100">
                <a:latin typeface="Consolas"/>
                <a:ea typeface="+mn-lt"/>
                <a:cs typeface="+mn-lt"/>
              </a:rPr>
              <a:t>.</a:t>
            </a:r>
            <a:r>
              <a:rPr lang="vi-VN" sz="11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Date</a:t>
            </a:r>
            <a:r>
              <a:rPr lang="vi-VN" sz="1100">
                <a:latin typeface="Consolas"/>
                <a:ea typeface="+mn-lt"/>
                <a:cs typeface="+mn-lt"/>
              </a:rPr>
              <a:t>(</a:t>
            </a:r>
            <a:r>
              <a:rPr lang="vi-VN" sz="11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Period</a:t>
            </a:r>
            <a:r>
              <a:rPr lang="vi-VN" sz="1100">
                <a:latin typeface="Consolas"/>
                <a:ea typeface="+mn-lt"/>
                <a:cs typeface="+mn-lt"/>
              </a:rPr>
              <a:t>))</a:t>
            </a:r>
            <a:r>
              <a:rPr lang="vi-VN" sz="110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# Chuyển đổi Period thành kiểu Date</a:t>
            </a:r>
            <a:endParaRPr lang="vi-VN">
              <a:solidFill>
                <a:srgbClr val="008000"/>
              </a:solidFill>
              <a:latin typeface="Consolas"/>
            </a:endParaRPr>
          </a:p>
          <a:p>
            <a:r>
              <a:rPr lang="vi-VN" sz="1100">
                <a:solidFill>
                  <a:srgbClr val="008000"/>
                </a:solidFill>
                <a:latin typeface="Consolas"/>
                <a:cs typeface="Segoe UI"/>
              </a:rPr>
              <a:t># Thêm cột 'label' với thời gian dạng tháng/năm vào pca_data</a:t>
            </a:r>
            <a:endParaRPr lang="en-US" sz="1100">
              <a:solidFill>
                <a:srgbClr val="000000"/>
              </a:solidFill>
              <a:latin typeface="Consolas"/>
              <a:cs typeface="Segoe UI"/>
            </a:endParaRPr>
          </a:p>
          <a:p>
            <a:r>
              <a:rPr lang="vi-VN" sz="1100">
                <a:solidFill>
                  <a:srgbClr val="001080"/>
                </a:solidFill>
                <a:latin typeface="Consolas"/>
                <a:cs typeface="Segoe UI"/>
              </a:rPr>
              <a:t>pca_data</a:t>
            </a:r>
            <a:r>
              <a:rPr lang="vi-VN" sz="1100">
                <a:solidFill>
                  <a:srgbClr val="000000"/>
                </a:solidFill>
                <a:latin typeface="Consolas"/>
                <a:cs typeface="Segoe UI"/>
              </a:rPr>
              <a:t> &lt;- </a:t>
            </a:r>
            <a:r>
              <a:rPr lang="vi-VN" sz="1100">
                <a:solidFill>
                  <a:srgbClr val="001080"/>
                </a:solidFill>
                <a:latin typeface="Consolas"/>
                <a:cs typeface="Segoe UI"/>
              </a:rPr>
              <a:t>pca_data</a:t>
            </a:r>
            <a:r>
              <a:rPr lang="vi-VN" sz="1100">
                <a:solidFill>
                  <a:srgbClr val="000000"/>
                </a:solidFill>
                <a:latin typeface="Consolas"/>
                <a:cs typeface="Segoe UI"/>
              </a:rPr>
              <a:t> %&gt;%</a:t>
            </a:r>
            <a:endParaRPr lang="en-US" sz="1100">
              <a:solidFill>
                <a:srgbClr val="000000"/>
              </a:solidFill>
              <a:latin typeface="Consolas"/>
              <a:cs typeface="Segoe UI"/>
            </a:endParaRPr>
          </a:p>
          <a:p>
            <a:r>
              <a:rPr lang="vi-VN" sz="1100">
                <a:solidFill>
                  <a:srgbClr val="000000"/>
                </a:solidFill>
                <a:latin typeface="Consolas"/>
                <a:cs typeface="Segoe UI"/>
              </a:rPr>
              <a:t>  </a:t>
            </a:r>
            <a:r>
              <a:rPr lang="vi-VN" sz="1100">
                <a:solidFill>
                  <a:srgbClr val="001080"/>
                </a:solidFill>
                <a:latin typeface="Consolas"/>
                <a:cs typeface="Segoe UI"/>
              </a:rPr>
              <a:t>mutate</a:t>
            </a:r>
            <a:r>
              <a:rPr lang="vi-VN" sz="1100">
                <a:solidFill>
                  <a:srgbClr val="000000"/>
                </a:solidFill>
                <a:latin typeface="Consolas"/>
                <a:cs typeface="Segoe UI"/>
              </a:rPr>
              <a:t>(</a:t>
            </a:r>
            <a:r>
              <a:rPr lang="vi-VN" sz="1100">
                <a:solidFill>
                  <a:srgbClr val="001080"/>
                </a:solidFill>
                <a:latin typeface="Consolas"/>
                <a:cs typeface="Segoe UI"/>
              </a:rPr>
              <a:t>label</a:t>
            </a:r>
            <a:r>
              <a:rPr lang="vi-VN" sz="1100">
                <a:solidFill>
                  <a:srgbClr val="000000"/>
                </a:solidFill>
                <a:latin typeface="Consolas"/>
                <a:cs typeface="Segoe UI"/>
              </a:rPr>
              <a:t> = </a:t>
            </a:r>
            <a:r>
              <a:rPr lang="vi-VN" sz="1100">
                <a:solidFill>
                  <a:srgbClr val="001080"/>
                </a:solidFill>
                <a:latin typeface="Consolas"/>
                <a:cs typeface="Segoe UI"/>
              </a:rPr>
              <a:t>format</a:t>
            </a:r>
            <a:r>
              <a:rPr lang="vi-VN" sz="1100">
                <a:solidFill>
                  <a:srgbClr val="000000"/>
                </a:solidFill>
                <a:latin typeface="Consolas"/>
                <a:cs typeface="Segoe UI"/>
              </a:rPr>
              <a:t>(</a:t>
            </a:r>
            <a:r>
              <a:rPr lang="vi-VN" sz="1100">
                <a:solidFill>
                  <a:srgbClr val="001080"/>
                </a:solidFill>
                <a:latin typeface="Consolas"/>
                <a:cs typeface="Segoe UI"/>
              </a:rPr>
              <a:t>Period</a:t>
            </a:r>
            <a:r>
              <a:rPr lang="vi-VN" sz="1100">
                <a:solidFill>
                  <a:srgbClr val="000000"/>
                </a:solidFill>
                <a:latin typeface="Consolas"/>
                <a:cs typeface="Segoe UI"/>
              </a:rPr>
              <a:t>, </a:t>
            </a:r>
            <a:r>
              <a:rPr lang="vi-VN" sz="1100">
                <a:solidFill>
                  <a:srgbClr val="A31515"/>
                </a:solidFill>
                <a:latin typeface="Consolas"/>
                <a:cs typeface="Segoe UI"/>
              </a:rPr>
              <a:t>"%b %Y"</a:t>
            </a:r>
            <a:r>
              <a:rPr lang="vi-VN" sz="1100">
                <a:solidFill>
                  <a:srgbClr val="000000"/>
                </a:solidFill>
                <a:latin typeface="Consolas"/>
                <a:cs typeface="Segoe UI"/>
              </a:rPr>
              <a:t>))  </a:t>
            </a:r>
            <a:r>
              <a:rPr lang="vi-VN" sz="1100">
                <a:solidFill>
                  <a:srgbClr val="008000"/>
                </a:solidFill>
                <a:latin typeface="Consolas"/>
                <a:cs typeface="Segoe UI"/>
              </a:rPr>
              <a:t># Định dạng thời gian tháng/năm</a:t>
            </a:r>
            <a:endParaRPr lang="vi-VN"/>
          </a:p>
          <a:p>
            <a:endParaRPr lang="vi-VN" sz="1100">
              <a:latin typeface="Times New Roman"/>
              <a:cs typeface="Segoe UI"/>
            </a:endParaRP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76D67DF7-2610-4D12-A2E5-EBDF5D87921D}"/>
              </a:ext>
            </a:extLst>
          </p:cNvPr>
          <p:cNvSpPr/>
          <p:nvPr/>
        </p:nvSpPr>
        <p:spPr>
          <a:xfrm>
            <a:off x="219959" y="1019336"/>
            <a:ext cx="2324601" cy="876895"/>
          </a:xfrm>
          <a:prstGeom prst="flowChartProcess">
            <a:avLst/>
          </a:prstGeom>
          <a:solidFill>
            <a:srgbClr val="D9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Tiếp tục với dữ liệu: Month_Value_1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32E31B88-3B65-4B74-B311-E9690A1ADAC1}"/>
              </a:ext>
            </a:extLst>
          </p:cNvPr>
          <p:cNvSpPr/>
          <p:nvPr/>
        </p:nvSpPr>
        <p:spPr>
          <a:xfrm>
            <a:off x="2877221" y="1039221"/>
            <a:ext cx="3644731" cy="876895"/>
          </a:xfrm>
          <a:prstGeom prst="flowChartProcess">
            <a:avLst/>
          </a:prstGeom>
          <a:solidFill>
            <a:srgbClr val="D9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Click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biểu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tượng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R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trong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Visualzations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pane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và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chọn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tất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cả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các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cột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trong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dữ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liệu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trên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vào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mục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Values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473B1D48-A0A8-47CF-BD9B-C4A8EF94D793}"/>
              </a:ext>
            </a:extLst>
          </p:cNvPr>
          <p:cNvSpPr/>
          <p:nvPr/>
        </p:nvSpPr>
        <p:spPr>
          <a:xfrm>
            <a:off x="6938128" y="1039221"/>
            <a:ext cx="5033913" cy="876895"/>
          </a:xfrm>
          <a:prstGeom prst="flowChartProcess">
            <a:avLst/>
          </a:prstGeom>
          <a:solidFill>
            <a:srgbClr val="D9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Copy code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bên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dưới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vào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cửa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sổ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R script editor </a:t>
            </a:r>
          </a:p>
        </p:txBody>
      </p:sp>
      <p:sp>
        <p:nvSpPr>
          <p:cNvPr id="9" name="TextBox 15">
            <a:extLst>
              <a:ext uri="{FF2B5EF4-FFF2-40B4-BE49-F238E27FC236}">
                <a16:creationId xmlns:a16="http://schemas.microsoft.com/office/drawing/2014/main" id="{56CD2D76-92B0-327B-C2AB-C62AB522E04C}"/>
              </a:ext>
            </a:extLst>
          </p:cNvPr>
          <p:cNvSpPr txBox="1"/>
          <p:nvPr/>
        </p:nvSpPr>
        <p:spPr>
          <a:xfrm>
            <a:off x="5637230" y="1919140"/>
            <a:ext cx="6557021" cy="49601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110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# Kiểm tra dữ liệu 'label' có giá trị hợp lệ</a:t>
            </a:r>
            <a:endParaRPr lang="vi-VN"/>
          </a:p>
          <a:p>
            <a:r>
              <a:rPr lang="vi-VN" sz="11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pca_data</a:t>
            </a:r>
            <a:r>
              <a:rPr lang="vi-VN" sz="11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vi-VN" sz="1100" b="0">
                <a:effectLst/>
                <a:latin typeface="Consolas"/>
                <a:ea typeface="+mn-lt"/>
                <a:cs typeface="+mn-lt"/>
              </a:rPr>
              <a:t>&lt;- </a:t>
            </a:r>
            <a:r>
              <a:rPr lang="vi-VN" sz="11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pca_data</a:t>
            </a:r>
            <a:r>
              <a:rPr lang="vi-VN" sz="11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vi-VN" sz="1100">
                <a:latin typeface="Consolas"/>
                <a:ea typeface="+mn-lt"/>
                <a:cs typeface="+mn-lt"/>
              </a:rPr>
              <a:t>%&gt;%</a:t>
            </a:r>
            <a:endParaRPr lang="vi-VN"/>
          </a:p>
          <a:p>
            <a:r>
              <a:rPr lang="vi-VN" sz="1100">
                <a:latin typeface="Consolas"/>
                <a:ea typeface="+mn-lt"/>
                <a:cs typeface="+mn-lt"/>
              </a:rPr>
              <a:t>  </a:t>
            </a:r>
            <a:r>
              <a:rPr lang="vi-VN" sz="11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mutate</a:t>
            </a:r>
            <a:r>
              <a:rPr lang="vi-VN" sz="11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vi-VN" sz="11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label</a:t>
            </a:r>
            <a:r>
              <a:rPr lang="vi-VN" sz="11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= </a:t>
            </a:r>
            <a:r>
              <a:rPr lang="vi-VN" sz="11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ifelse</a:t>
            </a:r>
            <a:r>
              <a:rPr lang="vi-VN" sz="11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vi-VN" sz="11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is</a:t>
            </a:r>
            <a:r>
              <a:rPr lang="vi-VN" sz="11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.</a:t>
            </a:r>
            <a:r>
              <a:rPr lang="vi-VN" sz="11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na</a:t>
            </a:r>
            <a:r>
              <a:rPr lang="vi-VN" sz="11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vi-VN" sz="11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label</a:t>
            </a:r>
            <a:r>
              <a:rPr lang="vi-VN" sz="1100" b="0">
                <a:effectLst/>
                <a:latin typeface="Consolas"/>
                <a:ea typeface="+mn-lt"/>
                <a:cs typeface="+mn-lt"/>
              </a:rPr>
              <a:t>) </a:t>
            </a:r>
            <a:r>
              <a:rPr lang="vi-VN" sz="1100">
                <a:latin typeface="Consolas"/>
                <a:ea typeface="+mn-lt"/>
                <a:cs typeface="+mn-lt"/>
              </a:rPr>
              <a:t>| </a:t>
            </a:r>
            <a:r>
              <a:rPr lang="vi-VN" sz="11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label</a:t>
            </a:r>
            <a:r>
              <a:rPr lang="vi-VN" sz="1100">
                <a:latin typeface="Consolas"/>
                <a:ea typeface="+mn-lt"/>
                <a:cs typeface="+mn-lt"/>
              </a:rPr>
              <a:t> == </a:t>
            </a:r>
            <a:r>
              <a:rPr lang="vi-VN" sz="110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""</a:t>
            </a:r>
            <a:r>
              <a:rPr lang="vi-VN" sz="1100">
                <a:latin typeface="Consolas"/>
                <a:ea typeface="+mn-lt"/>
                <a:cs typeface="+mn-lt"/>
              </a:rPr>
              <a:t>, </a:t>
            </a:r>
            <a:r>
              <a:rPr lang="vi-VN" sz="1100">
                <a:solidFill>
                  <a:srgbClr val="DD0000"/>
                </a:solidFill>
                <a:latin typeface="Consolas"/>
                <a:ea typeface="+mn-lt"/>
                <a:cs typeface="+mn-lt"/>
              </a:rPr>
              <a:t>NA</a:t>
            </a:r>
            <a:r>
              <a:rPr lang="vi-VN" sz="1100">
                <a:latin typeface="Consolas"/>
                <a:ea typeface="+mn-lt"/>
                <a:cs typeface="+mn-lt"/>
              </a:rPr>
              <a:t>, </a:t>
            </a:r>
            <a:r>
              <a:rPr lang="vi-VN" sz="11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label</a:t>
            </a:r>
            <a:r>
              <a:rPr lang="vi-VN" sz="1100">
                <a:latin typeface="Consolas"/>
                <a:ea typeface="+mn-lt"/>
                <a:cs typeface="+mn-lt"/>
              </a:rPr>
              <a:t>))  </a:t>
            </a:r>
            <a:r>
              <a:rPr lang="vi-VN" sz="1100" b="0">
                <a:solidFill>
                  <a:srgbClr val="008000"/>
                </a:solidFill>
                <a:effectLst/>
                <a:latin typeface="Consolas"/>
                <a:ea typeface="+mn-lt"/>
                <a:cs typeface="+mn-lt"/>
              </a:rPr>
              <a:t># </a:t>
            </a:r>
            <a:r>
              <a:rPr lang="vi-VN" sz="110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Loại bỏ giá trị NA hoặc rỗng</a:t>
            </a:r>
            <a:endParaRPr lang="vi-VN"/>
          </a:p>
          <a:p>
            <a:r>
              <a:rPr lang="vi-VN" sz="1100" b="0">
                <a:solidFill>
                  <a:srgbClr val="008000"/>
                </a:solidFill>
                <a:effectLst/>
                <a:latin typeface="Consolas"/>
                <a:ea typeface="+mn-lt"/>
                <a:cs typeface="+mn-lt"/>
              </a:rPr>
              <a:t># Chuẩn </a:t>
            </a:r>
            <a:r>
              <a:rPr lang="vi-VN" sz="110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bị </a:t>
            </a:r>
            <a:r>
              <a:rPr lang="vi-VN" sz="1100" b="0">
                <a:solidFill>
                  <a:srgbClr val="008000"/>
                </a:solidFill>
                <a:effectLst/>
                <a:latin typeface="Consolas"/>
                <a:ea typeface="+mn-lt"/>
                <a:cs typeface="+mn-lt"/>
              </a:rPr>
              <a:t>dữ liệu</a:t>
            </a:r>
            <a:r>
              <a:rPr lang="vi-VN" sz="110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: Sắp xếp theo Period để đảm bảo đường nối liền mạch</a:t>
            </a:r>
            <a:endParaRPr lang="vi-VN"/>
          </a:p>
          <a:p>
            <a:r>
              <a:rPr lang="vi-VN" sz="11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pca_data</a:t>
            </a:r>
            <a:r>
              <a:rPr lang="vi-VN" sz="1100">
                <a:latin typeface="Consolas"/>
                <a:ea typeface="+mn-lt"/>
                <a:cs typeface="+mn-lt"/>
              </a:rPr>
              <a:t> &lt;- </a:t>
            </a:r>
            <a:r>
              <a:rPr lang="vi-VN" sz="11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pca_data</a:t>
            </a:r>
            <a:r>
              <a:rPr lang="vi-VN" sz="1100">
                <a:latin typeface="Consolas"/>
                <a:ea typeface="+mn-lt"/>
                <a:cs typeface="+mn-lt"/>
              </a:rPr>
              <a:t> %&gt;%</a:t>
            </a:r>
            <a:endParaRPr lang="vi-VN"/>
          </a:p>
          <a:p>
            <a:r>
              <a:rPr lang="vi-VN" sz="1100">
                <a:latin typeface="Consolas"/>
                <a:ea typeface="+mn-lt"/>
                <a:cs typeface="+mn-lt"/>
              </a:rPr>
              <a:t>  </a:t>
            </a:r>
            <a:r>
              <a:rPr lang="vi-VN" sz="11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arrange</a:t>
            </a:r>
            <a:r>
              <a:rPr lang="vi-VN" sz="1100">
                <a:latin typeface="Consolas"/>
                <a:ea typeface="+mn-lt"/>
                <a:cs typeface="+mn-lt"/>
              </a:rPr>
              <a:t>(</a:t>
            </a:r>
            <a:r>
              <a:rPr lang="vi-VN" sz="11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Period</a:t>
            </a:r>
            <a:r>
              <a:rPr lang="vi-VN" sz="1100">
                <a:latin typeface="Consolas"/>
                <a:ea typeface="+mn-lt"/>
                <a:cs typeface="+mn-lt"/>
              </a:rPr>
              <a:t>)  </a:t>
            </a:r>
            <a:r>
              <a:rPr lang="vi-VN" sz="110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# Sắp xếp theo thời gian (Period)</a:t>
            </a:r>
            <a:endParaRPr lang="vi-VN">
              <a:solidFill>
                <a:srgbClr val="008000"/>
              </a:solidFill>
            </a:endParaRPr>
          </a:p>
          <a:p>
            <a:r>
              <a:rPr lang="vi-VN" sz="110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# Vẽ biểu đồ </a:t>
            </a:r>
            <a:r>
              <a:rPr lang="vi-VN" sz="1100" b="0">
                <a:solidFill>
                  <a:srgbClr val="008000"/>
                </a:solidFill>
                <a:effectLst/>
                <a:latin typeface="Consolas"/>
                <a:ea typeface="+mn-lt"/>
                <a:cs typeface="+mn-lt"/>
              </a:rPr>
              <a:t>PCA</a:t>
            </a:r>
            <a:r>
              <a:rPr lang="vi-VN" sz="110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với thời gian hiển thị</a:t>
            </a:r>
            <a:endParaRPr lang="vi-VN"/>
          </a:p>
          <a:p>
            <a:r>
              <a:rPr lang="vi-VN" sz="11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p</a:t>
            </a:r>
            <a:r>
              <a:rPr lang="vi-VN" sz="11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&lt;- </a:t>
            </a:r>
            <a:r>
              <a:rPr lang="vi-VN" sz="11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ggplot</a:t>
            </a:r>
            <a:r>
              <a:rPr lang="vi-VN" sz="11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vi-VN" sz="11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pca_data</a:t>
            </a:r>
            <a:r>
              <a:rPr lang="vi-VN" sz="1100">
                <a:latin typeface="Consolas"/>
                <a:ea typeface="+mn-lt"/>
                <a:cs typeface="+mn-lt"/>
              </a:rPr>
              <a:t>, </a:t>
            </a:r>
            <a:r>
              <a:rPr lang="vi-VN" sz="11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aes</a:t>
            </a:r>
            <a:r>
              <a:rPr lang="vi-VN" sz="1100">
                <a:latin typeface="Consolas"/>
                <a:ea typeface="+mn-lt"/>
                <a:cs typeface="+mn-lt"/>
              </a:rPr>
              <a:t>(</a:t>
            </a:r>
            <a:r>
              <a:rPr lang="vi-VN" sz="11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x</a:t>
            </a:r>
            <a:r>
              <a:rPr lang="vi-VN" sz="1100">
                <a:latin typeface="Consolas"/>
                <a:ea typeface="+mn-lt"/>
                <a:cs typeface="+mn-lt"/>
              </a:rPr>
              <a:t> = </a:t>
            </a:r>
            <a:r>
              <a:rPr lang="vi-VN" sz="11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PC1</a:t>
            </a:r>
            <a:r>
              <a:rPr lang="vi-VN" sz="1100">
                <a:latin typeface="Consolas"/>
                <a:ea typeface="+mn-lt"/>
                <a:cs typeface="+mn-lt"/>
              </a:rPr>
              <a:t>, </a:t>
            </a:r>
            <a:r>
              <a:rPr lang="vi-VN" sz="11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y</a:t>
            </a:r>
            <a:r>
              <a:rPr lang="vi-VN" sz="1100">
                <a:latin typeface="Consolas"/>
                <a:ea typeface="+mn-lt"/>
                <a:cs typeface="+mn-lt"/>
              </a:rPr>
              <a:t> = </a:t>
            </a:r>
            <a:r>
              <a:rPr lang="vi-VN" sz="11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PC2</a:t>
            </a:r>
            <a:r>
              <a:rPr lang="vi-VN" sz="1100">
                <a:latin typeface="Consolas"/>
                <a:ea typeface="+mn-lt"/>
                <a:cs typeface="+mn-lt"/>
              </a:rPr>
              <a:t>)) +</a:t>
            </a:r>
            <a:endParaRPr lang="vi-VN"/>
          </a:p>
          <a:p>
            <a:r>
              <a:rPr lang="vi-VN" sz="1100">
                <a:latin typeface="Consolas"/>
                <a:ea typeface="+mn-lt"/>
                <a:cs typeface="+mn-lt"/>
              </a:rPr>
              <a:t>  </a:t>
            </a:r>
            <a:r>
              <a:rPr lang="vi-VN" sz="11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geom_line</a:t>
            </a:r>
            <a:r>
              <a:rPr lang="vi-VN" sz="1100">
                <a:latin typeface="Consolas"/>
                <a:ea typeface="+mn-lt"/>
                <a:cs typeface="+mn-lt"/>
              </a:rPr>
              <a:t>(</a:t>
            </a:r>
            <a:r>
              <a:rPr lang="vi-VN" sz="11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aes</a:t>
            </a:r>
            <a:r>
              <a:rPr lang="vi-VN" sz="1100">
                <a:latin typeface="Consolas"/>
                <a:ea typeface="+mn-lt"/>
                <a:cs typeface="+mn-lt"/>
              </a:rPr>
              <a:t>(</a:t>
            </a:r>
            <a:r>
              <a:rPr lang="vi-VN" sz="11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color</a:t>
            </a:r>
            <a:r>
              <a:rPr lang="vi-VN" sz="11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= </a:t>
            </a:r>
            <a:r>
              <a:rPr lang="vi-VN" sz="11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Period</a:t>
            </a:r>
            <a:r>
              <a:rPr lang="vi-VN" sz="1100">
                <a:latin typeface="Consolas"/>
                <a:ea typeface="+mn-lt"/>
                <a:cs typeface="+mn-lt"/>
              </a:rPr>
              <a:t>), </a:t>
            </a:r>
            <a:r>
              <a:rPr lang="vi-VN" sz="11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size</a:t>
            </a:r>
            <a:r>
              <a:rPr lang="vi-VN" sz="1100">
                <a:latin typeface="Consolas"/>
                <a:ea typeface="+mn-lt"/>
                <a:cs typeface="+mn-lt"/>
              </a:rPr>
              <a:t> = </a:t>
            </a:r>
            <a:r>
              <a:rPr lang="vi-VN" sz="1100">
                <a:solidFill>
                  <a:srgbClr val="098658"/>
                </a:solidFill>
                <a:latin typeface="Consolas"/>
                <a:ea typeface="+mn-lt"/>
                <a:cs typeface="+mn-lt"/>
              </a:rPr>
              <a:t>1</a:t>
            </a:r>
            <a:r>
              <a:rPr lang="vi-VN" sz="1100" b="0">
                <a:effectLst/>
                <a:latin typeface="Consolas"/>
                <a:ea typeface="+mn-lt"/>
                <a:cs typeface="+mn-lt"/>
              </a:rPr>
              <a:t>)</a:t>
            </a:r>
            <a:r>
              <a:rPr lang="vi-VN" sz="1100">
                <a:latin typeface="Consolas"/>
                <a:ea typeface="+mn-lt"/>
                <a:cs typeface="+mn-lt"/>
              </a:rPr>
              <a:t> +  </a:t>
            </a:r>
            <a:r>
              <a:rPr lang="vi-VN" sz="110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# Đoạn đường nối tất cả các điểm, màu sắc gradient</a:t>
            </a:r>
            <a:endParaRPr lang="vi-VN"/>
          </a:p>
          <a:p>
            <a:r>
              <a:rPr lang="vi-VN" sz="11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</a:t>
            </a:r>
            <a:r>
              <a:rPr lang="vi-VN" sz="11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geom_point</a:t>
            </a:r>
            <a:r>
              <a:rPr lang="vi-VN" sz="11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vi-VN" sz="11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aes</a:t>
            </a:r>
            <a:r>
              <a:rPr lang="vi-VN" sz="11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vi-VN" sz="11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color</a:t>
            </a:r>
            <a:r>
              <a:rPr lang="vi-VN" sz="11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= </a:t>
            </a:r>
            <a:r>
              <a:rPr lang="vi-VN" sz="11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Period</a:t>
            </a:r>
            <a:r>
              <a:rPr lang="vi-VN" sz="11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), </a:t>
            </a:r>
            <a:r>
              <a:rPr lang="vi-VN" sz="11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size</a:t>
            </a:r>
            <a:r>
              <a:rPr lang="vi-VN" sz="11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= </a:t>
            </a:r>
            <a:r>
              <a:rPr lang="vi-VN" sz="1100">
                <a:solidFill>
                  <a:srgbClr val="098658"/>
                </a:solidFill>
                <a:latin typeface="Consolas"/>
                <a:ea typeface="+mn-lt"/>
                <a:cs typeface="+mn-lt"/>
              </a:rPr>
              <a:t>3</a:t>
            </a:r>
            <a:r>
              <a:rPr lang="vi-VN" sz="11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) +  </a:t>
            </a:r>
            <a:r>
              <a:rPr lang="vi-VN" sz="110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# Vẽ các điểm phân tán với màu sắc gradient</a:t>
            </a:r>
            <a:endParaRPr lang="vi-VN"/>
          </a:p>
          <a:p>
            <a:r>
              <a:rPr lang="vi-VN" sz="11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</a:t>
            </a:r>
            <a:r>
              <a:rPr lang="vi-VN" sz="11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geom_text_repel</a:t>
            </a:r>
            <a:r>
              <a:rPr lang="vi-VN" sz="11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  </a:t>
            </a:r>
            <a:r>
              <a:rPr lang="vi-VN" sz="110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# Thêm nhãn thời gian vào PCA</a:t>
            </a:r>
            <a:endParaRPr lang="vi-VN"/>
          </a:p>
          <a:p>
            <a:r>
              <a:rPr lang="vi-VN" sz="1100">
                <a:latin typeface="Consolas"/>
                <a:ea typeface="+mn-lt"/>
                <a:cs typeface="+mn-lt"/>
              </a:rPr>
              <a:t>  </a:t>
            </a:r>
            <a:r>
              <a:rPr lang="vi-VN" sz="11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</a:t>
            </a:r>
            <a:r>
              <a:rPr lang="vi-VN" sz="11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aes</a:t>
            </a:r>
            <a:r>
              <a:rPr lang="vi-VN" sz="1100">
                <a:latin typeface="Consolas"/>
                <a:ea typeface="+mn-lt"/>
                <a:cs typeface="+mn-lt"/>
              </a:rPr>
              <a:t>(</a:t>
            </a:r>
            <a:r>
              <a:rPr lang="vi-VN" sz="11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label</a:t>
            </a:r>
            <a:r>
              <a:rPr lang="vi-VN" sz="1100">
                <a:latin typeface="Consolas"/>
                <a:ea typeface="+mn-lt"/>
                <a:cs typeface="+mn-lt"/>
              </a:rPr>
              <a:t> = </a:t>
            </a:r>
            <a:r>
              <a:rPr lang="vi-VN" sz="11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label</a:t>
            </a:r>
            <a:r>
              <a:rPr lang="vi-VN" sz="1100">
                <a:latin typeface="Consolas"/>
                <a:ea typeface="+mn-lt"/>
                <a:cs typeface="+mn-lt"/>
              </a:rPr>
              <a:t>),</a:t>
            </a:r>
            <a:endParaRPr lang="vi-VN"/>
          </a:p>
          <a:p>
            <a:r>
              <a:rPr lang="vi-VN" sz="1100">
                <a:latin typeface="Consolas"/>
                <a:ea typeface="+mn-lt"/>
                <a:cs typeface="+mn-lt"/>
              </a:rPr>
              <a:t>    </a:t>
            </a:r>
            <a:r>
              <a:rPr lang="vi-VN" sz="11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box</a:t>
            </a:r>
            <a:r>
              <a:rPr lang="vi-VN" sz="11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.</a:t>
            </a:r>
            <a:r>
              <a:rPr lang="vi-VN" sz="11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padding</a:t>
            </a:r>
            <a:r>
              <a:rPr lang="vi-VN" sz="11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vi-VN" sz="1100">
                <a:latin typeface="Consolas"/>
                <a:ea typeface="+mn-lt"/>
                <a:cs typeface="+mn-lt"/>
              </a:rPr>
              <a:t>= </a:t>
            </a:r>
            <a:r>
              <a:rPr lang="vi-VN" sz="1100">
                <a:solidFill>
                  <a:srgbClr val="098658"/>
                </a:solidFill>
                <a:latin typeface="Consolas"/>
                <a:ea typeface="+mn-lt"/>
                <a:cs typeface="+mn-lt"/>
              </a:rPr>
              <a:t>0.5</a:t>
            </a:r>
            <a:r>
              <a:rPr lang="vi-VN" sz="11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,  </a:t>
            </a:r>
            <a:r>
              <a:rPr lang="vi-VN" sz="110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# Giới hạn khoảng cách giữa các nhãn và điểm</a:t>
            </a:r>
            <a:endParaRPr lang="vi-VN"/>
          </a:p>
          <a:p>
            <a:r>
              <a:rPr lang="vi-VN" sz="1100">
                <a:latin typeface="Consolas"/>
                <a:ea typeface="+mn-lt"/>
                <a:cs typeface="+mn-lt"/>
              </a:rPr>
              <a:t>    </a:t>
            </a:r>
            <a:r>
              <a:rPr lang="vi-VN" sz="11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point</a:t>
            </a:r>
            <a:r>
              <a:rPr lang="vi-VN" sz="1100">
                <a:latin typeface="Consolas"/>
                <a:ea typeface="+mn-lt"/>
                <a:cs typeface="+mn-lt"/>
              </a:rPr>
              <a:t>.</a:t>
            </a:r>
            <a:r>
              <a:rPr lang="vi-VN" sz="11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padding</a:t>
            </a:r>
            <a:r>
              <a:rPr lang="vi-VN" sz="11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= </a:t>
            </a:r>
            <a:r>
              <a:rPr lang="vi-VN" sz="1100">
                <a:solidFill>
                  <a:srgbClr val="098658"/>
                </a:solidFill>
                <a:latin typeface="Consolas"/>
                <a:ea typeface="+mn-lt"/>
                <a:cs typeface="+mn-lt"/>
              </a:rPr>
              <a:t>0.5</a:t>
            </a:r>
            <a:r>
              <a:rPr lang="vi-VN" sz="11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,  </a:t>
            </a:r>
            <a:r>
              <a:rPr lang="vi-VN" sz="110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# Thêm khoảng cách giữa các điểm và nhãn</a:t>
            </a:r>
            <a:endParaRPr lang="vi-VN"/>
          </a:p>
          <a:p>
            <a:r>
              <a:rPr lang="vi-VN" sz="11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</a:t>
            </a:r>
            <a:r>
              <a:rPr lang="vi-VN" sz="11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max</a:t>
            </a:r>
            <a:r>
              <a:rPr lang="vi-VN" sz="1100">
                <a:latin typeface="Consolas"/>
                <a:ea typeface="+mn-lt"/>
                <a:cs typeface="+mn-lt"/>
              </a:rPr>
              <a:t>.</a:t>
            </a:r>
            <a:r>
              <a:rPr lang="vi-VN" sz="11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overlaps</a:t>
            </a:r>
            <a:r>
              <a:rPr lang="vi-VN" sz="11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= </a:t>
            </a:r>
            <a:r>
              <a:rPr lang="vi-VN" sz="1100">
                <a:solidFill>
                  <a:srgbClr val="098658"/>
                </a:solidFill>
                <a:latin typeface="Consolas"/>
                <a:ea typeface="+mn-lt"/>
                <a:cs typeface="+mn-lt"/>
              </a:rPr>
              <a:t>10</a:t>
            </a:r>
            <a:r>
              <a:rPr lang="vi-VN" sz="11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,  </a:t>
            </a:r>
            <a:r>
              <a:rPr lang="vi-VN" sz="110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# Hạn chế số lượng nhãn chồng lên nhau</a:t>
            </a:r>
            <a:endParaRPr lang="vi-VN"/>
          </a:p>
          <a:p>
            <a:r>
              <a:rPr lang="vi-VN" sz="11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</a:t>
            </a:r>
            <a:r>
              <a:rPr lang="vi-VN" sz="11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size</a:t>
            </a:r>
            <a:r>
              <a:rPr lang="vi-VN" sz="11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= </a:t>
            </a:r>
            <a:r>
              <a:rPr lang="vi-VN" sz="1100">
                <a:solidFill>
                  <a:srgbClr val="098658"/>
                </a:solidFill>
                <a:latin typeface="Consolas"/>
                <a:ea typeface="+mn-lt"/>
                <a:cs typeface="+mn-lt"/>
              </a:rPr>
              <a:t>3</a:t>
            </a:r>
            <a:r>
              <a:rPr lang="vi-VN" sz="11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,</a:t>
            </a:r>
            <a:endParaRPr lang="vi-VN"/>
          </a:p>
          <a:p>
            <a:r>
              <a:rPr lang="vi-VN" sz="11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</a:t>
            </a:r>
            <a:r>
              <a:rPr lang="vi-VN" sz="11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color</a:t>
            </a:r>
            <a:r>
              <a:rPr lang="vi-VN" sz="11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= </a:t>
            </a:r>
            <a:r>
              <a:rPr lang="vi-VN" sz="110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"black"</a:t>
            </a:r>
            <a:endParaRPr lang="vi-VN"/>
          </a:p>
          <a:p>
            <a:r>
              <a:rPr lang="vi-VN" sz="1100">
                <a:latin typeface="Consolas"/>
                <a:ea typeface="+mn-lt"/>
                <a:cs typeface="+mn-lt"/>
              </a:rPr>
              <a:t>  ) +</a:t>
            </a:r>
            <a:endParaRPr lang="vi-VN"/>
          </a:p>
          <a:p>
            <a:r>
              <a:rPr lang="vi-VN" sz="1100">
                <a:latin typeface="Consolas"/>
                <a:ea typeface="+mn-lt"/>
                <a:cs typeface="+mn-lt"/>
              </a:rPr>
              <a:t>  </a:t>
            </a:r>
            <a:r>
              <a:rPr lang="vi-VN" sz="11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scale_color_gradient</a:t>
            </a:r>
            <a:r>
              <a:rPr lang="vi-VN" sz="1100">
                <a:latin typeface="Consolas"/>
                <a:ea typeface="+mn-lt"/>
                <a:cs typeface="+mn-lt"/>
              </a:rPr>
              <a:t>(</a:t>
            </a:r>
            <a:r>
              <a:rPr lang="vi-VN" sz="11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low</a:t>
            </a:r>
            <a:r>
              <a:rPr lang="vi-VN" sz="1100">
                <a:latin typeface="Consolas"/>
                <a:ea typeface="+mn-lt"/>
                <a:cs typeface="+mn-lt"/>
              </a:rPr>
              <a:t> = </a:t>
            </a:r>
            <a:r>
              <a:rPr lang="vi-VN" sz="110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"blue"</a:t>
            </a:r>
            <a:r>
              <a:rPr lang="vi-VN" sz="1100">
                <a:latin typeface="Consolas"/>
                <a:ea typeface="+mn-lt"/>
                <a:cs typeface="+mn-lt"/>
              </a:rPr>
              <a:t>, </a:t>
            </a:r>
            <a:r>
              <a:rPr lang="vi-VN" sz="11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high</a:t>
            </a:r>
            <a:r>
              <a:rPr lang="vi-VN" sz="1100">
                <a:latin typeface="Consolas"/>
                <a:ea typeface="+mn-lt"/>
                <a:cs typeface="+mn-lt"/>
              </a:rPr>
              <a:t> = </a:t>
            </a:r>
            <a:r>
              <a:rPr lang="vi-VN" sz="110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"red"</a:t>
            </a:r>
            <a:r>
              <a:rPr lang="vi-VN" sz="1100">
                <a:latin typeface="Consolas"/>
                <a:ea typeface="+mn-lt"/>
                <a:cs typeface="+mn-lt"/>
              </a:rPr>
              <a:t>) +  </a:t>
            </a:r>
            <a:r>
              <a:rPr lang="vi-VN" sz="110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# Dùng gradient màu từ xanh dương đến đỏ</a:t>
            </a:r>
            <a:endParaRPr lang="vi-VN"/>
          </a:p>
          <a:p>
            <a:r>
              <a:rPr lang="vi-VN" sz="11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</a:t>
            </a:r>
            <a:r>
              <a:rPr lang="vi-VN" sz="11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labs</a:t>
            </a:r>
            <a:r>
              <a:rPr lang="vi-VN" sz="11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vi-VN" sz="11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title</a:t>
            </a:r>
            <a:r>
              <a:rPr lang="vi-VN" sz="11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= </a:t>
            </a:r>
            <a:r>
              <a:rPr lang="vi-VN" sz="110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"PCA: Principal Component Analysis with Time"</a:t>
            </a:r>
            <a:r>
              <a:rPr lang="vi-VN" sz="11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, </a:t>
            </a:r>
            <a:r>
              <a:rPr lang="vi-VN" sz="11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x</a:t>
            </a:r>
            <a:r>
              <a:rPr lang="vi-VN" sz="11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= </a:t>
            </a:r>
            <a:r>
              <a:rPr lang="vi-VN" sz="110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"PC 1"</a:t>
            </a:r>
            <a:r>
              <a:rPr lang="vi-VN" sz="11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, </a:t>
            </a:r>
            <a:r>
              <a:rPr lang="vi-VN" sz="11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y</a:t>
            </a:r>
            <a:r>
              <a:rPr lang="vi-VN" sz="11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= </a:t>
            </a:r>
            <a:r>
              <a:rPr lang="vi-VN" sz="110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"PC 2"</a:t>
            </a:r>
            <a:r>
              <a:rPr lang="vi-VN" sz="1100">
                <a:latin typeface="Consolas"/>
                <a:ea typeface="+mn-lt"/>
                <a:cs typeface="+mn-lt"/>
              </a:rPr>
              <a:t>) </a:t>
            </a:r>
            <a:r>
              <a:rPr lang="vi-VN" sz="11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+ </a:t>
            </a:r>
            <a:r>
              <a:rPr lang="vi-VN" sz="11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theme_minimal</a:t>
            </a:r>
            <a:r>
              <a:rPr lang="vi-VN" sz="11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() +</a:t>
            </a:r>
            <a:endParaRPr lang="vi-VN"/>
          </a:p>
          <a:p>
            <a:r>
              <a:rPr lang="vi-VN" sz="1100">
                <a:latin typeface="Consolas"/>
                <a:ea typeface="+mn-lt"/>
                <a:cs typeface="+mn-lt"/>
              </a:rPr>
              <a:t>  </a:t>
            </a:r>
            <a:r>
              <a:rPr lang="vi-VN" sz="11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theme</a:t>
            </a:r>
            <a:r>
              <a:rPr lang="vi-VN" sz="1100">
                <a:latin typeface="Consolas"/>
                <a:ea typeface="+mn-lt"/>
                <a:cs typeface="+mn-lt"/>
              </a:rPr>
              <a:t>(</a:t>
            </a:r>
            <a:r>
              <a:rPr lang="vi-VN" sz="11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legend</a:t>
            </a:r>
            <a:r>
              <a:rPr lang="vi-VN" sz="11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.</a:t>
            </a:r>
            <a:r>
              <a:rPr lang="vi-VN" sz="11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position</a:t>
            </a:r>
            <a:r>
              <a:rPr lang="vi-VN" sz="1100">
                <a:latin typeface="Consolas"/>
                <a:ea typeface="+mn-lt"/>
                <a:cs typeface="+mn-lt"/>
              </a:rPr>
              <a:t> = </a:t>
            </a:r>
            <a:r>
              <a:rPr lang="vi-VN" sz="110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"top"</a:t>
            </a:r>
            <a:r>
              <a:rPr lang="vi-VN" sz="11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)</a:t>
            </a:r>
            <a:endParaRPr lang="vi-VN"/>
          </a:p>
          <a:p>
            <a:r>
              <a:rPr lang="vi-VN" sz="110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# Hiển thị biểu đồ</a:t>
            </a:r>
            <a:endParaRPr lang="vi-VN"/>
          </a:p>
          <a:p>
            <a:r>
              <a:rPr lang="vi-VN" sz="11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print</a:t>
            </a:r>
            <a:r>
              <a:rPr lang="vi-VN" sz="11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vi-VN" sz="11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p</a:t>
            </a:r>
            <a:r>
              <a:rPr lang="vi-VN" sz="11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)</a:t>
            </a:r>
            <a:endParaRPr lang="vi-VN"/>
          </a:p>
          <a:p>
            <a:endParaRPr lang="vi-VN" sz="1100">
              <a:solidFill>
                <a:srgbClr val="008000"/>
              </a:solidFill>
              <a:latin typeface="Consolas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641779035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A7A2A7-4320-47B5-A8A6-E8299EF54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E1514C-5E56-4738-A1FF-4B1CFD2A3E36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74A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74A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26" name="Picture 2" descr="Free Circuit Board Conductor Tracks photo and picture">
            <a:extLst>
              <a:ext uri="{FF2B5EF4-FFF2-40B4-BE49-F238E27FC236}">
                <a16:creationId xmlns:a16="http://schemas.microsoft.com/office/drawing/2014/main" id="{0837835C-9C84-43A1-BF3C-3FBC15FD4B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5409" r="-25" b="3552"/>
          <a:stretch/>
        </p:blipFill>
        <p:spPr bwMode="auto">
          <a:xfrm>
            <a:off x="-3082" y="-34730"/>
            <a:ext cx="12195082" cy="7396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698CEC5-EDCC-419F-AC28-0E65D8069E2B}"/>
              </a:ext>
            </a:extLst>
          </p:cNvPr>
          <p:cNvSpPr/>
          <p:nvPr/>
        </p:nvSpPr>
        <p:spPr>
          <a:xfrm>
            <a:off x="0" y="1778694"/>
            <a:ext cx="12192000" cy="330061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>
                <a:ln w="12700" cmpd="sng">
                  <a:solidFill>
                    <a:srgbClr val="FFC000"/>
                  </a:solidFill>
                  <a:prstDash val="solid"/>
                </a:ln>
                <a:gradFill>
                  <a:gsLst>
                    <a:gs pos="0">
                      <a:srgbClr val="FFC000"/>
                    </a:gs>
                    <a:gs pos="4000">
                      <a:srgbClr val="FFC000">
                        <a:lumMod val="60000"/>
                        <a:lumOff val="40000"/>
                      </a:srgbClr>
                    </a:gs>
                    <a:gs pos="87000">
                      <a:srgbClr val="FFC000">
                        <a:lumMod val="20000"/>
                        <a:lumOff val="80000"/>
                      </a:srgbClr>
                    </a:gs>
                  </a:gsLst>
                  <a:lin ang="5400000"/>
                </a:gradFill>
                <a:effectLst>
                  <a:glow rad="139700">
                    <a:srgbClr val="004568">
                      <a:satMod val="175000"/>
                      <a:alpha val="40000"/>
                    </a:srgbClr>
                  </a:glow>
                </a:effectLst>
                <a:uLnTx/>
                <a:uFillTx/>
                <a:latin typeface="segoe ui semibold"/>
                <a:ea typeface="+mn-ea"/>
                <a:cs typeface="segoe ui semibold"/>
              </a:rPr>
              <a:t>BÀI THỰC HÀNH 5: </a:t>
            </a:r>
            <a:endParaRPr kumimoji="0" lang="en-US" sz="1800" b="1" i="0" u="none" strike="noStrike" kern="1200" cap="none" spc="0" normalizeH="0" baseline="0" noProof="0">
              <a:ln w="12700" cmpd="sng">
                <a:solidFill>
                  <a:srgbClr val="FFC000"/>
                </a:solidFill>
                <a:prstDash val="solid"/>
              </a:ln>
              <a:gradFill>
                <a:gsLst>
                  <a:gs pos="0">
                    <a:srgbClr val="FFC000"/>
                  </a:gs>
                  <a:gs pos="4000">
                    <a:srgbClr val="FFC000">
                      <a:lumMod val="60000"/>
                      <a:lumOff val="40000"/>
                    </a:srgbClr>
                  </a:gs>
                  <a:gs pos="87000">
                    <a:srgbClr val="FFC000">
                      <a:lumMod val="20000"/>
                      <a:lumOff val="80000"/>
                    </a:srgbClr>
                  </a:gs>
                </a:gsLst>
                <a:lin ang="5400000"/>
              </a:gradFill>
              <a:effectLst>
                <a:glow rad="139700">
                  <a:srgbClr val="004568">
                    <a:satMod val="175000"/>
                    <a:alpha val="40000"/>
                  </a:srgbClr>
                </a:glow>
              </a:effectLst>
              <a:uLnTx/>
              <a:uFillTx/>
              <a:latin typeface="Segoe UI"/>
              <a:ea typeface="+mn-ea"/>
              <a:cs typeface="Segoe UI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>
                <a:ln w="12700" cmpd="sng">
                  <a:solidFill>
                    <a:srgbClr val="FFC000"/>
                  </a:solidFill>
                  <a:prstDash val="solid"/>
                </a:ln>
                <a:gradFill>
                  <a:gsLst>
                    <a:gs pos="0">
                      <a:srgbClr val="FFC000"/>
                    </a:gs>
                    <a:gs pos="4000">
                      <a:srgbClr val="FFC000">
                        <a:lumMod val="60000"/>
                        <a:lumOff val="40000"/>
                      </a:srgbClr>
                    </a:gs>
                    <a:gs pos="87000">
                      <a:srgbClr val="FFC000">
                        <a:lumMod val="20000"/>
                        <a:lumOff val="80000"/>
                      </a:srgbClr>
                    </a:gs>
                  </a:gsLst>
                  <a:lin ang="5400000"/>
                </a:gradFill>
                <a:effectLst>
                  <a:glow rad="139700">
                    <a:srgbClr val="004568">
                      <a:satMod val="175000"/>
                      <a:alpha val="40000"/>
                    </a:srgbClr>
                  </a:glow>
                </a:effectLst>
                <a:latin typeface="Segoe UI Semibold"/>
                <a:cs typeface="Segoe UI Semibold"/>
              </a:rPr>
              <a:t>TRỰC QUAN HÓA DỮ LIỆU CHUỖI THỜI GIAN</a:t>
            </a:r>
            <a:endParaRPr kumimoji="0" lang="en-US" sz="4800" b="1" i="0" u="none" strike="noStrike" kern="1200" cap="none" spc="0" normalizeH="0" baseline="0" noProof="0">
              <a:ln w="12700" cmpd="sng">
                <a:solidFill>
                  <a:srgbClr val="FFC000"/>
                </a:solidFill>
                <a:prstDash val="solid"/>
              </a:ln>
              <a:gradFill>
                <a:gsLst>
                  <a:gs pos="0">
                    <a:srgbClr val="FFC000"/>
                  </a:gs>
                  <a:gs pos="4000">
                    <a:srgbClr val="FFC000">
                      <a:lumMod val="60000"/>
                      <a:lumOff val="40000"/>
                    </a:srgbClr>
                  </a:gs>
                  <a:gs pos="87000">
                    <a:srgbClr val="FFC000">
                      <a:lumMod val="20000"/>
                      <a:lumOff val="80000"/>
                    </a:srgbClr>
                  </a:gs>
                </a:gsLst>
                <a:lin ang="5400000"/>
              </a:gradFill>
              <a:effectLst>
                <a:glow rad="139700">
                  <a:srgbClr val="004568">
                    <a:satMod val="175000"/>
                    <a:alpha val="40000"/>
                  </a:srgbClr>
                </a:glow>
              </a:effectLst>
              <a:uLnTx/>
              <a:uFillTx/>
              <a:latin typeface="Segoe UI Semibold"/>
              <a:ea typeface="+mn-ea"/>
              <a:cs typeface="Segoe UI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572000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CC175-5C04-ACB8-B74D-786147921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Free Google Thank You Slide &amp; PowerPoint Templates">
            <a:extLst>
              <a:ext uri="{FF2B5EF4-FFF2-40B4-BE49-F238E27FC236}">
                <a16:creationId xmlns:a16="http://schemas.microsoft.com/office/drawing/2014/main" id="{FC758832-875D-FCC6-680B-19ACF6793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81" y="1682"/>
            <a:ext cx="12200962" cy="685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14968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47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2279749"/>
            <a:ext cx="12192000" cy="4578251"/>
            <a:chOff x="0" y="-47625"/>
            <a:chExt cx="4816593" cy="180869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761067"/>
            </a:xfrm>
            <a:custGeom>
              <a:avLst/>
              <a:gdLst/>
              <a:ahLst/>
              <a:cxnLst/>
              <a:rect l="l" t="t" r="r" b="b"/>
              <a:pathLst>
                <a:path w="4816592" h="1761067">
                  <a:moveTo>
                    <a:pt x="0" y="0"/>
                  </a:moveTo>
                  <a:lnTo>
                    <a:pt x="4816592" y="0"/>
                  </a:lnTo>
                  <a:lnTo>
                    <a:pt x="4816592" y="1761067"/>
                  </a:lnTo>
                  <a:lnTo>
                    <a:pt x="0" y="1761067"/>
                  </a:lnTo>
                  <a:close/>
                </a:path>
              </a:pathLst>
            </a:custGeom>
            <a:solidFill>
              <a:srgbClr val="FAF3E0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816593" cy="1808692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marL="0" marR="0" lvl="0" indent="0" algn="ctr" defTabSz="609630" rtl="0" eaLnBrk="1" fontAlgn="auto" latinLnBrk="0" hangingPunct="1">
                <a:lnSpc>
                  <a:spcPts val="1867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0" y="211885"/>
            <a:ext cx="12192000" cy="5833140"/>
            <a:chOff x="0" y="0"/>
            <a:chExt cx="30705380" cy="11666279"/>
          </a:xfrm>
        </p:grpSpPr>
        <p:sp>
          <p:nvSpPr>
            <p:cNvPr id="9" name="Freeform 9"/>
            <p:cNvSpPr/>
            <p:nvPr/>
          </p:nvSpPr>
          <p:spPr>
            <a:xfrm rot="5400000">
              <a:off x="1983316" y="-1983316"/>
              <a:ext cx="11609209" cy="15575841"/>
            </a:xfrm>
            <a:custGeom>
              <a:avLst/>
              <a:gdLst/>
              <a:ahLst/>
              <a:cxnLst/>
              <a:rect l="l" t="t" r="r" b="b"/>
              <a:pathLst>
                <a:path w="11609209" h="15575841">
                  <a:moveTo>
                    <a:pt x="0" y="0"/>
                  </a:moveTo>
                  <a:lnTo>
                    <a:pt x="11609209" y="0"/>
                  </a:lnTo>
                  <a:lnTo>
                    <a:pt x="11609209" y="15575841"/>
                  </a:lnTo>
                  <a:lnTo>
                    <a:pt x="0" y="155758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t="-5899" r="-491"/>
              </a:stretch>
            </a:blip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Freeform 10"/>
            <p:cNvSpPr/>
            <p:nvPr/>
          </p:nvSpPr>
          <p:spPr>
            <a:xfrm rot="5400000">
              <a:off x="17267131" y="-1771970"/>
              <a:ext cx="11666279" cy="15210219"/>
            </a:xfrm>
            <a:custGeom>
              <a:avLst/>
              <a:gdLst/>
              <a:ahLst/>
              <a:cxnLst/>
              <a:rect l="l" t="t" r="r" b="b"/>
              <a:pathLst>
                <a:path w="11666279" h="15210219">
                  <a:moveTo>
                    <a:pt x="0" y="0"/>
                  </a:moveTo>
                  <a:lnTo>
                    <a:pt x="11666279" y="0"/>
                  </a:lnTo>
                  <a:lnTo>
                    <a:pt x="11666279" y="15210219"/>
                  </a:lnTo>
                  <a:lnTo>
                    <a:pt x="0" y="152102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b="-8445"/>
              </a:stretch>
            </a:blip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685800" y="1201668"/>
            <a:ext cx="4878421" cy="14106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609630" rtl="0" eaLnBrk="1" fontAlgn="auto" latinLnBrk="0" hangingPunct="1">
              <a:lnSpc>
                <a:spcPts val="551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101010"/>
                </a:solidFill>
                <a:effectLst/>
                <a:uLnTx/>
                <a:uFillTx/>
                <a:latin typeface="Segoe UI Semibold" panose="020B0702040204020203" pitchFamily="34" charset="0"/>
                <a:ea typeface="Marykate"/>
                <a:cs typeface="Segoe UI Semibold" panose="020B0702040204020203" pitchFamily="34" charset="0"/>
                <a:sym typeface="Marykate"/>
              </a:rPr>
              <a:t>BIỂU ĐỒ </a:t>
            </a:r>
            <a:r>
              <a:rPr lang="en-US" sz="4800">
                <a:solidFill>
                  <a:srgbClr val="101010"/>
                </a:solidFill>
                <a:latin typeface="Segoe UI Semibold" panose="020B0702040204020203" pitchFamily="34" charset="0"/>
                <a:ea typeface="Marykate"/>
                <a:cs typeface="Segoe UI Semibold" panose="020B0702040204020203" pitchFamily="34" charset="0"/>
                <a:sym typeface="Marykate"/>
              </a:rPr>
              <a:t>CHUỖI THỜI GIAN</a:t>
            </a: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101010"/>
              </a:solidFill>
              <a:effectLst/>
              <a:uLnTx/>
              <a:uFillTx/>
              <a:latin typeface="Segoe UI Semibold" panose="020B0702040204020203" pitchFamily="34" charset="0"/>
              <a:ea typeface="Marykate"/>
              <a:cs typeface="Segoe UI Semibold" panose="020B0702040204020203" pitchFamily="34" charset="0"/>
              <a:sym typeface="Marykate"/>
            </a:endParaRPr>
          </a:p>
        </p:txBody>
      </p:sp>
      <p:sp>
        <p:nvSpPr>
          <p:cNvPr id="16" name="Freeform 16"/>
          <p:cNvSpPr/>
          <p:nvPr/>
        </p:nvSpPr>
        <p:spPr>
          <a:xfrm rot="-332389">
            <a:off x="6034389" y="1057494"/>
            <a:ext cx="5688501" cy="6091807"/>
          </a:xfrm>
          <a:custGeom>
            <a:avLst/>
            <a:gdLst/>
            <a:ahLst/>
            <a:cxnLst/>
            <a:rect l="l" t="t" r="r" b="b"/>
            <a:pathLst>
              <a:path w="8532752" h="12064303">
                <a:moveTo>
                  <a:pt x="0" y="0"/>
                </a:moveTo>
                <a:lnTo>
                  <a:pt x="8532753" y="0"/>
                </a:lnTo>
                <a:lnTo>
                  <a:pt x="8532753" y="12064303"/>
                </a:lnTo>
                <a:lnTo>
                  <a:pt x="0" y="1206430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9" name="Group 17">
            <a:extLst>
              <a:ext uri="{FF2B5EF4-FFF2-40B4-BE49-F238E27FC236}">
                <a16:creationId xmlns:a16="http://schemas.microsoft.com/office/drawing/2014/main" id="{39ADE6F6-8945-41C9-9592-7635B6F96DCA}"/>
              </a:ext>
            </a:extLst>
          </p:cNvPr>
          <p:cNvGrpSpPr/>
          <p:nvPr/>
        </p:nvGrpSpPr>
        <p:grpSpPr>
          <a:xfrm>
            <a:off x="6678221" y="2356622"/>
            <a:ext cx="4712868" cy="661237"/>
            <a:chOff x="0" y="0"/>
            <a:chExt cx="8285510" cy="1196622"/>
          </a:xfrm>
        </p:grpSpPr>
        <p:sp>
          <p:nvSpPr>
            <p:cNvPr id="40" name="Freeform 18">
              <a:extLst>
                <a:ext uri="{FF2B5EF4-FFF2-40B4-BE49-F238E27FC236}">
                  <a16:creationId xmlns:a16="http://schemas.microsoft.com/office/drawing/2014/main" id="{989555B5-8032-41C5-A1EC-327B47F9F12B}"/>
                </a:ext>
              </a:extLst>
            </p:cNvPr>
            <p:cNvSpPr/>
            <p:nvPr/>
          </p:nvSpPr>
          <p:spPr>
            <a:xfrm>
              <a:off x="0" y="0"/>
              <a:ext cx="4803957" cy="1196622"/>
            </a:xfrm>
            <a:custGeom>
              <a:avLst/>
              <a:gdLst/>
              <a:ahLst/>
              <a:cxnLst/>
              <a:rect l="l" t="t" r="r" b="b"/>
              <a:pathLst>
                <a:path w="4803957" h="1196622">
                  <a:moveTo>
                    <a:pt x="0" y="0"/>
                  </a:moveTo>
                  <a:lnTo>
                    <a:pt x="4803957" y="0"/>
                  </a:lnTo>
                  <a:lnTo>
                    <a:pt x="4803957" y="1196622"/>
                  </a:lnTo>
                  <a:lnTo>
                    <a:pt x="0" y="11966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Freeform 19">
              <a:extLst>
                <a:ext uri="{FF2B5EF4-FFF2-40B4-BE49-F238E27FC236}">
                  <a16:creationId xmlns:a16="http://schemas.microsoft.com/office/drawing/2014/main" id="{7E667B79-5E02-41C0-A8FC-235E82E7918B}"/>
                </a:ext>
              </a:extLst>
            </p:cNvPr>
            <p:cNvSpPr/>
            <p:nvPr/>
          </p:nvSpPr>
          <p:spPr>
            <a:xfrm>
              <a:off x="3481553" y="0"/>
              <a:ext cx="4803957" cy="1196622"/>
            </a:xfrm>
            <a:custGeom>
              <a:avLst/>
              <a:gdLst/>
              <a:ahLst/>
              <a:cxnLst/>
              <a:rect l="l" t="t" r="r" b="b"/>
              <a:pathLst>
                <a:path w="4803957" h="1196622">
                  <a:moveTo>
                    <a:pt x="0" y="0"/>
                  </a:moveTo>
                  <a:lnTo>
                    <a:pt x="4803957" y="0"/>
                  </a:lnTo>
                  <a:lnTo>
                    <a:pt x="4803957" y="1196622"/>
                  </a:lnTo>
                  <a:lnTo>
                    <a:pt x="0" y="11966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" name="TextBox 20">
              <a:extLst>
                <a:ext uri="{FF2B5EF4-FFF2-40B4-BE49-F238E27FC236}">
                  <a16:creationId xmlns:a16="http://schemas.microsoft.com/office/drawing/2014/main" id="{657A5BAC-F68B-4AB4-88C2-2980C2A9CD9B}"/>
                </a:ext>
              </a:extLst>
            </p:cNvPr>
            <p:cNvSpPr txBox="1"/>
            <p:nvPr/>
          </p:nvSpPr>
          <p:spPr>
            <a:xfrm>
              <a:off x="291437" y="50034"/>
              <a:ext cx="7807692" cy="8535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4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uce Bold"/>
                  <a:ea typeface="Open Sauce"/>
                  <a:cs typeface="Open Sauce"/>
                  <a:sym typeface="Open Sauce Bold"/>
                </a:rPr>
                <a:t>Biểu</a:t>
              </a: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uce Bold"/>
                  <a:ea typeface="Open Sauce"/>
                  <a:cs typeface="Open Sauce"/>
                  <a:sym typeface="Open Sauce Bold"/>
                </a:rPr>
                <a:t> </a:t>
              </a:r>
              <a:r>
                <a:rPr kumimoji="0" lang="en-US" sz="2000" b="0" i="0" u="none" strike="noStrike" kern="120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uce Bold"/>
                  <a:ea typeface="Open Sauce"/>
                  <a:cs typeface="Open Sauce"/>
                  <a:sym typeface="Open Sauce Bold"/>
                </a:rPr>
                <a:t>đồ</a:t>
              </a: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uce Bold"/>
                  <a:ea typeface="Open Sauce"/>
                  <a:cs typeface="Open Sauce"/>
                  <a:sym typeface="Open Sauce Bold"/>
                </a:rPr>
                <a:t> </a:t>
              </a:r>
              <a:r>
                <a:rPr kumimoji="0" lang="en-US" sz="2000" b="0" i="0" u="none" strike="noStrike" kern="120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uce Bold"/>
                  <a:ea typeface="Open Sauce"/>
                  <a:cs typeface="Open Sauce"/>
                  <a:sym typeface="Open Sauce Bold"/>
                </a:rPr>
                <a:t>phân</a:t>
              </a: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uce Bold"/>
                  <a:ea typeface="Open Sauce"/>
                  <a:cs typeface="Open Sauce"/>
                  <a:sym typeface="Open Sauce Bold"/>
                </a:rPr>
                <a:t> </a:t>
              </a:r>
              <a:r>
                <a:rPr kumimoji="0" lang="en-US" sz="2000" b="0" i="0" u="none" strike="noStrike" kern="120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uce Bold"/>
                  <a:ea typeface="Open Sauce"/>
                  <a:cs typeface="Open Sauce"/>
                  <a:sym typeface="Open Sauce Bold"/>
                </a:rPr>
                <a:t>tán</a:t>
              </a: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uce"/>
                <a:ea typeface="Open Sauce"/>
                <a:cs typeface="Open Sauce"/>
                <a:sym typeface="Open Sauce"/>
              </a:endParaRPr>
            </a:p>
          </p:txBody>
        </p:sp>
      </p:grpSp>
      <p:sp>
        <p:nvSpPr>
          <p:cNvPr id="24" name="Freeform 20">
            <a:extLst>
              <a:ext uri="{FF2B5EF4-FFF2-40B4-BE49-F238E27FC236}">
                <a16:creationId xmlns:a16="http://schemas.microsoft.com/office/drawing/2014/main" id="{F9285759-7B35-408C-9F4E-32D13371002B}"/>
              </a:ext>
            </a:extLst>
          </p:cNvPr>
          <p:cNvSpPr/>
          <p:nvPr/>
        </p:nvSpPr>
        <p:spPr>
          <a:xfrm>
            <a:off x="1079610" y="3099861"/>
            <a:ext cx="2290672" cy="2727007"/>
          </a:xfrm>
          <a:custGeom>
            <a:avLst/>
            <a:gdLst/>
            <a:ahLst/>
            <a:cxnLst/>
            <a:rect l="l" t="t" r="r" b="b"/>
            <a:pathLst>
              <a:path w="2697486" h="3127520">
                <a:moveTo>
                  <a:pt x="0" y="0"/>
                </a:moveTo>
                <a:lnTo>
                  <a:pt x="2697485" y="0"/>
                </a:lnTo>
                <a:lnTo>
                  <a:pt x="2697485" y="3127520"/>
                </a:lnTo>
                <a:lnTo>
                  <a:pt x="0" y="312752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Freeform 21">
            <a:extLst>
              <a:ext uri="{FF2B5EF4-FFF2-40B4-BE49-F238E27FC236}">
                <a16:creationId xmlns:a16="http://schemas.microsoft.com/office/drawing/2014/main" id="{32F70171-E1BC-4A70-9AF9-8B933E838348}"/>
              </a:ext>
            </a:extLst>
          </p:cNvPr>
          <p:cNvSpPr/>
          <p:nvPr/>
        </p:nvSpPr>
        <p:spPr>
          <a:xfrm rot="20460756">
            <a:off x="143497" y="5383192"/>
            <a:ext cx="1012615" cy="1432724"/>
          </a:xfrm>
          <a:custGeom>
            <a:avLst/>
            <a:gdLst/>
            <a:ahLst/>
            <a:cxnLst/>
            <a:rect l="l" t="t" r="r" b="b"/>
            <a:pathLst>
              <a:path w="1817307" h="2774514">
                <a:moveTo>
                  <a:pt x="0" y="0"/>
                </a:moveTo>
                <a:lnTo>
                  <a:pt x="1817307" y="0"/>
                </a:lnTo>
                <a:lnTo>
                  <a:pt x="1817307" y="2774515"/>
                </a:lnTo>
                <a:lnTo>
                  <a:pt x="0" y="277451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Freeform 22">
            <a:extLst>
              <a:ext uri="{FF2B5EF4-FFF2-40B4-BE49-F238E27FC236}">
                <a16:creationId xmlns:a16="http://schemas.microsoft.com/office/drawing/2014/main" id="{D9172C66-D893-4071-9112-B1083F015CF1}"/>
              </a:ext>
            </a:extLst>
          </p:cNvPr>
          <p:cNvSpPr/>
          <p:nvPr/>
        </p:nvSpPr>
        <p:spPr>
          <a:xfrm rot="4415999">
            <a:off x="4900031" y="2908007"/>
            <a:ext cx="251455" cy="1270643"/>
          </a:xfrm>
          <a:custGeom>
            <a:avLst/>
            <a:gdLst/>
            <a:ahLst/>
            <a:cxnLst/>
            <a:rect l="l" t="t" r="r" b="b"/>
            <a:pathLst>
              <a:path w="401018" h="1445109">
                <a:moveTo>
                  <a:pt x="0" y="0"/>
                </a:moveTo>
                <a:lnTo>
                  <a:pt x="401018" y="0"/>
                </a:lnTo>
                <a:lnTo>
                  <a:pt x="401018" y="1445109"/>
                </a:lnTo>
                <a:lnTo>
                  <a:pt x="0" y="144510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Freeform 23">
            <a:extLst>
              <a:ext uri="{FF2B5EF4-FFF2-40B4-BE49-F238E27FC236}">
                <a16:creationId xmlns:a16="http://schemas.microsoft.com/office/drawing/2014/main" id="{10A3D037-4EE8-47E6-BEED-2C2CDE9D3FB5}"/>
              </a:ext>
            </a:extLst>
          </p:cNvPr>
          <p:cNvSpPr/>
          <p:nvPr/>
        </p:nvSpPr>
        <p:spPr>
          <a:xfrm rot="-7742462">
            <a:off x="4254349" y="4441343"/>
            <a:ext cx="251455" cy="1270643"/>
          </a:xfrm>
          <a:custGeom>
            <a:avLst/>
            <a:gdLst/>
            <a:ahLst/>
            <a:cxnLst/>
            <a:rect l="l" t="t" r="r" b="b"/>
            <a:pathLst>
              <a:path w="401018" h="1445109">
                <a:moveTo>
                  <a:pt x="0" y="0"/>
                </a:moveTo>
                <a:lnTo>
                  <a:pt x="401018" y="0"/>
                </a:lnTo>
                <a:lnTo>
                  <a:pt x="401018" y="1445109"/>
                </a:lnTo>
                <a:lnTo>
                  <a:pt x="0" y="144510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A98588E-B68C-A02C-056F-973E7997A803}"/>
              </a:ext>
            </a:extLst>
          </p:cNvPr>
          <p:cNvGrpSpPr/>
          <p:nvPr/>
        </p:nvGrpSpPr>
        <p:grpSpPr>
          <a:xfrm>
            <a:off x="6678221" y="3251462"/>
            <a:ext cx="6201672" cy="661237"/>
            <a:chOff x="6678221" y="3226569"/>
            <a:chExt cx="6201672" cy="661237"/>
          </a:xfrm>
        </p:grpSpPr>
        <p:grpSp>
          <p:nvGrpSpPr>
            <p:cNvPr id="43" name="Group 25">
              <a:extLst>
                <a:ext uri="{FF2B5EF4-FFF2-40B4-BE49-F238E27FC236}">
                  <a16:creationId xmlns:a16="http://schemas.microsoft.com/office/drawing/2014/main" id="{8D5D45AF-4F20-4F43-828A-FAE1FC3915E9}"/>
                </a:ext>
              </a:extLst>
            </p:cNvPr>
            <p:cNvGrpSpPr/>
            <p:nvPr/>
          </p:nvGrpSpPr>
          <p:grpSpPr>
            <a:xfrm>
              <a:off x="6678221" y="3226569"/>
              <a:ext cx="4712868" cy="661237"/>
              <a:chOff x="0" y="0"/>
              <a:chExt cx="8285510" cy="1196622"/>
            </a:xfrm>
          </p:grpSpPr>
          <p:sp>
            <p:nvSpPr>
              <p:cNvPr id="44" name="Freeform 26">
                <a:extLst>
                  <a:ext uri="{FF2B5EF4-FFF2-40B4-BE49-F238E27FC236}">
                    <a16:creationId xmlns:a16="http://schemas.microsoft.com/office/drawing/2014/main" id="{117B10DF-BF21-499E-983B-4C2B7A827233}"/>
                  </a:ext>
                </a:extLst>
              </p:cNvPr>
              <p:cNvSpPr/>
              <p:nvPr/>
            </p:nvSpPr>
            <p:spPr>
              <a:xfrm>
                <a:off x="0" y="0"/>
                <a:ext cx="4803957" cy="1196622"/>
              </a:xfrm>
              <a:custGeom>
                <a:avLst/>
                <a:gdLst/>
                <a:ahLst/>
                <a:cxnLst/>
                <a:rect l="l" t="t" r="r" b="b"/>
                <a:pathLst>
                  <a:path w="4803957" h="1196622">
                    <a:moveTo>
                      <a:pt x="0" y="0"/>
                    </a:moveTo>
                    <a:lnTo>
                      <a:pt x="4803957" y="0"/>
                    </a:lnTo>
                    <a:lnTo>
                      <a:pt x="4803957" y="1196622"/>
                    </a:lnTo>
                    <a:lnTo>
                      <a:pt x="0" y="1196622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Freeform 27">
                <a:extLst>
                  <a:ext uri="{FF2B5EF4-FFF2-40B4-BE49-F238E27FC236}">
                    <a16:creationId xmlns:a16="http://schemas.microsoft.com/office/drawing/2014/main" id="{5E4461A3-FF0F-463F-9026-D84A7C403D24}"/>
                  </a:ext>
                </a:extLst>
              </p:cNvPr>
              <p:cNvSpPr/>
              <p:nvPr/>
            </p:nvSpPr>
            <p:spPr>
              <a:xfrm>
                <a:off x="3481553" y="0"/>
                <a:ext cx="4803957" cy="1196622"/>
              </a:xfrm>
              <a:custGeom>
                <a:avLst/>
                <a:gdLst/>
                <a:ahLst/>
                <a:cxnLst/>
                <a:rect l="l" t="t" r="r" b="b"/>
                <a:pathLst>
                  <a:path w="4803957" h="1196622">
                    <a:moveTo>
                      <a:pt x="0" y="0"/>
                    </a:moveTo>
                    <a:lnTo>
                      <a:pt x="4803957" y="0"/>
                    </a:lnTo>
                    <a:lnTo>
                      <a:pt x="4803957" y="1196622"/>
                    </a:lnTo>
                    <a:lnTo>
                      <a:pt x="0" y="1196622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TextBox 28">
                <a:extLst>
                  <a:ext uri="{FF2B5EF4-FFF2-40B4-BE49-F238E27FC236}">
                    <a16:creationId xmlns:a16="http://schemas.microsoft.com/office/drawing/2014/main" id="{AA0F39F9-7E23-4111-9548-F3368047EE95}"/>
                  </a:ext>
                </a:extLst>
              </p:cNvPr>
              <p:cNvSpPr txBox="1"/>
              <p:nvPr/>
            </p:nvSpPr>
            <p:spPr>
              <a:xfrm>
                <a:off x="291437" y="14617"/>
                <a:ext cx="7807692" cy="853564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ts val="42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uce"/>
                  <a:ea typeface="Open Sauce"/>
                  <a:cs typeface="Open Sauce"/>
                  <a:sym typeface="Open Sauce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6D108D-6FE0-9121-29C7-CEBA0E09F871}"/>
                </a:ext>
              </a:extLst>
            </p:cNvPr>
            <p:cNvSpPr txBox="1"/>
            <p:nvPr/>
          </p:nvSpPr>
          <p:spPr>
            <a:xfrm>
              <a:off x="6749481" y="3327271"/>
              <a:ext cx="613041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uce Bold"/>
                  <a:ea typeface="Open Sauce"/>
                  <a:cs typeface="Open Sauce"/>
                  <a:sym typeface="Open Sauce Bold"/>
                </a:rPr>
                <a:t>Biểu</a:t>
              </a: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uce Bold"/>
                  <a:ea typeface="Open Sauce"/>
                  <a:cs typeface="Open Sauce"/>
                  <a:sym typeface="Open Sauce Bold"/>
                </a:rPr>
                <a:t> </a:t>
              </a:r>
              <a:r>
                <a:rPr kumimoji="0" lang="en-US" sz="2000" b="0" i="0" u="none" strike="noStrike" kern="120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uce Bold"/>
                  <a:ea typeface="Open Sauce"/>
                  <a:cs typeface="Open Sauce"/>
                  <a:sym typeface="Open Sauce Bold"/>
                </a:rPr>
                <a:t>đồ</a:t>
              </a: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uce Bold"/>
                  <a:ea typeface="Open Sauce"/>
                  <a:cs typeface="Open Sauce"/>
                  <a:sym typeface="Open Sauce Bold"/>
                </a:rPr>
                <a:t> </a:t>
              </a:r>
              <a:r>
                <a:rPr kumimoji="0" lang="en-US" sz="2000" b="0" i="0" u="none" strike="noStrike" kern="120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uce Bold"/>
                  <a:ea typeface="Open Sauce"/>
                  <a:cs typeface="Open Sauce"/>
                  <a:sym typeface="Open Sauce Bold"/>
                </a:rPr>
                <a:t>đường</a:t>
              </a: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uce Bold"/>
                <a:ea typeface="Open Sauce"/>
                <a:cs typeface="Open Sauce"/>
                <a:sym typeface="Open Sauce 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848459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5421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>
                <a:solidFill>
                  <a:srgbClr val="C00000"/>
                </a:solidFill>
                <a:latin typeface="Segoe UI Semibold"/>
                <a:cs typeface="Segoe UI Semibold"/>
              </a:rPr>
              <a:t>BIỂU ĐỒ PHÂN TÁN</a:t>
            </a:r>
            <a:endParaRPr lang="en-US">
              <a:solidFill>
                <a:srgbClr val="C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1666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E1514C-5E56-4738-A1FF-4B1CFD2A3E36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74A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74A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4FA8FF-E987-D808-9ADA-58CFA9023A49}"/>
              </a:ext>
            </a:extLst>
          </p:cNvPr>
          <p:cNvSpPr txBox="1"/>
          <p:nvPr/>
        </p:nvSpPr>
        <p:spPr>
          <a:xfrm>
            <a:off x="2061090" y="1972822"/>
            <a:ext cx="8364787" cy="206287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22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/>
                <a:ea typeface="Roboto"/>
                <a:cs typeface="Roboto"/>
              </a:rPr>
              <a:t>Biểu đồ phân tán</a:t>
            </a:r>
            <a:r>
              <a:rPr kumimoji="0" lang="en-US" sz="22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/>
                <a:ea typeface="Roboto"/>
                <a:cs typeface="Roboto"/>
              </a:rPr>
              <a:t> (Scatter plot)</a:t>
            </a:r>
            <a:r>
              <a:rPr kumimoji="0" lang="vi-VN" sz="22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/>
                <a:ea typeface="Roboto"/>
                <a:cs typeface="Roboto"/>
              </a:rPr>
              <a:t> </a:t>
            </a:r>
            <a:r>
              <a:rPr kumimoji="0" lang="en-US" sz="220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có</a:t>
            </a:r>
            <a:r>
              <a:rPr kumimoji="0" lang="en-US" sz="22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 </a:t>
            </a:r>
            <a:r>
              <a:rPr kumimoji="0" lang="en-US" sz="220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thể</a:t>
            </a:r>
            <a:r>
              <a:rPr kumimoji="0" lang="en-US" sz="22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 </a:t>
            </a:r>
            <a:r>
              <a:rPr kumimoji="0" lang="en-US" sz="220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biểu</a:t>
            </a:r>
            <a:r>
              <a:rPr kumimoji="0" lang="en-US" sz="22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 </a:t>
            </a:r>
            <a:r>
              <a:rPr kumimoji="0" lang="en-US" sz="220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diễn</a:t>
            </a:r>
            <a:r>
              <a:rPr kumimoji="0" lang="en-US" sz="22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 </a:t>
            </a:r>
            <a:r>
              <a:rPr kumimoji="0" lang="en-US" sz="220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dữ</a:t>
            </a:r>
            <a:r>
              <a:rPr kumimoji="0" lang="en-US" sz="22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 </a:t>
            </a:r>
            <a:r>
              <a:rPr kumimoji="0" lang="en-US" sz="220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liệu</a:t>
            </a:r>
            <a:r>
              <a:rPr kumimoji="0" lang="en-US" sz="22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 </a:t>
            </a:r>
            <a:r>
              <a:rPr kumimoji="0" lang="en-US" sz="220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chuỗi</a:t>
            </a:r>
            <a:r>
              <a:rPr kumimoji="0" lang="en-US" sz="22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 </a:t>
            </a:r>
            <a:r>
              <a:rPr kumimoji="0" lang="en-US" sz="220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thời</a:t>
            </a:r>
            <a:r>
              <a:rPr kumimoji="0" lang="en-US" sz="22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 </a:t>
            </a:r>
            <a:r>
              <a:rPr kumimoji="0" lang="en-US" sz="220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gian</a:t>
            </a:r>
            <a:r>
              <a:rPr kumimoji="0" lang="en-US" sz="22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 </a:t>
            </a:r>
            <a:r>
              <a:rPr kumimoji="0" lang="en-US" sz="220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như</a:t>
            </a:r>
            <a:r>
              <a:rPr kumimoji="0" lang="en-US" sz="22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 </a:t>
            </a:r>
            <a:r>
              <a:rPr kumimoji="0" lang="en-US" sz="220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sau</a:t>
            </a:r>
            <a:r>
              <a:rPr kumimoji="0" lang="vi-VN" sz="22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: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T</a:t>
            </a:r>
            <a:r>
              <a:rPr kumimoji="0" lang="vi-VN" sz="22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rục x biểu diễn </a:t>
            </a:r>
            <a:r>
              <a:rPr kumimoji="0" lang="en-US" sz="220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thời</a:t>
            </a:r>
            <a:r>
              <a:rPr kumimoji="0" lang="en-US" sz="22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 </a:t>
            </a:r>
            <a:r>
              <a:rPr kumimoji="0" lang="en-US" sz="220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gian</a:t>
            </a:r>
            <a:r>
              <a:rPr kumimoji="0" lang="vi-VN" sz="22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;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T</a:t>
            </a:r>
            <a:r>
              <a:rPr kumimoji="0" lang="vi-VN" sz="22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rục y biểu diễn giá trị của biến </a:t>
            </a:r>
            <a:r>
              <a:rPr kumimoji="0" lang="en-US" sz="220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định</a:t>
            </a:r>
            <a:r>
              <a:rPr kumimoji="0" lang="en-US" sz="22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 </a:t>
            </a:r>
            <a:r>
              <a:rPr kumimoji="0" lang="en-US" sz="220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lượng</a:t>
            </a:r>
            <a:r>
              <a:rPr lang="en-US" sz="2200">
                <a:solidFill>
                  <a:srgbClr val="000000"/>
                </a:solidFill>
                <a:latin typeface="Times New Roman"/>
                <a:ea typeface="Roboto"/>
                <a:cs typeface="Roboto"/>
              </a:rPr>
              <a:t>.</a:t>
            </a:r>
            <a:endParaRPr kumimoji="0" lang="en-US" sz="220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829247321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5421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br>
              <a:rPr lang="en-US">
                <a:solidFill>
                  <a:srgbClr val="C00000"/>
                </a:solidFill>
                <a:latin typeface="segoe ui semibold"/>
                <a:cs typeface="segoe ui semibold"/>
              </a:rPr>
            </a:br>
            <a:r>
              <a:rPr lang="en-US">
                <a:solidFill>
                  <a:srgbClr val="C00000"/>
                </a:solidFill>
                <a:latin typeface="segoe ui semibold"/>
                <a:cs typeface="segoe ui semibold"/>
              </a:rPr>
              <a:t>BIỂU ĐỒ PHÂN TÁN</a:t>
            </a:r>
            <a:endParaRPr lang="en-US">
              <a:solidFill>
                <a:srgbClr val="000000"/>
              </a:solidFill>
              <a:latin typeface="segoe ui semibold"/>
              <a:cs typeface="segoe ui semibold"/>
            </a:endParaRPr>
          </a:p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1666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E1514C-5E56-4738-A1FF-4B1CFD2A3E36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74A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74A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76D67DF7-2610-4D12-A2E5-EBDF5D87921D}"/>
              </a:ext>
            </a:extLst>
          </p:cNvPr>
          <p:cNvSpPr/>
          <p:nvPr/>
        </p:nvSpPr>
        <p:spPr>
          <a:xfrm>
            <a:off x="187736" y="1130832"/>
            <a:ext cx="2324601" cy="876895"/>
          </a:xfrm>
          <a:prstGeom prst="flowChartProcess">
            <a:avLst/>
          </a:prstGeom>
          <a:solidFill>
            <a:srgbClr val="D9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Import file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dữ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liệu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: bitcoin_prices.csv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vào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Power BI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DF22462-61A2-4196-A77F-EA7A83858302}"/>
              </a:ext>
            </a:extLst>
          </p:cNvPr>
          <p:cNvSpPr/>
          <p:nvPr/>
        </p:nvSpPr>
        <p:spPr>
          <a:xfrm rot="5400000">
            <a:off x="1204031" y="2012210"/>
            <a:ext cx="319904" cy="5328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32E31B88-3B65-4B74-B311-E9690A1ADAC1}"/>
              </a:ext>
            </a:extLst>
          </p:cNvPr>
          <p:cNvSpPr/>
          <p:nvPr/>
        </p:nvSpPr>
        <p:spPr>
          <a:xfrm>
            <a:off x="183195" y="2580177"/>
            <a:ext cx="2324601" cy="876895"/>
          </a:xfrm>
          <a:prstGeom prst="flowChartProcess">
            <a:avLst/>
          </a:prstGeom>
          <a:solidFill>
            <a:srgbClr val="D9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Click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biểu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tượng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 Scatter chart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trong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Visualzations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E443DFC7-F2F0-491B-AA42-2B93281EB31C}"/>
              </a:ext>
            </a:extLst>
          </p:cNvPr>
          <p:cNvSpPr/>
          <p:nvPr/>
        </p:nvSpPr>
        <p:spPr>
          <a:xfrm>
            <a:off x="183194" y="4139645"/>
            <a:ext cx="2324601" cy="1121394"/>
          </a:xfrm>
          <a:prstGeom prst="flowChartProcess">
            <a:avLst/>
          </a:prstGeom>
          <a:solidFill>
            <a:srgbClr val="D9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Kéo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/ click Date Hierarchy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vào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X Axis, Value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vào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Y Axis.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4DE8A09-3573-418F-B468-F2A8E5BD161A}"/>
              </a:ext>
            </a:extLst>
          </p:cNvPr>
          <p:cNvSpPr/>
          <p:nvPr/>
        </p:nvSpPr>
        <p:spPr>
          <a:xfrm rot="5400000">
            <a:off x="1185541" y="3531918"/>
            <a:ext cx="319904" cy="5328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ADC72F31-D0D8-4700-B25B-A5DC1A2A19AE}"/>
              </a:ext>
            </a:extLst>
          </p:cNvPr>
          <p:cNvSpPr/>
          <p:nvPr/>
        </p:nvSpPr>
        <p:spPr>
          <a:xfrm>
            <a:off x="2916310" y="1130831"/>
            <a:ext cx="8847065" cy="876895"/>
          </a:xfrm>
          <a:prstGeom prst="flowChartProcess">
            <a:avLst/>
          </a:prstGeom>
          <a:solidFill>
            <a:srgbClr val="D9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err="1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Lưu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ý: </a:t>
            </a:r>
            <a:r>
              <a:rPr lang="en-US" err="1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Đảm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bảo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Power BI </a:t>
            </a:r>
            <a:r>
              <a:rPr lang="en-US" err="1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sẽ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tự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động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tạo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Hierarchy (</a:t>
            </a:r>
            <a:r>
              <a:rPr lang="en-US" err="1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phân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cấp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) </a:t>
            </a:r>
            <a:r>
              <a:rPr lang="en-US" err="1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cho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dữ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liệu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Date/Time </a:t>
            </a:r>
            <a:r>
              <a:rPr lang="en-US" err="1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bằng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cách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: File 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  <a:sym typeface="Wingdings" panose="05000000000000000000" pitchFamily="2" charset="2"/>
              </a:rPr>
              <a:t> Options and Settings  Options  Data load  </a:t>
            </a:r>
            <a:r>
              <a:rPr lang="en-US" err="1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  <a:sym typeface="Wingdings" panose="05000000000000000000" pitchFamily="2" charset="2"/>
              </a:rPr>
              <a:t>bật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  <a:sym typeface="Wingdings" panose="05000000000000000000" pitchFamily="2" charset="2"/>
              </a:rPr>
              <a:t> </a:t>
            </a:r>
            <a:r>
              <a:rPr lang="en-US" err="1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  <a:sym typeface="Wingdings" panose="05000000000000000000" pitchFamily="2" charset="2"/>
              </a:rPr>
              <a:t>tùy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  <a:sym typeface="Wingdings" panose="05000000000000000000" pitchFamily="2" charset="2"/>
              </a:rPr>
              <a:t> </a:t>
            </a:r>
            <a:r>
              <a:rPr lang="en-US" err="1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  <a:sym typeface="Wingdings" panose="05000000000000000000" pitchFamily="2" charset="2"/>
              </a:rPr>
              <a:t>chọn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  <a:sym typeface="Wingdings" panose="05000000000000000000" pitchFamily="2" charset="2"/>
              </a:rPr>
              <a:t> Auto Date/Time</a:t>
            </a:r>
            <a:endParaRPr lang="en-US">
              <a:solidFill>
                <a:schemeClr val="tx2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311BFA36-F010-4ADA-BAD7-51C2B8A2EF61}"/>
              </a:ext>
            </a:extLst>
          </p:cNvPr>
          <p:cNvSpPr/>
          <p:nvPr/>
        </p:nvSpPr>
        <p:spPr>
          <a:xfrm>
            <a:off x="211769" y="5482670"/>
            <a:ext cx="2324601" cy="1121394"/>
          </a:xfrm>
          <a:prstGeom prst="flowChartProcess">
            <a:avLst/>
          </a:prstGeom>
          <a:solidFill>
            <a:srgbClr val="D9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Dựa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vào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kỹ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năng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đã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học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để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tạo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biểu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đồ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như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hình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bên</a:t>
            </a:r>
            <a:endParaRPr lang="en-US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51D74B-9413-47D9-91ED-A1D2A8DD8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760" y="2278650"/>
            <a:ext cx="7474164" cy="416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552828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EB1828-199C-5922-E170-1E7AF805FE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101F752-21E9-0D74-41CA-F94DC1EF3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5421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>
                <a:solidFill>
                  <a:srgbClr val="C00000"/>
                </a:solidFill>
                <a:latin typeface="Segoe UI Semibold"/>
                <a:cs typeface="Segoe UI Semibold"/>
              </a:rPr>
              <a:t>BIỂU ĐỒ ĐƯỜNG</a:t>
            </a:r>
            <a:endParaRPr lang="en-US">
              <a:solidFill>
                <a:srgbClr val="C0000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BDCEEB-5C8A-3CBC-5388-70229B2CB1D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1666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E1514C-5E56-4738-A1FF-4B1CFD2A3E36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74A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74A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3A2D0B-2FC1-4343-AC51-B68FE2A87144}"/>
              </a:ext>
            </a:extLst>
          </p:cNvPr>
          <p:cNvSpPr txBox="1"/>
          <p:nvPr/>
        </p:nvSpPr>
        <p:spPr>
          <a:xfrm>
            <a:off x="2061090" y="1972822"/>
            <a:ext cx="8364787" cy="25707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err="1">
                <a:solidFill>
                  <a:srgbClr val="000000"/>
                </a:solidFill>
                <a:latin typeface="Times New Roman"/>
                <a:ea typeface="Roboto"/>
                <a:cs typeface="Roboto"/>
              </a:rPr>
              <a:t>Tương</a:t>
            </a:r>
            <a:r>
              <a:rPr lang="en-US" sz="2200">
                <a:solidFill>
                  <a:srgbClr val="000000"/>
                </a:solidFill>
                <a:latin typeface="Times New Roman"/>
                <a:ea typeface="Roboto"/>
                <a:cs typeface="Roboto"/>
              </a:rPr>
              <a:t> </a:t>
            </a:r>
            <a:r>
              <a:rPr lang="en-US" sz="2200" err="1">
                <a:solidFill>
                  <a:srgbClr val="000000"/>
                </a:solidFill>
                <a:latin typeface="Times New Roman"/>
                <a:ea typeface="Roboto"/>
                <a:cs typeface="Roboto"/>
              </a:rPr>
              <a:t>tự</a:t>
            </a:r>
            <a:r>
              <a:rPr lang="en-US" sz="2200">
                <a:solidFill>
                  <a:srgbClr val="000000"/>
                </a:solidFill>
                <a:latin typeface="Times New Roman"/>
                <a:ea typeface="Roboto"/>
                <a:cs typeface="Roboto"/>
              </a:rPr>
              <a:t> ta c</a:t>
            </a:r>
            <a:r>
              <a:rPr kumimoji="0" lang="en-US" sz="22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ó </a:t>
            </a:r>
            <a:r>
              <a:rPr kumimoji="0" lang="en-US" sz="220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thể</a:t>
            </a:r>
            <a:r>
              <a:rPr kumimoji="0" lang="en-US" sz="22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 </a:t>
            </a:r>
            <a:r>
              <a:rPr kumimoji="0" lang="en-US" sz="220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biểu</a:t>
            </a:r>
            <a:r>
              <a:rPr kumimoji="0" lang="en-US" sz="22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 </a:t>
            </a:r>
            <a:r>
              <a:rPr kumimoji="0" lang="en-US" sz="220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diễn</a:t>
            </a:r>
            <a:r>
              <a:rPr kumimoji="0" lang="en-US" sz="22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 </a:t>
            </a:r>
            <a:r>
              <a:rPr kumimoji="0" lang="en-US" sz="220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dữ</a:t>
            </a:r>
            <a:r>
              <a:rPr kumimoji="0" lang="en-US" sz="22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 </a:t>
            </a:r>
            <a:r>
              <a:rPr kumimoji="0" lang="en-US" sz="220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liệu</a:t>
            </a:r>
            <a:r>
              <a:rPr kumimoji="0" lang="en-US" sz="22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 </a:t>
            </a:r>
            <a:r>
              <a:rPr kumimoji="0" lang="en-US" sz="220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chuỗi</a:t>
            </a:r>
            <a:r>
              <a:rPr kumimoji="0" lang="en-US" sz="22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 </a:t>
            </a:r>
            <a:r>
              <a:rPr kumimoji="0" lang="en-US" sz="220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thời</a:t>
            </a:r>
            <a:r>
              <a:rPr kumimoji="0" lang="en-US" sz="22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 </a:t>
            </a:r>
            <a:r>
              <a:rPr kumimoji="0" lang="en-US" sz="220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gian</a:t>
            </a:r>
            <a:r>
              <a:rPr kumimoji="0" lang="en-US" sz="22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 </a:t>
            </a:r>
            <a:r>
              <a:rPr kumimoji="0" lang="en-US" sz="220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bằng</a:t>
            </a:r>
            <a:r>
              <a:rPr kumimoji="0" lang="en-US" sz="22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 </a:t>
            </a:r>
            <a:r>
              <a:rPr kumimoji="0" lang="en-US" sz="220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biểu</a:t>
            </a:r>
            <a:r>
              <a:rPr kumimoji="0" lang="en-US" sz="22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 </a:t>
            </a:r>
            <a:r>
              <a:rPr kumimoji="0" lang="en-US" sz="220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đồ</a:t>
            </a:r>
            <a:r>
              <a:rPr kumimoji="0" lang="en-US" sz="22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 </a:t>
            </a:r>
            <a:r>
              <a:rPr kumimoji="0" lang="en-US" sz="220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đường</a:t>
            </a:r>
            <a:r>
              <a:rPr kumimoji="0" lang="en-US" sz="22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 (</a:t>
            </a:r>
            <a:r>
              <a:rPr kumimoji="0" lang="en-US" sz="2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Line chart</a:t>
            </a:r>
            <a:r>
              <a:rPr kumimoji="0" lang="en-US" sz="22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) </a:t>
            </a:r>
            <a:r>
              <a:rPr kumimoji="0" lang="en-US" sz="220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như</a:t>
            </a:r>
            <a:r>
              <a:rPr kumimoji="0" lang="en-US" sz="22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 </a:t>
            </a:r>
            <a:r>
              <a:rPr kumimoji="0" lang="en-US" sz="220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sau</a:t>
            </a:r>
            <a:r>
              <a:rPr kumimoji="0" lang="vi-VN" sz="22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: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T</a:t>
            </a:r>
            <a:r>
              <a:rPr kumimoji="0" lang="vi-VN" sz="22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rục x biểu diễn </a:t>
            </a:r>
            <a:r>
              <a:rPr kumimoji="0" lang="en-US" sz="220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thời</a:t>
            </a:r>
            <a:r>
              <a:rPr kumimoji="0" lang="en-US" sz="22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 </a:t>
            </a:r>
            <a:r>
              <a:rPr kumimoji="0" lang="en-US" sz="220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gian</a:t>
            </a:r>
            <a:r>
              <a:rPr kumimoji="0" lang="vi-VN" sz="22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;</a:t>
            </a:r>
            <a:endParaRPr kumimoji="0" lang="en-US" sz="220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Roboto"/>
              <a:cs typeface="Roboto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T</a:t>
            </a:r>
            <a:r>
              <a:rPr kumimoji="0" lang="vi-VN" sz="22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rục y biểu diễn giá trị của biến </a:t>
            </a:r>
            <a:r>
              <a:rPr kumimoji="0" lang="en-US" sz="220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định</a:t>
            </a:r>
            <a:r>
              <a:rPr kumimoji="0" lang="en-US" sz="22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 </a:t>
            </a:r>
            <a:r>
              <a:rPr kumimoji="0" lang="en-US" sz="220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lượng</a:t>
            </a:r>
            <a:r>
              <a:rPr lang="en-US" sz="2200">
                <a:solidFill>
                  <a:srgbClr val="000000"/>
                </a:solidFill>
                <a:latin typeface="Times New Roman"/>
                <a:ea typeface="Roboto"/>
                <a:cs typeface="Roboto"/>
              </a:rPr>
              <a:t>.</a:t>
            </a:r>
          </a:p>
          <a:p>
            <a:pPr marR="0" lvl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Giúp</a:t>
            </a:r>
            <a:r>
              <a:rPr kumimoji="0" lang="en-US" sz="22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 </a:t>
            </a:r>
            <a:r>
              <a:rPr kumimoji="0" lang="en-US" sz="220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trực</a:t>
            </a:r>
            <a:r>
              <a:rPr kumimoji="0" lang="en-US" sz="22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 </a:t>
            </a:r>
            <a:r>
              <a:rPr kumimoji="0" lang="en-US" sz="220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quan</a:t>
            </a:r>
            <a:r>
              <a:rPr kumimoji="0" lang="en-US" sz="22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 xu </a:t>
            </a:r>
            <a:r>
              <a:rPr kumimoji="0" lang="en-US" sz="220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hướng</a:t>
            </a:r>
            <a:r>
              <a:rPr kumimoji="0" lang="en-US" sz="22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 </a:t>
            </a:r>
            <a:r>
              <a:rPr kumimoji="0" lang="en-US" sz="220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thay</a:t>
            </a:r>
            <a:r>
              <a:rPr kumimoji="0" lang="en-US" sz="22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 </a:t>
            </a:r>
            <a:r>
              <a:rPr kumimoji="0" lang="en-US" sz="220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đổi</a:t>
            </a:r>
            <a:r>
              <a:rPr kumimoji="0" lang="en-US" sz="22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 </a:t>
            </a:r>
            <a:r>
              <a:rPr kumimoji="0" lang="en-US" sz="220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của</a:t>
            </a:r>
            <a:r>
              <a:rPr kumimoji="0" lang="en-US" sz="22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 </a:t>
            </a:r>
            <a:r>
              <a:rPr kumimoji="0" lang="en-US" sz="220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dữ</a:t>
            </a:r>
            <a:r>
              <a:rPr kumimoji="0" lang="en-US" sz="22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 </a:t>
            </a:r>
            <a:r>
              <a:rPr kumimoji="0" lang="en-US" sz="220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liệu</a:t>
            </a:r>
            <a:r>
              <a:rPr kumimoji="0" lang="en-US" sz="22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 </a:t>
            </a:r>
            <a:r>
              <a:rPr kumimoji="0" lang="en-US" sz="220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theo</a:t>
            </a:r>
            <a:r>
              <a:rPr kumimoji="0" lang="en-US" sz="22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 </a:t>
            </a:r>
            <a:r>
              <a:rPr kumimoji="0" lang="en-US" sz="220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trình</a:t>
            </a:r>
            <a:r>
              <a:rPr kumimoji="0" lang="en-US" sz="22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 </a:t>
            </a:r>
            <a:r>
              <a:rPr kumimoji="0" lang="en-US" sz="220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tự</a:t>
            </a:r>
            <a:r>
              <a:rPr kumimoji="0" lang="en-US" sz="22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 </a:t>
            </a:r>
            <a:r>
              <a:rPr kumimoji="0" lang="en-US" sz="220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thời</a:t>
            </a:r>
            <a:r>
              <a:rPr kumimoji="0" lang="en-US" sz="22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 </a:t>
            </a:r>
            <a:r>
              <a:rPr kumimoji="0" lang="en-US" sz="220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gian</a:t>
            </a:r>
            <a:endParaRPr kumimoji="0" lang="en-US" sz="220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754385234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5421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br>
              <a:rPr lang="en-US">
                <a:solidFill>
                  <a:srgbClr val="C00000"/>
                </a:solidFill>
                <a:latin typeface="segoe ui semibold"/>
                <a:cs typeface="segoe ui semibold"/>
              </a:rPr>
            </a:br>
            <a:r>
              <a:rPr lang="en-US">
                <a:solidFill>
                  <a:srgbClr val="C00000"/>
                </a:solidFill>
                <a:latin typeface="segoe ui semibold"/>
                <a:cs typeface="segoe ui semibold"/>
              </a:rPr>
              <a:t>BIỂU ĐỒ PHÂN TÁN</a:t>
            </a:r>
            <a:endParaRPr lang="en-US">
              <a:solidFill>
                <a:srgbClr val="000000"/>
              </a:solidFill>
              <a:latin typeface="segoe ui semibold"/>
              <a:cs typeface="segoe ui semibold"/>
            </a:endParaRPr>
          </a:p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1666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E1514C-5E56-4738-A1FF-4B1CFD2A3E36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74A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74A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76D67DF7-2610-4D12-A2E5-EBDF5D87921D}"/>
              </a:ext>
            </a:extLst>
          </p:cNvPr>
          <p:cNvSpPr/>
          <p:nvPr/>
        </p:nvSpPr>
        <p:spPr>
          <a:xfrm>
            <a:off x="187736" y="1130832"/>
            <a:ext cx="2603089" cy="876895"/>
          </a:xfrm>
          <a:prstGeom prst="flowChartProcess">
            <a:avLst/>
          </a:prstGeom>
          <a:solidFill>
            <a:srgbClr val="D9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Duplicate Page 1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đã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vẽ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biểu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đồ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scatter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trong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ví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dụ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trước</a:t>
            </a:r>
            <a:endParaRPr lang="en-US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DF22462-61A2-4196-A77F-EA7A83858302}"/>
              </a:ext>
            </a:extLst>
          </p:cNvPr>
          <p:cNvSpPr/>
          <p:nvPr/>
        </p:nvSpPr>
        <p:spPr>
          <a:xfrm rot="5400000">
            <a:off x="1204031" y="2012211"/>
            <a:ext cx="319904" cy="5328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32E31B88-3B65-4B74-B311-E9690A1ADAC1}"/>
              </a:ext>
            </a:extLst>
          </p:cNvPr>
          <p:cNvSpPr/>
          <p:nvPr/>
        </p:nvSpPr>
        <p:spPr>
          <a:xfrm>
            <a:off x="183195" y="2580177"/>
            <a:ext cx="2603089" cy="1236951"/>
          </a:xfrm>
          <a:prstGeom prst="flowChartProcess">
            <a:avLst/>
          </a:prstGeom>
          <a:solidFill>
            <a:srgbClr val="D9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Click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vào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biểu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đồ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và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chọn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biểu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tượng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 Line Chart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trong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Visualzations</a:t>
            </a:r>
            <a:endParaRPr lang="en-US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4DE8A09-3573-418F-B468-F2A8E5BD161A}"/>
              </a:ext>
            </a:extLst>
          </p:cNvPr>
          <p:cNvSpPr/>
          <p:nvPr/>
        </p:nvSpPr>
        <p:spPr>
          <a:xfrm rot="5400000">
            <a:off x="1185541" y="3856794"/>
            <a:ext cx="319904" cy="5328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ADC72F31-D0D8-4700-B25B-A5DC1A2A19AE}"/>
              </a:ext>
            </a:extLst>
          </p:cNvPr>
          <p:cNvSpPr/>
          <p:nvPr/>
        </p:nvSpPr>
        <p:spPr>
          <a:xfrm>
            <a:off x="3385800" y="1130832"/>
            <a:ext cx="7901326" cy="876895"/>
          </a:xfrm>
          <a:prstGeom prst="flowChartProcess">
            <a:avLst/>
          </a:prstGeom>
          <a:solidFill>
            <a:srgbClr val="D9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err="1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Ngoài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ra, </a:t>
            </a:r>
            <a:r>
              <a:rPr lang="en-US" err="1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có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thể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thêm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Markers </a:t>
            </a:r>
            <a:r>
              <a:rPr lang="en-US" err="1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cho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biểu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đồ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này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bằng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cách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vào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 Format Your Visual 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  <a:sym typeface="Wingdings" panose="05000000000000000000" pitchFamily="2" charset="2"/>
              </a:rPr>
              <a:t> </a:t>
            </a:r>
            <a:r>
              <a:rPr lang="en-US" err="1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  <a:sym typeface="Wingdings" panose="05000000000000000000" pitchFamily="2" charset="2"/>
              </a:rPr>
              <a:t>Bật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  <a:sym typeface="Wingdings" panose="05000000000000000000" pitchFamily="2" charset="2"/>
              </a:rPr>
              <a:t> </a:t>
            </a:r>
            <a:r>
              <a:rPr lang="en-US" err="1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  <a:sym typeface="Wingdings" panose="05000000000000000000" pitchFamily="2" charset="2"/>
              </a:rPr>
              <a:t>tùy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  <a:sym typeface="Wingdings" panose="05000000000000000000" pitchFamily="2" charset="2"/>
              </a:rPr>
              <a:t> </a:t>
            </a:r>
            <a:r>
              <a:rPr lang="en-US" err="1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  <a:sym typeface="Wingdings" panose="05000000000000000000" pitchFamily="2" charset="2"/>
              </a:rPr>
              <a:t>chọn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  <a:sym typeface="Wingdings" panose="05000000000000000000" pitchFamily="2" charset="2"/>
              </a:rPr>
              <a:t> Markers </a:t>
            </a:r>
            <a:endParaRPr lang="en-US">
              <a:solidFill>
                <a:schemeClr val="tx2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311BFA36-F010-4ADA-BAD7-51C2B8A2EF61}"/>
              </a:ext>
            </a:extLst>
          </p:cNvPr>
          <p:cNvSpPr/>
          <p:nvPr/>
        </p:nvSpPr>
        <p:spPr>
          <a:xfrm>
            <a:off x="183192" y="4518676"/>
            <a:ext cx="2603089" cy="1139174"/>
          </a:xfrm>
          <a:prstGeom prst="flowChartProcess">
            <a:avLst/>
          </a:prstGeom>
          <a:solidFill>
            <a:srgbClr val="D9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Sử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dụng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Slicer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để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tạo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biểu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đồ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đường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thể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hiện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xu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hướng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cho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tháng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3,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năm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2017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39D147-2BD9-4B62-BF4F-E578E35D2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4930" y="2217363"/>
            <a:ext cx="8520063" cy="413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982741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47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2279749"/>
            <a:ext cx="12192000" cy="4578251"/>
            <a:chOff x="0" y="-47625"/>
            <a:chExt cx="4816593" cy="180869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761067"/>
            </a:xfrm>
            <a:custGeom>
              <a:avLst/>
              <a:gdLst/>
              <a:ahLst/>
              <a:cxnLst/>
              <a:rect l="l" t="t" r="r" b="b"/>
              <a:pathLst>
                <a:path w="4816592" h="1761067">
                  <a:moveTo>
                    <a:pt x="0" y="0"/>
                  </a:moveTo>
                  <a:lnTo>
                    <a:pt x="4816592" y="0"/>
                  </a:lnTo>
                  <a:lnTo>
                    <a:pt x="4816592" y="1761067"/>
                  </a:lnTo>
                  <a:lnTo>
                    <a:pt x="0" y="1761067"/>
                  </a:lnTo>
                  <a:close/>
                </a:path>
              </a:pathLst>
            </a:custGeom>
            <a:solidFill>
              <a:srgbClr val="FAF3E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816593" cy="1808692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marL="0" marR="0" lvl="0" indent="0" algn="ctr" defTabSz="609630" rtl="0" eaLnBrk="1" fontAlgn="auto" latinLnBrk="0" hangingPunct="1">
                <a:lnSpc>
                  <a:spcPts val="1867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0" y="192835"/>
            <a:ext cx="12192000" cy="5833140"/>
            <a:chOff x="0" y="0"/>
            <a:chExt cx="30705380" cy="11666279"/>
          </a:xfrm>
        </p:grpSpPr>
        <p:sp>
          <p:nvSpPr>
            <p:cNvPr id="9" name="Freeform 9"/>
            <p:cNvSpPr/>
            <p:nvPr/>
          </p:nvSpPr>
          <p:spPr>
            <a:xfrm rot="5400000">
              <a:off x="1983316" y="-1983316"/>
              <a:ext cx="11609209" cy="15575841"/>
            </a:xfrm>
            <a:custGeom>
              <a:avLst/>
              <a:gdLst/>
              <a:ahLst/>
              <a:cxnLst/>
              <a:rect l="l" t="t" r="r" b="b"/>
              <a:pathLst>
                <a:path w="11609209" h="15575841">
                  <a:moveTo>
                    <a:pt x="0" y="0"/>
                  </a:moveTo>
                  <a:lnTo>
                    <a:pt x="11609209" y="0"/>
                  </a:lnTo>
                  <a:lnTo>
                    <a:pt x="11609209" y="15575841"/>
                  </a:lnTo>
                  <a:lnTo>
                    <a:pt x="0" y="155758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t="-5899" r="-491"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0"/>
            <p:cNvSpPr/>
            <p:nvPr/>
          </p:nvSpPr>
          <p:spPr>
            <a:xfrm rot="5400000">
              <a:off x="17267131" y="-1771970"/>
              <a:ext cx="11666279" cy="15210219"/>
            </a:xfrm>
            <a:custGeom>
              <a:avLst/>
              <a:gdLst/>
              <a:ahLst/>
              <a:cxnLst/>
              <a:rect l="l" t="t" r="r" b="b"/>
              <a:pathLst>
                <a:path w="11666279" h="15210219">
                  <a:moveTo>
                    <a:pt x="0" y="0"/>
                  </a:moveTo>
                  <a:lnTo>
                    <a:pt x="11666279" y="0"/>
                  </a:lnTo>
                  <a:lnTo>
                    <a:pt x="11666279" y="15210219"/>
                  </a:lnTo>
                  <a:lnTo>
                    <a:pt x="0" y="152102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b="-8445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" name="Freeform 20">
            <a:extLst>
              <a:ext uri="{FF2B5EF4-FFF2-40B4-BE49-F238E27FC236}">
                <a16:creationId xmlns:a16="http://schemas.microsoft.com/office/drawing/2014/main" id="{F9285759-7B35-408C-9F4E-32D13371002B}"/>
              </a:ext>
            </a:extLst>
          </p:cNvPr>
          <p:cNvSpPr/>
          <p:nvPr/>
        </p:nvSpPr>
        <p:spPr>
          <a:xfrm>
            <a:off x="7391662" y="2065496"/>
            <a:ext cx="2290672" cy="2727007"/>
          </a:xfrm>
          <a:custGeom>
            <a:avLst/>
            <a:gdLst/>
            <a:ahLst/>
            <a:cxnLst/>
            <a:rect l="l" t="t" r="r" b="b"/>
            <a:pathLst>
              <a:path w="2697486" h="3127520">
                <a:moveTo>
                  <a:pt x="0" y="0"/>
                </a:moveTo>
                <a:lnTo>
                  <a:pt x="2697485" y="0"/>
                </a:lnTo>
                <a:lnTo>
                  <a:pt x="2697485" y="3127520"/>
                </a:lnTo>
                <a:lnTo>
                  <a:pt x="0" y="312752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5" name="Freeform 21">
            <a:extLst>
              <a:ext uri="{FF2B5EF4-FFF2-40B4-BE49-F238E27FC236}">
                <a16:creationId xmlns:a16="http://schemas.microsoft.com/office/drawing/2014/main" id="{32F70171-E1BC-4A70-9AF9-8B933E838348}"/>
              </a:ext>
            </a:extLst>
          </p:cNvPr>
          <p:cNvSpPr/>
          <p:nvPr/>
        </p:nvSpPr>
        <p:spPr>
          <a:xfrm rot="20460756">
            <a:off x="6455549" y="4348827"/>
            <a:ext cx="1012615" cy="1432724"/>
          </a:xfrm>
          <a:custGeom>
            <a:avLst/>
            <a:gdLst/>
            <a:ahLst/>
            <a:cxnLst/>
            <a:rect l="l" t="t" r="r" b="b"/>
            <a:pathLst>
              <a:path w="1817307" h="2774514">
                <a:moveTo>
                  <a:pt x="0" y="0"/>
                </a:moveTo>
                <a:lnTo>
                  <a:pt x="1817307" y="0"/>
                </a:lnTo>
                <a:lnTo>
                  <a:pt x="1817307" y="2774515"/>
                </a:lnTo>
                <a:lnTo>
                  <a:pt x="0" y="277451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7" name="Freeform 23">
            <a:extLst>
              <a:ext uri="{FF2B5EF4-FFF2-40B4-BE49-F238E27FC236}">
                <a16:creationId xmlns:a16="http://schemas.microsoft.com/office/drawing/2014/main" id="{10A3D037-4EE8-47E6-BEED-2C2CDE9D3FB5}"/>
              </a:ext>
            </a:extLst>
          </p:cNvPr>
          <p:cNvSpPr/>
          <p:nvPr/>
        </p:nvSpPr>
        <p:spPr>
          <a:xfrm rot="-7742462">
            <a:off x="10566401" y="3406978"/>
            <a:ext cx="251455" cy="1270643"/>
          </a:xfrm>
          <a:custGeom>
            <a:avLst/>
            <a:gdLst/>
            <a:ahLst/>
            <a:cxnLst/>
            <a:rect l="l" t="t" r="r" b="b"/>
            <a:pathLst>
              <a:path w="401018" h="1445109">
                <a:moveTo>
                  <a:pt x="0" y="0"/>
                </a:moveTo>
                <a:lnTo>
                  <a:pt x="401018" y="0"/>
                </a:lnTo>
                <a:lnTo>
                  <a:pt x="401018" y="1445109"/>
                </a:lnTo>
                <a:lnTo>
                  <a:pt x="0" y="144510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22">
            <a:extLst>
              <a:ext uri="{FF2B5EF4-FFF2-40B4-BE49-F238E27FC236}">
                <a16:creationId xmlns:a16="http://schemas.microsoft.com/office/drawing/2014/main" id="{107453D8-47A5-2CD5-60A5-618817369078}"/>
              </a:ext>
            </a:extLst>
          </p:cNvPr>
          <p:cNvSpPr/>
          <p:nvPr/>
        </p:nvSpPr>
        <p:spPr>
          <a:xfrm rot="4415999">
            <a:off x="9922792" y="643472"/>
            <a:ext cx="251455" cy="1270643"/>
          </a:xfrm>
          <a:custGeom>
            <a:avLst/>
            <a:gdLst/>
            <a:ahLst/>
            <a:cxnLst/>
            <a:rect l="l" t="t" r="r" b="b"/>
            <a:pathLst>
              <a:path w="401018" h="1445109">
                <a:moveTo>
                  <a:pt x="0" y="0"/>
                </a:moveTo>
                <a:lnTo>
                  <a:pt x="401018" y="0"/>
                </a:lnTo>
                <a:lnTo>
                  <a:pt x="401018" y="1445109"/>
                </a:lnTo>
                <a:lnTo>
                  <a:pt x="0" y="144510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1">
            <a:extLst>
              <a:ext uri="{FF2B5EF4-FFF2-40B4-BE49-F238E27FC236}">
                <a16:creationId xmlns:a16="http://schemas.microsoft.com/office/drawing/2014/main" id="{EE28F422-246F-420D-9356-53510B785A7C}"/>
              </a:ext>
            </a:extLst>
          </p:cNvPr>
          <p:cNvSpPr txBox="1"/>
          <p:nvPr/>
        </p:nvSpPr>
        <p:spPr>
          <a:xfrm>
            <a:off x="787538" y="1974874"/>
            <a:ext cx="5676900" cy="20674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609630" rtl="0" eaLnBrk="1" fontAlgn="auto" latinLnBrk="0" hangingPunct="1">
              <a:lnSpc>
                <a:spcPts val="551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101010"/>
                </a:solidFill>
                <a:effectLst/>
                <a:uLnTx/>
                <a:uFillTx/>
                <a:latin typeface="Segoe UI Semibold" panose="020B0702040204020203" pitchFamily="34" charset="0"/>
                <a:ea typeface="Marykate"/>
                <a:cs typeface="Segoe UI Semibold" panose="020B0702040204020203" pitchFamily="34" charset="0"/>
                <a:sym typeface="Marykate"/>
              </a:rPr>
              <a:t>BIỂU DIỄN NHIỀU </a:t>
            </a:r>
            <a:r>
              <a:rPr lang="en-US" sz="4400">
                <a:solidFill>
                  <a:srgbClr val="101010"/>
                </a:solidFill>
                <a:latin typeface="Segoe UI Semibold" panose="020B0702040204020203" pitchFamily="34" charset="0"/>
                <a:ea typeface="Marykate"/>
                <a:cs typeface="Segoe UI Semibold" panose="020B0702040204020203" pitchFamily="34" charset="0"/>
                <a:sym typeface="Marykate"/>
              </a:rPr>
              <a:t>CHUỖI THỜI GIAN CÙNG LÚC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rgbClr val="101010"/>
              </a:solidFill>
              <a:effectLst/>
              <a:uLnTx/>
              <a:uFillTx/>
              <a:latin typeface="Segoe UI Semibold" panose="020B0702040204020203" pitchFamily="34" charset="0"/>
              <a:ea typeface="Marykate"/>
              <a:cs typeface="Segoe UI Semibold" panose="020B0702040204020203" pitchFamily="34" charset="0"/>
              <a:sym typeface="Marykate"/>
            </a:endParaRPr>
          </a:p>
        </p:txBody>
      </p:sp>
    </p:spTree>
    <p:extLst>
      <p:ext uri="{BB962C8B-B14F-4D97-AF65-F5344CB8AC3E}">
        <p14:creationId xmlns:p14="http://schemas.microsoft.com/office/powerpoint/2010/main" val="425014287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EB1828-199C-5922-E170-1E7AF805FE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101F752-21E9-0D74-41CA-F94DC1EF3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5421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>
                <a:solidFill>
                  <a:srgbClr val="C00000"/>
                </a:solidFill>
                <a:latin typeface="Segoe UI Semibold"/>
                <a:cs typeface="Segoe UI Semibold"/>
              </a:rPr>
              <a:t>BIỂU ĐỒ ĐƯỜNG </a:t>
            </a:r>
            <a:r>
              <a:rPr lang="en-US">
                <a:solidFill>
                  <a:srgbClr val="C00000"/>
                </a:solidFill>
                <a:latin typeface="segoe ui semibold"/>
                <a:cs typeface="segoe ui semibold"/>
              </a:rPr>
              <a:t>CHO NHIỀU CHUỖI TG</a:t>
            </a:r>
            <a:endParaRPr lang="en-US">
              <a:solidFill>
                <a:srgbClr val="C0000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BDCEEB-5C8A-3CBC-5388-70229B2CB1D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1666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E1514C-5E56-4738-A1FF-4B1CFD2A3E36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74A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74A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3A2D0B-2FC1-4343-AC51-B68FE2A87144}"/>
              </a:ext>
            </a:extLst>
          </p:cNvPr>
          <p:cNvSpPr txBox="1"/>
          <p:nvPr/>
        </p:nvSpPr>
        <p:spPr>
          <a:xfrm>
            <a:off x="2061090" y="1972822"/>
            <a:ext cx="8364787" cy="25707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err="1">
                <a:solidFill>
                  <a:srgbClr val="000000"/>
                </a:solidFill>
                <a:latin typeface="Times New Roman"/>
                <a:ea typeface="Roboto"/>
                <a:cs typeface="Roboto"/>
              </a:rPr>
              <a:t>Để</a:t>
            </a:r>
            <a:r>
              <a:rPr lang="en-US" sz="2200">
                <a:solidFill>
                  <a:srgbClr val="000000"/>
                </a:solidFill>
                <a:latin typeface="Times New Roman"/>
                <a:ea typeface="Roboto"/>
                <a:cs typeface="Roboto"/>
              </a:rPr>
              <a:t> </a:t>
            </a:r>
            <a:r>
              <a:rPr kumimoji="0" lang="en-US" sz="220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biểu</a:t>
            </a:r>
            <a:r>
              <a:rPr kumimoji="0" lang="en-US" sz="22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 </a:t>
            </a:r>
            <a:r>
              <a:rPr kumimoji="0" lang="en-US" sz="220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diễn</a:t>
            </a:r>
            <a:r>
              <a:rPr kumimoji="0" lang="en-US" sz="22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 </a:t>
            </a:r>
            <a:r>
              <a:rPr lang="en-US" sz="2200" err="1">
                <a:solidFill>
                  <a:srgbClr val="000000"/>
                </a:solidFill>
                <a:latin typeface="Times New Roman"/>
                <a:ea typeface="Roboto"/>
                <a:cs typeface="Roboto"/>
              </a:rPr>
              <a:t>cho</a:t>
            </a:r>
            <a:r>
              <a:rPr lang="en-US" sz="2200">
                <a:solidFill>
                  <a:srgbClr val="000000"/>
                </a:solidFill>
                <a:latin typeface="Times New Roman"/>
                <a:ea typeface="Roboto"/>
                <a:cs typeface="Roboto"/>
              </a:rPr>
              <a:t> </a:t>
            </a:r>
            <a:r>
              <a:rPr lang="en-US" sz="2200" err="1">
                <a:solidFill>
                  <a:srgbClr val="000000"/>
                </a:solidFill>
                <a:latin typeface="Times New Roman"/>
                <a:ea typeface="Roboto"/>
                <a:cs typeface="Roboto"/>
              </a:rPr>
              <a:t>nhiều</a:t>
            </a:r>
            <a:r>
              <a:rPr kumimoji="0" lang="en-US" sz="22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 </a:t>
            </a:r>
            <a:r>
              <a:rPr kumimoji="0" lang="en-US" sz="220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chuỗi</a:t>
            </a:r>
            <a:r>
              <a:rPr kumimoji="0" lang="en-US" sz="22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 </a:t>
            </a:r>
            <a:r>
              <a:rPr kumimoji="0" lang="en-US" sz="220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thời</a:t>
            </a:r>
            <a:r>
              <a:rPr kumimoji="0" lang="en-US" sz="22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 </a:t>
            </a:r>
            <a:r>
              <a:rPr kumimoji="0" lang="en-US" sz="220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gian</a:t>
            </a:r>
            <a:r>
              <a:rPr kumimoji="0" lang="en-US" sz="22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 </a:t>
            </a:r>
            <a:r>
              <a:rPr kumimoji="0" lang="en-US" sz="220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cùng</a:t>
            </a:r>
            <a:r>
              <a:rPr kumimoji="0" lang="en-US" sz="22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 </a:t>
            </a:r>
            <a:r>
              <a:rPr kumimoji="0" lang="en-US" sz="220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lúc</a:t>
            </a:r>
            <a:r>
              <a:rPr kumimoji="0" lang="en-US" sz="22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, ta </a:t>
            </a:r>
            <a:r>
              <a:rPr kumimoji="0" lang="en-US" sz="220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có</a:t>
            </a:r>
            <a:r>
              <a:rPr kumimoji="0" lang="en-US" sz="22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 </a:t>
            </a:r>
            <a:r>
              <a:rPr kumimoji="0" lang="en-US" sz="220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thể</a:t>
            </a:r>
            <a:r>
              <a:rPr kumimoji="0" lang="en-US" sz="22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 </a:t>
            </a:r>
            <a:r>
              <a:rPr kumimoji="0" lang="en-US" sz="220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sử</a:t>
            </a:r>
            <a:r>
              <a:rPr kumimoji="0" lang="en-US" sz="22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 </a:t>
            </a:r>
            <a:r>
              <a:rPr kumimoji="0" lang="en-US" sz="220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dụng</a:t>
            </a:r>
            <a:r>
              <a:rPr kumimoji="0" lang="en-US" sz="22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 </a:t>
            </a:r>
            <a:r>
              <a:rPr kumimoji="0" lang="en-US" sz="220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biểu</a:t>
            </a:r>
            <a:r>
              <a:rPr kumimoji="0" lang="en-US" sz="22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 </a:t>
            </a:r>
            <a:r>
              <a:rPr kumimoji="0" lang="en-US" sz="220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đồ</a:t>
            </a:r>
            <a:r>
              <a:rPr kumimoji="0" lang="en-US" sz="22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 </a:t>
            </a:r>
            <a:r>
              <a:rPr kumimoji="0" lang="en-US" sz="220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đường</a:t>
            </a:r>
            <a:r>
              <a:rPr kumimoji="0" lang="en-US" sz="22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 (</a:t>
            </a:r>
            <a:r>
              <a:rPr kumimoji="0" lang="en-US" sz="2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Line chart</a:t>
            </a:r>
            <a:r>
              <a:rPr kumimoji="0" lang="en-US" sz="22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), </a:t>
            </a:r>
            <a:r>
              <a:rPr kumimoji="0" lang="en-US" sz="220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hoặc</a:t>
            </a:r>
            <a:r>
              <a:rPr kumimoji="0" lang="en-US" sz="22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 </a:t>
            </a:r>
            <a:r>
              <a:rPr kumimoji="0" lang="en-US" sz="220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biểu</a:t>
            </a:r>
            <a:r>
              <a:rPr kumimoji="0" lang="en-US" sz="22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 </a:t>
            </a:r>
            <a:r>
              <a:rPr kumimoji="0" lang="en-US" sz="220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đồ</a:t>
            </a:r>
            <a:r>
              <a:rPr kumimoji="0" lang="en-US" sz="22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 </a:t>
            </a:r>
            <a:r>
              <a:rPr kumimoji="0" lang="en-US" sz="220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đường</a:t>
            </a:r>
            <a:r>
              <a:rPr kumimoji="0" lang="en-US" sz="22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 </a:t>
            </a:r>
            <a:r>
              <a:rPr kumimoji="0" lang="en-US" sz="220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kết</a:t>
            </a:r>
            <a:r>
              <a:rPr kumimoji="0" lang="en-US" sz="22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 </a:t>
            </a:r>
            <a:r>
              <a:rPr kumimoji="0" lang="en-US" sz="220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hợp</a:t>
            </a:r>
            <a:r>
              <a:rPr lang="en-US" sz="2200">
                <a:solidFill>
                  <a:srgbClr val="000000"/>
                </a:solidFill>
                <a:latin typeface="Times New Roman"/>
                <a:ea typeface="Roboto"/>
                <a:cs typeface="Roboto"/>
              </a:rPr>
              <a:t> </a:t>
            </a:r>
            <a:r>
              <a:rPr lang="en-US" sz="2200" err="1">
                <a:solidFill>
                  <a:srgbClr val="000000"/>
                </a:solidFill>
                <a:latin typeface="Times New Roman"/>
                <a:ea typeface="Roboto"/>
                <a:cs typeface="Roboto"/>
              </a:rPr>
              <a:t>điểm</a:t>
            </a:r>
            <a:r>
              <a:rPr kumimoji="0" lang="en-US" sz="22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 </a:t>
            </a:r>
            <a:r>
              <a:rPr kumimoji="0" lang="en-US" sz="220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như</a:t>
            </a:r>
            <a:r>
              <a:rPr kumimoji="0" lang="en-US" sz="22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 </a:t>
            </a:r>
            <a:r>
              <a:rPr kumimoji="0" lang="en-US" sz="220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sau</a:t>
            </a:r>
            <a:r>
              <a:rPr kumimoji="0" lang="vi-VN" sz="22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: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T</a:t>
            </a:r>
            <a:r>
              <a:rPr kumimoji="0" lang="vi-VN" sz="22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rục x biểu diễn </a:t>
            </a:r>
            <a:r>
              <a:rPr kumimoji="0" lang="en-US" sz="220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thời</a:t>
            </a:r>
            <a:r>
              <a:rPr kumimoji="0" lang="en-US" sz="22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 </a:t>
            </a:r>
            <a:r>
              <a:rPr kumimoji="0" lang="en-US" sz="220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gian</a:t>
            </a:r>
            <a:r>
              <a:rPr kumimoji="0" lang="vi-VN" sz="22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;</a:t>
            </a:r>
            <a:endParaRPr kumimoji="0" lang="en-US" sz="220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Roboto"/>
              <a:cs typeface="Roboto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T</a:t>
            </a:r>
            <a:r>
              <a:rPr kumimoji="0" lang="vi-VN" sz="22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rục y biểu diễn giá trị của biến </a:t>
            </a:r>
            <a:r>
              <a:rPr kumimoji="0" lang="en-US" sz="220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định</a:t>
            </a:r>
            <a:r>
              <a:rPr kumimoji="0" lang="en-US" sz="22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 </a:t>
            </a:r>
            <a:r>
              <a:rPr kumimoji="0" lang="en-US" sz="220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Roboto"/>
                <a:cs typeface="Roboto"/>
              </a:rPr>
              <a:t>lượng</a:t>
            </a:r>
            <a:r>
              <a:rPr lang="en-US" sz="2200">
                <a:solidFill>
                  <a:srgbClr val="000000"/>
                </a:solidFill>
                <a:latin typeface="Times New Roman"/>
                <a:ea typeface="Roboto"/>
                <a:cs typeface="Roboto"/>
              </a:rPr>
              <a:t>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200">
                <a:solidFill>
                  <a:srgbClr val="000000"/>
                </a:solidFill>
                <a:latin typeface="Times New Roman"/>
                <a:ea typeface="Roboto"/>
                <a:cs typeface="Roboto"/>
              </a:rPr>
              <a:t>Legend: </a:t>
            </a:r>
            <a:r>
              <a:rPr lang="en-US" sz="2200" err="1">
                <a:solidFill>
                  <a:srgbClr val="000000"/>
                </a:solidFill>
                <a:latin typeface="Times New Roman"/>
                <a:ea typeface="Roboto"/>
                <a:cs typeface="Roboto"/>
              </a:rPr>
              <a:t>biến</a:t>
            </a:r>
            <a:r>
              <a:rPr lang="en-US" sz="2200">
                <a:solidFill>
                  <a:srgbClr val="000000"/>
                </a:solidFill>
                <a:latin typeface="Times New Roman"/>
                <a:ea typeface="Roboto"/>
                <a:cs typeface="Roboto"/>
              </a:rPr>
              <a:t> </a:t>
            </a:r>
            <a:r>
              <a:rPr lang="en-US" sz="2200" err="1">
                <a:solidFill>
                  <a:srgbClr val="000000"/>
                </a:solidFill>
                <a:latin typeface="Times New Roman"/>
                <a:ea typeface="Roboto"/>
                <a:cs typeface="Roboto"/>
              </a:rPr>
              <a:t>định</a:t>
            </a:r>
            <a:r>
              <a:rPr lang="en-US" sz="2200">
                <a:solidFill>
                  <a:srgbClr val="000000"/>
                </a:solidFill>
                <a:latin typeface="Times New Roman"/>
                <a:ea typeface="Roboto"/>
                <a:cs typeface="Roboto"/>
              </a:rPr>
              <a:t> </a:t>
            </a:r>
            <a:r>
              <a:rPr lang="en-US" sz="2200" err="1">
                <a:solidFill>
                  <a:srgbClr val="000000"/>
                </a:solidFill>
                <a:latin typeface="Times New Roman"/>
                <a:ea typeface="Roboto"/>
                <a:cs typeface="Roboto"/>
              </a:rPr>
              <a:t>tính</a:t>
            </a:r>
            <a:r>
              <a:rPr lang="en-US" sz="2200">
                <a:solidFill>
                  <a:srgbClr val="000000"/>
                </a:solidFill>
                <a:latin typeface="Times New Roman"/>
                <a:ea typeface="Roboto"/>
                <a:cs typeface="Roboto"/>
              </a:rPr>
              <a:t> </a:t>
            </a:r>
            <a:r>
              <a:rPr lang="en-US" sz="2200" err="1">
                <a:solidFill>
                  <a:srgbClr val="000000"/>
                </a:solidFill>
                <a:latin typeface="Times New Roman"/>
                <a:ea typeface="Roboto"/>
                <a:cs typeface="Roboto"/>
              </a:rPr>
              <a:t>có</a:t>
            </a:r>
            <a:r>
              <a:rPr lang="en-US" sz="2200">
                <a:solidFill>
                  <a:srgbClr val="000000"/>
                </a:solidFill>
                <a:latin typeface="Times New Roman"/>
                <a:ea typeface="Roboto"/>
                <a:cs typeface="Roboto"/>
              </a:rPr>
              <a:t> </a:t>
            </a:r>
            <a:r>
              <a:rPr lang="en-US" sz="2200" err="1">
                <a:solidFill>
                  <a:srgbClr val="000000"/>
                </a:solidFill>
                <a:latin typeface="Times New Roman"/>
                <a:ea typeface="Roboto"/>
                <a:cs typeface="Roboto"/>
              </a:rPr>
              <a:t>phân</a:t>
            </a:r>
            <a:r>
              <a:rPr lang="en-US" sz="2200">
                <a:solidFill>
                  <a:srgbClr val="000000"/>
                </a:solidFill>
                <a:latin typeface="Times New Roman"/>
                <a:ea typeface="Roboto"/>
                <a:cs typeface="Roboto"/>
              </a:rPr>
              <a:t> chia </a:t>
            </a:r>
            <a:r>
              <a:rPr lang="en-US" sz="2200" err="1">
                <a:solidFill>
                  <a:srgbClr val="000000"/>
                </a:solidFill>
                <a:latin typeface="Times New Roman"/>
                <a:ea typeface="Roboto"/>
                <a:cs typeface="Roboto"/>
              </a:rPr>
              <a:t>các</a:t>
            </a:r>
            <a:r>
              <a:rPr lang="en-US" sz="2200">
                <a:solidFill>
                  <a:srgbClr val="000000"/>
                </a:solidFill>
                <a:latin typeface="Times New Roman"/>
                <a:ea typeface="Roboto"/>
                <a:cs typeface="Roboto"/>
              </a:rPr>
              <a:t> </a:t>
            </a:r>
            <a:r>
              <a:rPr lang="en-US" sz="2200" err="1">
                <a:solidFill>
                  <a:srgbClr val="000000"/>
                </a:solidFill>
                <a:latin typeface="Times New Roman"/>
                <a:ea typeface="Roboto"/>
                <a:cs typeface="Roboto"/>
              </a:rPr>
              <a:t>danh</a:t>
            </a:r>
            <a:r>
              <a:rPr lang="en-US" sz="2200">
                <a:solidFill>
                  <a:srgbClr val="000000"/>
                </a:solidFill>
                <a:latin typeface="Times New Roman"/>
                <a:ea typeface="Roboto"/>
                <a:cs typeface="Roboto"/>
              </a:rPr>
              <a:t> </a:t>
            </a:r>
            <a:r>
              <a:rPr lang="en-US" sz="2200" err="1">
                <a:solidFill>
                  <a:srgbClr val="000000"/>
                </a:solidFill>
                <a:latin typeface="Times New Roman"/>
                <a:ea typeface="Roboto"/>
                <a:cs typeface="Roboto"/>
              </a:rPr>
              <a:t>mục</a:t>
            </a:r>
            <a:endParaRPr lang="en-US" sz="2200">
              <a:solidFill>
                <a:srgbClr val="000000"/>
              </a:solidFill>
              <a:latin typeface="Times New Roman"/>
              <a:ea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133827338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1_Smart Graphics Sampler Neal Creative">
  <a:themeElements>
    <a:clrScheme name="Neal Analytics 2">
      <a:dk1>
        <a:srgbClr val="000000"/>
      </a:dk1>
      <a:lt1>
        <a:srgbClr val="FFFFFF"/>
      </a:lt1>
      <a:dk2>
        <a:srgbClr val="0074AF"/>
      </a:dk2>
      <a:lt2>
        <a:srgbClr val="00B0F0"/>
      </a:lt2>
      <a:accent1>
        <a:srgbClr val="75D1FF"/>
      </a:accent1>
      <a:accent2>
        <a:srgbClr val="004568"/>
      </a:accent2>
      <a:accent3>
        <a:srgbClr val="92D050"/>
      </a:accent3>
      <a:accent4>
        <a:srgbClr val="FFC000"/>
      </a:accent4>
      <a:accent5>
        <a:srgbClr val="004568"/>
      </a:accent5>
      <a:accent6>
        <a:srgbClr val="0074AF"/>
      </a:accent6>
      <a:hlink>
        <a:srgbClr val="43C0FF"/>
      </a:hlink>
      <a:folHlink>
        <a:srgbClr val="75D1FF"/>
      </a:folHlink>
    </a:clrScheme>
    <a:fontScheme name="MICROSOF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917490_win32_fixed.potx" id="{1A272F58-4910-4504-BEF7-14093C13C061}" vid="{2BDA99AE-639D-43D7-9F05-5D5DC1199F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1811</Words>
  <Application>Microsoft Office PowerPoint</Application>
  <PresentationFormat>Widescreen</PresentationFormat>
  <Paragraphs>174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Arial</vt:lpstr>
      <vt:lpstr>Calibri</vt:lpstr>
      <vt:lpstr>Consolas</vt:lpstr>
      <vt:lpstr>Open Sauce</vt:lpstr>
      <vt:lpstr>Open Sauce Bold</vt:lpstr>
      <vt:lpstr>Segoe UI</vt:lpstr>
      <vt:lpstr>Segoe UI Light</vt:lpstr>
      <vt:lpstr>segoe ui semibold</vt:lpstr>
      <vt:lpstr>segoe ui semibold</vt:lpstr>
      <vt:lpstr>Times New Roman</vt:lpstr>
      <vt:lpstr>1_Smart Graphics Sampler Neal Creative</vt:lpstr>
      <vt:lpstr>Office Theme</vt:lpstr>
      <vt:lpstr>PowerPoint Presentation</vt:lpstr>
      <vt:lpstr>PowerPoint Presentation</vt:lpstr>
      <vt:lpstr>PowerPoint Presentation</vt:lpstr>
      <vt:lpstr>BIỂU ĐỒ PHÂN TÁN</vt:lpstr>
      <vt:lpstr> BIỂU ĐỒ PHÂN TÁN </vt:lpstr>
      <vt:lpstr>BIỂU ĐỒ ĐƯỜNG</vt:lpstr>
      <vt:lpstr> BIỂU ĐỒ PHÂN TÁN </vt:lpstr>
      <vt:lpstr>PowerPoint Presentation</vt:lpstr>
      <vt:lpstr>BIỂU ĐỒ ĐƯỜNG CHO NHIỀU CHUỖI TG</vt:lpstr>
      <vt:lpstr> BIỂU ĐỒ ĐƯỜNG CHO NHIỀU CHUỖI TG </vt:lpstr>
      <vt:lpstr> BIỂU ĐỒ ĐƯỜNG CHO NHIỀU CHUỖI TG </vt:lpstr>
      <vt:lpstr>PowerPoint Presentation</vt:lpstr>
      <vt:lpstr>BIỂU ĐỒ PHÂN TÁN CHO 2 BIẾN</vt:lpstr>
      <vt:lpstr>BIỂU ĐỒ ĐƯỜNG CHO 2 BIẾN</vt:lpstr>
      <vt:lpstr>BIỂU ĐỒ ĐƯỜNG CHO 2 BIẾN</vt:lpstr>
      <vt:lpstr>BIỂU ĐỒ ĐƯỜNG CHO 2 BIẾN</vt:lpstr>
      <vt:lpstr>BIỂU ĐỒ ĐƯỜNG CHO 2 BIẾN</vt:lpstr>
      <vt:lpstr>BIỂU ĐỒ ĐƯỜNG VÀ PCA</vt:lpstr>
      <vt:lpstr>BIỂU ĐỒ ĐƯỜNG VÀ PCA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NGÔ THỊ NGỌC BÍCH</dc:creator>
  <cp:lastModifiedBy>Tô Đức Khánh</cp:lastModifiedBy>
  <cp:revision>1</cp:revision>
  <dcterms:created xsi:type="dcterms:W3CDTF">2024-09-17T05:01:18Z</dcterms:created>
  <dcterms:modified xsi:type="dcterms:W3CDTF">2024-12-01T11:15:43Z</dcterms:modified>
</cp:coreProperties>
</file>